
<file path=[Content_Types].xml><?xml version="1.0" encoding="utf-8"?>
<Types xmlns="http://schemas.openxmlformats.org/package/2006/content-types">
  <Override PartName="/ppt/ink/ink58.xml" ContentType="application/inkml+xml"/>
  <Override PartName="/ppt/ink/ink287.xml" ContentType="application/inkml+xml"/>
  <Override PartName="/ppt/ink/ink303.xml" ContentType="application/inkml+xml"/>
  <Override PartName="/ppt/ink/ink350.xml" ContentType="application/inkml+xml"/>
  <Override PartName="/ppt/ink/ink448.xml" ContentType="application/inkml+xml"/>
  <Override PartName="/ppt/ink/ink495.xml" ContentType="application/inkml+xml"/>
  <Override PartName="/ppt/ink/ink634.xml" ContentType="application/inkml+xml"/>
  <Override PartName="/ppt/ink/ink142.xml" ContentType="application/inkml+xml"/>
  <Override PartName="/ppt/ink/ink426.xml" ContentType="application/inkml+xml"/>
  <Override PartName="/ppt/ink/ink473.xml" ContentType="application/inkml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ink/ink36.xml" ContentType="application/inkml+xml"/>
  <Override PartName="/ppt/ink/ink83.xml" ContentType="application/inkml+xml"/>
  <Override PartName="/ppt/ink/ink120.xml" ContentType="application/inkml+xml"/>
  <Override PartName="/ppt/ink/ink218.xml" ContentType="application/inkml+xml"/>
  <Override PartName="/ppt/ink/ink265.xml" ContentType="application/inkml+xml"/>
  <Override PartName="/ppt/ink/ink549.xml" ContentType="application/inkml+xml"/>
  <Override PartName="/ppt/ink/ink596.xml" ContentType="application/inkml+xml"/>
  <Override PartName="/ppt/ink/ink612.xml" ContentType="application/inkml+xml"/>
  <Default Extension="xml" ContentType="application/xml"/>
  <Override PartName="/ppt/ink/ink14.xml" ContentType="application/inkml+xml"/>
  <Override PartName="/ppt/ink/ink61.xml" ContentType="application/inkml+xml"/>
  <Override PartName="/ppt/ink/ink388.xml" ContentType="application/inkml+xml"/>
  <Override PartName="/ppt/ink/ink404.xml" ContentType="application/inkml+xml"/>
  <Override PartName="/ppt/ink/ink451.xml" ContentType="application/inkml+xml"/>
  <Override PartName="/ppt/ink/ink2.xml" ContentType="application/inkml+xml"/>
  <Override PartName="/ppt/ink/ink243.xml" ContentType="application/inkml+xml"/>
  <Override PartName="/ppt/ink/ink290.xml" ContentType="application/inkml+xml"/>
  <Override PartName="/ppt/ink/ink527.xml" ContentType="application/inkml+xml"/>
  <Override PartName="/ppt/ink/ink574.xml" ContentType="application/inkml+xml"/>
  <Override PartName="/ppt/ink/ink221.xml" ContentType="application/inkml+xml"/>
  <Override PartName="/ppt/ink/ink319.xml" ContentType="application/inkml+xml"/>
  <Override PartName="/ppt/ink/ink366.xml" ContentType="application/inkml+xml"/>
  <Override PartName="/ppt/ink/ink505.xml" ContentType="application/inkml+xml"/>
  <Override PartName="/ppt/ink/ink552.xml" ContentType="application/inkml+xml"/>
  <Override PartName="/ppt/ink/ink158.xml" ContentType="application/inkml+xml"/>
  <Override PartName="/ppt/ink/ink344.xml" ContentType="application/inkml+xml"/>
  <Override PartName="/ppt/ink/ink391.xml" ContentType="application/inkml+xml"/>
  <Override PartName="/ppt/ink/ink489.xml" ContentType="application/inkml+xml"/>
  <Override PartName="/ppt/ink/ink628.xml" ContentType="application/inkml+xml"/>
  <Override PartName="/ppt/ink/ink99.xml" ContentType="application/inkml+xml"/>
  <Override PartName="/ppt/ink/ink136.xml" ContentType="application/inkml+xml"/>
  <Override PartName="/ppt/ink/ink183.xml" ContentType="application/inkml+xml"/>
  <Override PartName="/ppt/ink/ink467.xml" ContentType="application/inkml+xml"/>
  <Override PartName="/ppt/ink/ink530.xml" ContentType="application/inkml+xml"/>
  <Override PartName="/ppt/slides/slide19.xml" ContentType="application/vnd.openxmlformats-officedocument.presentationml.slide+xml"/>
  <Default Extension="png" ContentType="image/png"/>
  <Override PartName="/ppt/ink/ink77.xml" ContentType="application/inkml+xml"/>
  <Override PartName="/ppt/ink/ink259.xml" ContentType="application/inkml+xml"/>
  <Override PartName="/ppt/ink/ink322.xml" ContentType="application/inkml+xml"/>
  <Override PartName="/ppt/ink/ink606.xml" ContentType="application/inkml+xml"/>
  <Override PartName="/ppt/ink/ink653.xml" ContentType="application/inkml+xml"/>
  <Override PartName="/ppt/theme/theme2.xml" ContentType="application/vnd.openxmlformats-officedocument.theme+xml"/>
  <Override PartName="/ppt/ink/ink114.xml" ContentType="application/inkml+xml"/>
  <Override PartName="/ppt/ink/ink161.xml" ContentType="application/inkml+xml"/>
  <Override PartName="/ppt/ink/ink300.xml" ContentType="application/inkml+xml"/>
  <Override PartName="/ppt/ink/ink445.xml" ContentType="application/inkml+xml"/>
  <Override PartName="/ppt/ink/ink492.xml" ContentType="application/inkml+xml"/>
  <Override PartName="/ppt/ink/ink631.xml" ContentType="application/inkml+xml"/>
  <Default Extension="emf" ContentType="image/x-emf"/>
  <Override PartName="/ppt/ink/ink55.xml" ContentType="application/inkml+xml"/>
  <Override PartName="/ppt/ink/ink237.xml" ContentType="application/inkml+xml"/>
  <Override PartName="/ppt/ink/ink284.xml" ContentType="application/inkml+xml"/>
  <Override PartName="/ppt/ink/ink423.xml" ContentType="application/inkml+xml"/>
  <Override PartName="/ppt/ink/ink470.xml" ContentType="application/inkml+xml"/>
  <Override PartName="/ppt/ink/ink568.xml" ContentType="application/inkml+xml"/>
  <Override PartName="/ppt/slides/slide22.xml" ContentType="application/vnd.openxmlformats-officedocument.presentationml.slide+xml"/>
  <Override PartName="/ppt/ink/ink33.xml" ContentType="application/inkml+xml"/>
  <Override PartName="/ppt/ink/ink80.xml" ContentType="application/inkml+xml"/>
  <Override PartName="/ppt/ink/ink215.xml" ContentType="application/inkml+xml"/>
  <Override PartName="/ppt/ink/ink262.xml" ContentType="application/inkml+xml"/>
  <Override PartName="/ppt/ink/ink199.xml" ContentType="application/inkml+xml"/>
  <Override PartName="/ppt/ink/ink401.xml" ContentType="application/inkml+xml"/>
  <Override PartName="/ppt/ink/ink546.xml" ContentType="application/inkml+xml"/>
  <Override PartName="/ppt/ink/ink593.xml" ContentType="application/inkml+xml"/>
  <Override PartName="/ppt/ink/ink11.xml" ContentType="application/inkml+xml"/>
  <Override PartName="/ppt/ink/ink240.xml" ContentType="application/inkml+xml"/>
  <Override PartName="/ppt/ink/ink338.xml" ContentType="application/inkml+xml"/>
  <Override PartName="/ppt/ink/ink385.xml" ContentType="application/inkml+xml"/>
  <Override PartName="/ppt/ink/ink524.xml" ContentType="application/inkml+xml"/>
  <Override PartName="/ppt/ink/ink571.xml" ContentType="application/inkml+xml"/>
  <Override PartName="/ppt/ink/ink177.xml" ContentType="application/inkml+xml"/>
  <Override PartName="/ppt/ink/ink316.xml" ContentType="application/inkml+xml"/>
  <Override PartName="/ppt/ink/ink363.xml" ContentType="application/inkml+xml"/>
  <Override PartName="/ppt/ink/ink647.xml" ContentType="application/inkml+xml"/>
  <Override PartName="/ppt/ink/ink108.xml" ContentType="application/inkml+xml"/>
  <Override PartName="/ppt/ink/ink155.xml" ContentType="application/inkml+xml"/>
  <Override PartName="/ppt/ink/ink439.xml" ContentType="application/inkml+xml"/>
  <Override PartName="/ppt/ink/ink486.xml" ContentType="application/inkml+xml"/>
  <Override PartName="/ppt/ink/ink502.xml" ContentType="application/inkml+xml"/>
  <Override PartName="/ppt/ink/ink49.xml" ContentType="application/inkml+xml"/>
  <Override PartName="/ppt/ink/ink96.xml" ContentType="application/inkml+xml"/>
  <Override PartName="/ppt/ink/ink278.xml" ContentType="application/inkml+xml"/>
  <Override PartName="/ppt/ink/ink341.xml" ContentType="application/inkml+xml"/>
  <Override PartName="/ppt/ink/ink625.xml" ContentType="application/inkml+xml"/>
  <Override PartName="/ppt/ink/ink27.xml" ContentType="application/inkml+xml"/>
  <Override PartName="/ppt/ink/ink74.xml" ContentType="application/inkml+xml"/>
  <Override PartName="/ppt/ink/ink133.xml" ContentType="application/inkml+xml"/>
  <Override PartName="/ppt/ink/ink180.xml" ContentType="application/inkml+xml"/>
  <Override PartName="/ppt/ink/ink417.xml" ContentType="application/inkml+xml"/>
  <Override PartName="/ppt/ink/ink464.xml" ContentType="application/inkml+xml"/>
  <Override PartName="/ppt/ink/ink603.xml" ContentType="application/inkml+xml"/>
  <Override PartName="/ppt/ink/ink650.xml" ContentType="application/inkml+xml"/>
  <Override PartName="/ppt/slides/slide16.xml" ContentType="application/vnd.openxmlformats-officedocument.presentationml.slide+xml"/>
  <Override PartName="/ppt/ink/ink111.xml" ContentType="application/inkml+xml"/>
  <Override PartName="/ppt/ink/ink209.xml" ContentType="application/inkml+xml"/>
  <Override PartName="/ppt/ink/ink256.xml" ContentType="application/inkml+xml"/>
  <Override PartName="/ppt/ink/ink442.xml" ContentType="application/inkml+xml"/>
  <Override PartName="/ppt/ink/ink587.xml" ContentType="application/inkml+xml"/>
  <Override PartName="/ppt/ink/ink52.xml" ContentType="application/inkml+xml"/>
  <Override PartName="/ppt/ink/ink234.xml" ContentType="application/inkml+xml"/>
  <Override PartName="/ppt/ink/ink281.xml" ContentType="application/inkml+xml"/>
  <Override PartName="/ppt/ink/ink379.xml" ContentType="application/inkml+xml"/>
  <Override PartName="/ppt/ink/ink420.xml" ContentType="application/inkml+xml"/>
  <Override PartName="/ppt/ink/ink518.xml" ContentType="application/inkml+xml"/>
  <Override PartName="/ppt/ink/ink565.xml" ContentType="application/inkml+xml"/>
  <Override PartName="/ppt/ink/ink30.xml" ContentType="application/inkml+xml"/>
  <Override PartName="/ppt/ink/ink212.xml" ContentType="application/inkml+xml"/>
  <Override PartName="/ppt/ink/ink357.xml" ContentType="application/inkml+xml"/>
  <Override PartName="/ppt/ink/ink543.xml" ContentType="application/inkml+xml"/>
  <Override PartName="/ppt/ink/ink590.xml" ContentType="application/inkml+xml"/>
  <Override PartName="/ppt/ink/ink149.xml" ContentType="application/inkml+xml"/>
  <Override PartName="/ppt/ink/ink196.xml" ContentType="application/inkml+xml"/>
  <Override PartName="/ppt/ink/ink335.xml" ContentType="application/inkml+xml"/>
  <Override PartName="/ppt/ink/ink382.xml" ContentType="application/inkml+xml"/>
  <Override PartName="/ppt/ink/ink619.xml" ContentType="application/inkml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ink/ink127.xml" ContentType="application/inkml+xml"/>
  <Override PartName="/ppt/ink/ink174.xml" ContentType="application/inkml+xml"/>
  <Override PartName="/ppt/ink/ink458.xml" ContentType="application/inkml+xml"/>
  <Override PartName="/ppt/ink/ink521.xml" ContentType="application/inkml+xml"/>
  <Override PartName="/ppt/ink/ink68.xml" ContentType="application/inkml+xml"/>
  <Override PartName="/ppt/ink/ink297.xml" ContentType="application/inkml+xml"/>
  <Override PartName="/ppt/ink/ink313.xml" ContentType="application/inkml+xml"/>
  <Override PartName="/ppt/ink/ink360.xml" ContentType="application/inkml+xml"/>
  <Override PartName="/ppt/ink/ink644.xml" ContentType="application/inkml+xml"/>
  <Override PartName="/ppt/ink/ink9.xml" ContentType="application/inkml+xml"/>
  <Override PartName="/ppt/ink/ink46.xml" ContentType="application/inkml+xml"/>
  <Override PartName="/ppt/ink/ink93.xml" ContentType="application/inkml+xml"/>
  <Override PartName="/ppt/ink/ink105.xml" ContentType="application/inkml+xml"/>
  <Override PartName="/ppt/ink/ink152.xml" ContentType="application/inkml+xml"/>
  <Override PartName="/ppt/ink/ink436.xml" ContentType="application/inkml+xml"/>
  <Override PartName="/ppt/ink/ink483.xml" ContentType="application/inkml+xml"/>
  <Override PartName="/ppt/ink/ink622.xml" ContentType="application/inkml+xml"/>
  <Override PartName="/ppt/slides/slide35.xml" ContentType="application/vnd.openxmlformats-officedocument.presentationml.slide+xml"/>
  <Override PartName="/ppt/ink/ink130.xml" ContentType="application/inkml+xml"/>
  <Override PartName="/ppt/ink/ink228.xml" ContentType="application/inkml+xml"/>
  <Override PartName="/ppt/ink/ink275.xml" ContentType="application/inkml+xml"/>
  <Override PartName="/ppt/ink/ink414.xml" ContentType="application/inkml+xml"/>
  <Override PartName="/ppt/ink/ink461.xml" ContentType="application/inkml+xml"/>
  <Override PartName="/ppt/ink/ink559.xml" ContentType="application/inkml+xml"/>
  <Override PartName="/ppt/slides/slide13.xml" ContentType="application/vnd.openxmlformats-officedocument.presentationml.slide+xml"/>
  <Override PartName="/ppt/ink/ink24.xml" ContentType="application/inkml+xml"/>
  <Override PartName="/ppt/ink/ink71.xml" ContentType="application/inkml+xml"/>
  <Override PartName="/ppt/ink/ink206.xml" ContentType="application/inkml+xml"/>
  <Override PartName="/ppt/ink/ink253.xml" ContentType="application/inkml+xml"/>
  <Override PartName="/ppt/ink/ink398.xml" ContentType="application/inkml+xml"/>
  <Override PartName="/ppt/ink/ink537.xml" ContentType="application/inkml+xml"/>
  <Override PartName="/ppt/ink/ink584.xml" ContentType="application/inkml+xml"/>
  <Override PartName="/ppt/ink/ink600.xml" ContentType="application/inkml+xml"/>
  <Override PartName="/ppt/ink/ink329.xml" ContentType="application/inkml+xml"/>
  <Override PartName="/ppt/ink/ink376.xml" ContentType="application/inkml+xml"/>
  <Override PartName="/ppt/ink/ink168.xml" ContentType="application/inkml+xml"/>
  <Override PartName="/ppt/ink/ink231.xml" ContentType="application/inkml+xml"/>
  <Override PartName="/ppt/ink/ink515.xml" ContentType="application/inkml+xml"/>
  <Override PartName="/ppt/ink/ink562.xml" ContentType="application/inkml+xml"/>
  <Override PartName="/ppt/ink/ink307.xml" ContentType="application/inkml+xml"/>
  <Override PartName="/ppt/ink/ink354.xml" ContentType="application/inkml+xml"/>
  <Override PartName="/ppt/ink/ink499.xml" ContentType="application/inkml+xml"/>
  <Override PartName="/ppt/ink/ink638.xml" ContentType="application/inkml+xml"/>
  <Override PartName="/ppt/ink/ink146.xml" ContentType="application/inkml+xml"/>
  <Override PartName="/ppt/ink/ink193.xml" ContentType="application/inkml+xml"/>
  <Override PartName="/ppt/ink/ink332.xml" ContentType="application/inkml+xml"/>
  <Override PartName="/ppt/ink/ink477.xml" ContentType="application/inkml+xml"/>
  <Override PartName="/ppt/ink/ink540.xml" ContentType="application/inkml+xml"/>
  <Override PartName="/ppt/slides/slide29.xml" ContentType="application/vnd.openxmlformats-officedocument.presentationml.slide+xml"/>
  <Override PartName="/ppt/ink/ink87.xml" ContentType="application/inkml+xml"/>
  <Override PartName="/ppt/ink/ink124.xml" ContentType="application/inkml+xml"/>
  <Override PartName="/ppt/ink/ink171.xml" ContentType="application/inkml+xml"/>
  <Override PartName="/ppt/ink/ink269.xml" ContentType="application/inkml+xml"/>
  <Override PartName="/ppt/ink/ink616.xml" ContentType="application/inkml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ink/ink18.xml" ContentType="application/inkml+xml"/>
  <Override PartName="/ppt/ink/ink65.xml" ContentType="application/inkml+xml"/>
  <Override PartName="/ppt/ink/ink310.xml" ContentType="application/inkml+xml"/>
  <Override PartName="/ppt/ink/ink408.xml" ContentType="application/inkml+xml"/>
  <Override PartName="/ppt/ink/ink455.xml" ContentType="application/inkml+xml"/>
  <Override PartName="/ppt/ink/ink641.xml" ContentType="application/inkml+xml"/>
  <Override PartName="/ppt/ink/ink6.xml" ContentType="application/inkml+xml"/>
  <Override PartName="/ppt/ink/ink102.xml" ContentType="application/inkml+xml"/>
  <Override PartName="/ppt/ink/ink247.xml" ContentType="application/inkml+xml"/>
  <Override PartName="/ppt/ink/ink294.xml" ContentType="application/inkml+xml"/>
  <Override PartName="/ppt/ink/ink433.xml" ContentType="application/inkml+xml"/>
  <Override PartName="/ppt/ink/ink480.xml" ContentType="application/inkml+xml"/>
  <Override PartName="/ppt/ink/ink578.xml" ContentType="application/inkml+xml"/>
  <Override PartName="/ppt/slides/slide32.xml" ContentType="application/vnd.openxmlformats-officedocument.presentationml.slide+xml"/>
  <Override PartName="/ppt/ink/ink43.xml" ContentType="application/inkml+xml"/>
  <Override PartName="/ppt/ink/ink90.xml" ContentType="application/inkml+xml"/>
  <Override PartName="/ppt/ink/ink225.xml" ContentType="application/inkml+xml"/>
  <Override PartName="/ppt/ink/ink272.xml" ContentType="application/inkml+xml"/>
  <Override PartName="/ppt/ink/ink509.xml" ContentType="application/inkml+xml"/>
  <Override PartName="/ppt/ink/ink556.xml" ContentType="application/inkml+xml"/>
  <Override PartName="/ppt/slides/slide10.xml" ContentType="application/vnd.openxmlformats-officedocument.presentationml.slide+xml"/>
  <Override PartName="/ppt/ink/ink21.xml" ContentType="application/inkml+xml"/>
  <Override PartName="/ppt/ink/ink348.xml" ContentType="application/inkml+xml"/>
  <Override PartName="/ppt/ink/ink395.xml" ContentType="application/inkml+xml"/>
  <Override PartName="/ppt/ink/ink411.xml" ContentType="application/inkml+xml"/>
  <Override PartName="/ppt/ink/ink187.xml" ContentType="application/inkml+xml"/>
  <Override PartName="/ppt/ink/ink203.xml" ContentType="application/inkml+xml"/>
  <Override PartName="/ppt/ink/ink250.xml" ContentType="application/inkml+xml"/>
  <Override PartName="/ppt/ink/ink534.xml" ContentType="application/inkml+xml"/>
  <Override PartName="/ppt/ink/ink581.xml" ContentType="application/inkml+xml"/>
  <Override PartName="/ppt/ink/ink326.xml" ContentType="application/inkml+xml"/>
  <Override PartName="/ppt/ink/ink373.xml" ContentType="application/inkml+xml"/>
  <Override PartName="/ppt/ink/ink512.xml" ContentType="application/inkml+xml"/>
  <Override PartName="/ppt/ink/ink657.xml" ContentType="application/inkml+xml"/>
  <Override PartName="/ppt/ink/ink118.xml" ContentType="application/inkml+xml"/>
  <Override PartName="/ppt/ink/ink165.xml" ContentType="application/inkml+xml"/>
  <Override PartName="/ppt/ink/ink304.xml" ContentType="application/inkml+xml"/>
  <Override PartName="/ppt/ink/ink351.xml" ContentType="application/inkml+xml"/>
  <Override PartName="/ppt/ink/ink449.xml" ContentType="application/inkml+xml"/>
  <Override PartName="/ppt/ink/ink496.xml" ContentType="application/inkml+xml"/>
  <Override PartName="/ppt/ink/ink59.xml" ContentType="application/inkml+xml"/>
  <Override PartName="/ppt/ink/ink143.xml" ContentType="application/inkml+xml"/>
  <Override PartName="/ppt/ink/ink190.xml" ContentType="application/inkml+xml"/>
  <Override PartName="/ppt/ink/ink288.xml" ContentType="application/inkml+xml"/>
  <Override PartName="/ppt/ink/ink635.xml" ContentType="application/inkml+xml"/>
  <Override PartName="/ppt/slides/slide26.xml" ContentType="application/vnd.openxmlformats-officedocument.presentationml.slide+xml"/>
  <Override PartName="/ppt/ink/ink37.xml" ContentType="application/inkml+xml"/>
  <Override PartName="/ppt/ink/ink84.xml" ContentType="application/inkml+xml"/>
  <Override PartName="/ppt/ink/ink427.xml" ContentType="application/inkml+xml"/>
  <Override PartName="/ppt/ink/ink474.xml" ContentType="application/inkml+xml"/>
  <Override PartName="/ppt/ink/ink613.xml" ContentType="application/inkml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ink/ink121.xml" ContentType="application/inkml+xml"/>
  <Override PartName="/ppt/ink/ink219.xml" ContentType="application/inkml+xml"/>
  <Override PartName="/ppt/ink/ink266.xml" ContentType="application/inkml+xml"/>
  <Override PartName="/ppt/ink/ink405.xml" ContentType="application/inkml+xml"/>
  <Override PartName="/ppt/ink/ink452.xml" ContentType="application/inkml+xml"/>
  <Override PartName="/ppt/ink/ink597.xml" ContentType="application/inkml+xml"/>
  <Override PartName="/ppt/ink/ink3.xml" ContentType="application/inkml+xml"/>
  <Override PartName="/ppt/ink/ink15.xml" ContentType="application/inkml+xml"/>
  <Override PartName="/ppt/ink/ink62.xml" ContentType="application/inkml+xml"/>
  <Override PartName="/ppt/ink/ink244.xml" ContentType="application/inkml+xml"/>
  <Override PartName="/ppt/ink/ink291.xml" ContentType="application/inkml+xml"/>
  <Override PartName="/ppt/ink/ink389.xml" ContentType="application/inkml+xml"/>
  <Override PartName="/ppt/ink/ink528.xml" ContentType="application/inkml+xml"/>
  <Override PartName="/ppt/ink/ink575.xml" ContentType="application/inkml+xml"/>
  <Override PartName="/ppt/ink/ink40.xml" ContentType="application/inkml+xml"/>
  <Override PartName="/ppt/ink/ink367.xml" ContentType="application/inkml+xml"/>
  <Override PartName="/ppt/ink/ink430.xml" ContentType="application/inkml+xml"/>
  <Override PartName="/ppt/ink/ink159.xml" ContentType="application/inkml+xml"/>
  <Override PartName="/ppt/ink/ink222.xml" ContentType="application/inkml+xml"/>
  <Override PartName="/ppt/ink/ink506.xml" ContentType="application/inkml+xml"/>
  <Override PartName="/ppt/ink/ink553.xml" ContentType="application/inkml+xml"/>
  <Override PartName="/ppt/ink/ink200.xml" ContentType="application/inkml+xml"/>
  <Override PartName="/ppt/ink/ink345.xml" ContentType="application/inkml+xml"/>
  <Override PartName="/ppt/ink/ink392.xml" ContentType="application/inkml+xml"/>
  <Override PartName="/ppt/ink/ink531.xml" ContentType="application/inkml+xml"/>
  <Override PartName="/ppt/ink/ink629.xml" ContentType="application/inkml+xml"/>
  <Override PartName="/ppt/handoutMasters/handoutMaster1.xml" ContentType="application/vnd.openxmlformats-officedocument.presentationml.handoutMaster+xml"/>
  <Override PartName="/ppt/ink/ink137.xml" ContentType="application/inkml+xml"/>
  <Override PartName="/ppt/ink/ink184.xml" ContentType="application/inkml+xml"/>
  <Override PartName="/ppt/ink/ink323.xml" ContentType="application/inkml+xml"/>
  <Override PartName="/ppt/ink/ink370.xml" ContentType="application/inkml+xml"/>
  <Override PartName="/ppt/ink/ink468.xml" ContentType="application/inkml+xml"/>
  <Override PartName="/ppt/ink/ink607.xml" ContentType="application/inkml+xml"/>
  <Override PartName="/ppt/ink/ink654.xml" ContentType="application/inkml+xml"/>
  <Override PartName="/ppt/ink/ink78.xml" ContentType="application/inkml+xml"/>
  <Override PartName="/ppt/ink/ink115.xml" ContentType="application/inkml+xml"/>
  <Override PartName="/ppt/ink/ink162.xml" ContentType="application/inkml+xml"/>
  <Override PartName="/ppt/ink/ink446.xml" ContentType="application/inkml+xml"/>
  <Override PartName="/ppt/ink/ink493.xml" ContentType="application/inkml+xml"/>
  <Override PartName="/ppt/theme/theme3.xml" ContentType="application/vnd.openxmlformats-officedocument.theme+xml"/>
  <Override PartName="/ppt/ink/ink56.xml" ContentType="application/inkml+xml"/>
  <Override PartName="/ppt/ink/ink238.xml" ContentType="application/inkml+xml"/>
  <Override PartName="/ppt/ink/ink285.xml" ContentType="application/inkml+xml"/>
  <Override PartName="/ppt/ink/ink301.xml" ContentType="application/inkml+xml"/>
  <Override PartName="/ppt/ink/ink632.xml" ContentType="application/inkml+xml"/>
  <Override PartName="/ppt/ink/ink140.xml" ContentType="application/inkml+xml"/>
  <Override PartName="/ppt/ink/ink424.xml" ContentType="application/inkml+xml"/>
  <Override PartName="/ppt/ink/ink471.xml" ContentType="application/inkml+xml"/>
  <Override PartName="/ppt/ink/ink569.xml" ContentType="application/inkml+xml"/>
  <Override PartName="/ppt/slides/slide23.xml" ContentType="application/vnd.openxmlformats-officedocument.presentationml.slide+xml"/>
  <Override PartName="/ppt/ink/ink34.xml" ContentType="application/inkml+xml"/>
  <Override PartName="/ppt/ink/ink81.xml" ContentType="application/inkml+xml"/>
  <Override PartName="/ppt/ink/ink216.xml" ContentType="application/inkml+xml"/>
  <Override PartName="/ppt/ink/ink263.xml" ContentType="application/inkml+xml"/>
  <Override PartName="/ppt/ink/ink547.xml" ContentType="application/inkml+xml"/>
  <Override PartName="/ppt/ink/ink594.xml" ContentType="application/inkml+xml"/>
  <Override PartName="/ppt/ink/ink610.xml" ContentType="application/inkml+xml"/>
  <Override PartName="/ppt/ink/ink12.xml" ContentType="application/inkml+xml"/>
  <Override PartName="/ppt/ink/ink339.xml" ContentType="application/inkml+xml"/>
  <Override PartName="/ppt/ink/ink386.xml" ContentType="application/inkml+xml"/>
  <Override PartName="/ppt/ink/ink402.xml" ContentType="application/inkml+xml"/>
  <Override PartName="/ppt/ink/ink178.xml" ContentType="application/inkml+xml"/>
  <Override PartName="/ppt/ink/ink241.xml" ContentType="application/inkml+xml"/>
  <Override PartName="/ppt/ink/ink525.xml" ContentType="application/inkml+xml"/>
  <Override PartName="/ppt/ink/ink572.xml" ContentType="application/inkml+xml"/>
  <Override PartName="/ppt/ink/ink317.xml" ContentType="application/inkml+xml"/>
  <Override PartName="/ppt/ink/ink364.xml" ContentType="application/inkml+xml"/>
  <Override PartName="/ppt/ink/ink503.xml" ContentType="application/inkml+xml"/>
  <Override PartName="/ppt/ink/ink550.xml" ContentType="application/inkml+xml"/>
  <Override PartName="/ppt/ink/ink648.xml" ContentType="application/inkml+xml"/>
  <Override PartName="/ppt/ink/ink97.xml" ContentType="application/inkml+xml"/>
  <Override PartName="/ppt/ink/ink109.xml" ContentType="application/inkml+xml"/>
  <Override PartName="/ppt/ink/ink156.xml" ContentType="application/inkml+xml"/>
  <Override PartName="/ppt/ink/ink342.xml" ContentType="application/inkml+xml"/>
  <Override PartName="/ppt/ink/ink487.xml" ContentType="application/inkml+xml"/>
  <Override PartName="/ppt/ink/ink626.xml" ContentType="application/inkml+xml"/>
  <Override PartName="/ppt/ink/ink134.xml" ContentType="application/inkml+xml"/>
  <Override PartName="/ppt/ink/ink181.xml" ContentType="application/inkml+xml"/>
  <Override PartName="/ppt/ink/ink279.xml" ContentType="application/inkml+xml"/>
  <Override PartName="/ppt/ink/ink418.xml" ContentType="application/inkml+xml"/>
  <Override PartName="/ppt/ink/ink465.xml" ContentType="application/inkml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ink/ink28.xml" ContentType="application/inkml+xml"/>
  <Override PartName="/ppt/ink/ink75.xml" ContentType="application/inkml+xml"/>
  <Override PartName="/ppt/ink/ink123.xml" ContentType="application/inkml+xml"/>
  <Override PartName="/ppt/ink/ink170.xml" ContentType="application/inkml+xml"/>
  <Override PartName="/ppt/ink/ink257.xml" ContentType="application/inkml+xml"/>
  <Override PartName="/ppt/ink/ink268.xml" ContentType="application/inkml+xml"/>
  <Override PartName="/ppt/ink/ink320.xml" ContentType="application/inkml+xml"/>
  <Override PartName="/ppt/ink/ink407.xml" ContentType="application/inkml+xml"/>
  <Override PartName="/ppt/ink/ink454.xml" ContentType="application/inkml+xml"/>
  <Override PartName="/ppt/ink/ink599.xml" ContentType="application/inkml+xml"/>
  <Override PartName="/ppt/ink/ink604.xml" ContentType="application/inkml+xml"/>
  <Override PartName="/ppt/ink/ink651.xml" ContentType="application/inkml+xml"/>
  <Default Extension="jpeg" ContentType="image/jpeg"/>
  <Override PartName="/ppt/ink/ink17.xml" ContentType="application/inkml+xml"/>
  <Override PartName="/ppt/ink/ink64.xml" ContentType="application/inkml+xml"/>
  <Override PartName="/ppt/ink/ink101.xml" ContentType="application/inkml+xml"/>
  <Override PartName="/ppt/ink/ink112.xml" ContentType="application/inkml+xml"/>
  <Override PartName="/ppt/ink/ink246.xml" ContentType="application/inkml+xml"/>
  <Override PartName="/ppt/ink/ink293.xml" ContentType="application/inkml+xml"/>
  <Override PartName="/ppt/ink/ink443.xml" ContentType="application/inkml+xml"/>
  <Override PartName="/ppt/ink/ink490.xml" ContentType="application/inkml+xml"/>
  <Override PartName="/ppt/ink/ink577.xml" ContentType="application/inkml+xml"/>
  <Override PartName="/ppt/ink/ink588.xml" ContentType="application/inkml+xml"/>
  <Override PartName="/ppt/ink/ink640.xml" ContentType="application/inkml+xml"/>
  <Override PartName="/ppt/slides/slide31.xml" ContentType="application/vnd.openxmlformats-officedocument.presentationml.slide+xml"/>
  <Override PartName="/ppt/ink/ink5.xml" ContentType="application/inkml+xml"/>
  <Override PartName="/ppt/ink/ink42.xml" ContentType="application/inkml+xml"/>
  <Override PartName="/ppt/ink/ink53.xml" ContentType="application/inkml+xml"/>
  <Override PartName="/ppt/ink/ink235.xml" ContentType="application/inkml+xml"/>
  <Override PartName="/ppt/ink/ink282.xml" ContentType="application/inkml+xml"/>
  <Override PartName="/ppt/ink/ink369.xml" ContentType="application/inkml+xml"/>
  <Override PartName="/ppt/ink/ink421.xml" ContentType="application/inkml+xml"/>
  <Override PartName="/ppt/ink/ink432.xml" ContentType="application/inkml+xml"/>
  <Override PartName="/ppt/ink/ink519.xml" ContentType="application/inkml+xml"/>
  <Override PartName="/ppt/ink/ink566.xml" ContentType="application/inkml+xml"/>
  <Override PartName="/ppt/slides/slide20.xml" ContentType="application/vnd.openxmlformats-officedocument.presentationml.slide+xml"/>
  <Override PartName="/ppt/ink/ink31.xml" ContentType="application/inkml+xml"/>
  <Override PartName="/ppt/ink/ink213.xml" ContentType="application/inkml+xml"/>
  <Override PartName="/ppt/ink/ink224.xml" ContentType="application/inkml+xml"/>
  <Override PartName="/ppt/ink/ink260.xml" ContentType="application/inkml+xml"/>
  <Override PartName="/ppt/ink/ink271.xml" ContentType="application/inkml+xml"/>
  <Override PartName="/ppt/ink/ink358.xml" ContentType="application/inkml+xml"/>
  <Override PartName="/ppt/ink/ink410.xml" ContentType="application/inkml+xml"/>
  <Override PartName="/ppt/ink/ink508.xml" ContentType="application/inkml+xml"/>
  <Override PartName="/ppt/ink/ink555.xml" ContentType="application/inkml+xml"/>
  <Override PartName="/ppt/ink/ink20.xml" ContentType="application/inkml+xml"/>
  <Override PartName="/ppt/ink/ink197.xml" ContentType="application/inkml+xml"/>
  <Override PartName="/ppt/ink/ink202.xml" ContentType="application/inkml+xml"/>
  <Override PartName="/ppt/ink/ink347.xml" ContentType="application/inkml+xml"/>
  <Override PartName="/ppt/ink/ink394.xml" ContentType="application/inkml+xml"/>
  <Override PartName="/ppt/ink/ink533.xml" ContentType="application/inkml+xml"/>
  <Override PartName="/ppt/ink/ink544.xml" ContentType="application/inkml+xml"/>
  <Override PartName="/ppt/ink/ink580.xml" ContentType="application/inkml+xml"/>
  <Override PartName="/ppt/ink/ink591.xml" ContentType="application/inkml+xml"/>
  <Override PartName="/ppt/ink/ink139.xml" ContentType="application/inkml+xml"/>
  <Override PartName="/ppt/ink/ink186.xml" ContentType="application/inkml+xml"/>
  <Override PartName="/ppt/ink/ink325.xml" ContentType="application/inkml+xml"/>
  <Override PartName="/ppt/ink/ink336.xml" ContentType="application/inkml+xml"/>
  <Override PartName="/ppt/ink/ink372.xml" ContentType="application/inkml+xml"/>
  <Override PartName="/ppt/ink/ink383.xml" ContentType="application/inkml+xml"/>
  <Override PartName="/ppt/ink/ink522.xml" ContentType="application/inkml+xml"/>
  <Override PartName="/ppt/slides/slide8.xml" ContentType="application/vnd.openxmlformats-officedocument.presentationml.slide+xml"/>
  <Override PartName="/ppt/ink/ink69.xml" ContentType="application/inkml+xml"/>
  <Override PartName="/ppt/ink/ink117.xml" ContentType="application/inkml+xml"/>
  <Override PartName="/ppt/ink/ink128.xml" ContentType="application/inkml+xml"/>
  <Override PartName="/ppt/ink/ink164.xml" ContentType="application/inkml+xml"/>
  <Override PartName="/ppt/ink/ink175.xml" ContentType="application/inkml+xml"/>
  <Override PartName="/ppt/ink/ink314.xml" ContentType="application/inkml+xml"/>
  <Override PartName="/ppt/ink/ink361.xml" ContentType="application/inkml+xml"/>
  <Override PartName="/ppt/ink/ink459.xml" ContentType="application/inkml+xml"/>
  <Override PartName="/ppt/ink/ink511.xml" ContentType="application/inkml+xml"/>
  <Override PartName="/ppt/ink/ink609.xml" ContentType="application/inkml+xml"/>
  <Override PartName="/ppt/ink/ink645.xml" ContentType="application/inkml+xml"/>
  <Override PartName="/ppt/ink/ink656.xml" ContentType="application/inkml+xml"/>
  <Override PartName="/ppt/ink/ink106.xml" ContentType="application/inkml+xml"/>
  <Override PartName="/ppt/ink/ink153.xml" ContentType="application/inkml+xml"/>
  <Override PartName="/ppt/ink/ink298.xml" ContentType="application/inkml+xml"/>
  <Override PartName="/ppt/ink/ink437.xml" ContentType="application/inkml+xml"/>
  <Override PartName="/ppt/ink/ink484.xml" ContentType="application/inkml+xml"/>
  <Override PartName="/ppt/ink/ink500.xml" ContentType="application/inkml+xml"/>
  <Override PartName="/ppt/ink/ink47.xml" ContentType="application/inkml+xml"/>
  <Override PartName="/ppt/ink/ink94.xml" ContentType="application/inkml+xml"/>
  <Override PartName="/ppt/ink/ink229.xml" ContentType="application/inkml+xml"/>
  <Override PartName="/ppt/ink/ink276.xml" ContentType="application/inkml+xml"/>
  <Override PartName="/ppt/ink/ink623.xml" ContentType="application/inkml+xml"/>
  <Override PartName="/ppt/ink/ink25.xml" ContentType="application/inkml+xml"/>
  <Override PartName="/ppt/ink/ink72.xml" ContentType="application/inkml+xml"/>
  <Override PartName="/ppt/ink/ink131.xml" ContentType="application/inkml+xml"/>
  <Override PartName="/ppt/ink/ink399.xml" ContentType="application/inkml+xml"/>
  <Override PartName="/ppt/ink/ink415.xml" ContentType="application/inkml+xml"/>
  <Override PartName="/ppt/ink/ink462.xml" ContentType="application/inkml+xml"/>
  <Override PartName="/ppt/ink/ink601.xml" ContentType="application/inkml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ink/ink207.xml" ContentType="application/inkml+xml"/>
  <Override PartName="/ppt/ink/ink254.xml" ContentType="application/inkml+xml"/>
  <Override PartName="/ppt/ink/ink440.xml" ContentType="application/inkml+xml"/>
  <Override PartName="/ppt/ink/ink538.xml" ContentType="application/inkml+xml"/>
  <Override PartName="/ppt/ink/ink585.xml" ContentType="application/inkml+xml"/>
  <Override PartName="/ppt/tableStyles.xml" ContentType="application/vnd.openxmlformats-officedocument.presentationml.tableStyles+xml"/>
  <Override PartName="/ppt/ink/ink50.xml" ContentType="application/inkml+xml"/>
  <Override PartName="/ppt/ink/ink232.xml" ContentType="application/inkml+xml"/>
  <Override PartName="/ppt/ink/ink377.xml" ContentType="application/inkml+xml"/>
  <Override PartName="/ppt/ink/ink516.xml" ContentType="application/inkml+xml"/>
  <Override PartName="/ppt/ink/ink169.xml" ContentType="application/inkml+xml"/>
  <Override PartName="/ppt/ink/ink308.xml" ContentType="application/inkml+xml"/>
  <Override PartName="/ppt/ink/ink355.xml" ContentType="application/inkml+xml"/>
  <Override PartName="/ppt/ink/ink563.xml" ContentType="application/inkml+xml"/>
  <Override PartName="/ppt/ink/ink147.xml" ContentType="application/inkml+xml"/>
  <Override PartName="/ppt/ink/ink194.xml" ContentType="application/inkml+xml"/>
  <Override PartName="/ppt/ink/ink210.xml" ContentType="application/inkml+xml"/>
  <Override PartName="/ppt/ink/ink541.xml" ContentType="application/inkml+xml"/>
  <Override PartName="/ppt/ink/ink639.xml" ContentType="application/inkml+xml"/>
  <Override PartName="/ppt/ink/ink88.xml" ContentType="application/inkml+xml"/>
  <Override PartName="/ppt/ink/ink333.xml" ContentType="application/inkml+xml"/>
  <Override PartName="/ppt/ink/ink380.xml" ContentType="application/inkml+xml"/>
  <Override PartName="/ppt/ink/ink478.xml" ContentType="application/inkml+xml"/>
  <Override PartName="/ppt/ink/ink617.xml" ContentType="application/inkml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ink/ink125.xml" ContentType="application/inkml+xml"/>
  <Override PartName="/ppt/ink/ink172.xml" ContentType="application/inkml+xml"/>
  <Override PartName="/ppt/ink/ink409.xml" ContentType="application/inkml+xml"/>
  <Override PartName="/ppt/ink/ink456.xml" ContentType="application/inkml+xml"/>
  <Override PartName="/ppt/ink/ink19.xml" ContentType="application/inkml+xml"/>
  <Override PartName="/ppt/ink/ink66.xml" ContentType="application/inkml+xml"/>
  <Override PartName="/ppt/ink/ink248.xml" ContentType="application/inkml+xml"/>
  <Override PartName="/ppt/ink/ink295.xml" ContentType="application/inkml+xml"/>
  <Override PartName="/ppt/ink/ink311.xml" ContentType="application/inkml+xml"/>
  <Override PartName="/ppt/ink/ink579.xml" ContentType="application/inkml+xml"/>
  <Override PartName="/ppt/ink/ink642.xml" ContentType="application/inkml+xml"/>
  <Override PartName="/ppt/slides/slide33.xml" ContentType="application/vnd.openxmlformats-officedocument.presentationml.slide+xml"/>
  <Override PartName="/ppt/ink/ink7.xml" ContentType="application/inkml+xml"/>
  <Override PartName="/ppt/ink/ink44.xml" ContentType="application/inkml+xml"/>
  <Override PartName="/ppt/ink/ink91.xml" ContentType="application/inkml+xml"/>
  <Override PartName="/ppt/ink/ink103.xml" ContentType="application/inkml+xml"/>
  <Override PartName="/ppt/ink/ink150.xml" ContentType="application/inkml+xml"/>
  <Override PartName="/ppt/ink/ink434.xml" ContentType="application/inkml+xml"/>
  <Override PartName="/ppt/ink/ink481.xml" ContentType="application/inkml+xml"/>
  <Override PartName="/ppt/ink/ink620.xml" ContentType="application/inkml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ink/ink226.xml" ContentType="application/inkml+xml"/>
  <Override PartName="/ppt/ink/ink273.xml" ContentType="application/inkml+xml"/>
  <Override PartName="/ppt/ink/ink412.xml" ContentType="application/inkml+xml"/>
  <Override PartName="/ppt/ink/ink557.xml" ContentType="application/inkml+xml"/>
  <Override PartName="/ppt/slides/slide11.xml" ContentType="application/vnd.openxmlformats-officedocument.presentationml.slide+xml"/>
  <Override PartName="/ppt/ink/ink22.xml" ContentType="application/inkml+xml"/>
  <Override PartName="/ppt/ink/ink204.xml" ContentType="application/inkml+xml"/>
  <Override PartName="/ppt/ink/ink251.xml" ContentType="application/inkml+xml"/>
  <Override PartName="/ppt/ink/ink349.xml" ContentType="application/inkml+xml"/>
  <Override PartName="/ppt/ink/ink396.xml" ContentType="application/inkml+xml"/>
  <Override PartName="/ppt/ink/ink535.xml" ContentType="application/inkml+xml"/>
  <Override PartName="/ppt/ink/ink582.xml" ContentType="application/inkml+xml"/>
  <Override PartName="/ppt/slideLayouts/slideLayout10.xml" ContentType="application/vnd.openxmlformats-officedocument.presentationml.slideLayout+xml"/>
  <Override PartName="/ppt/ink/ink188.xml" ContentType="application/inkml+xml"/>
  <Override PartName="/ppt/ink/ink327.xml" ContentType="application/inkml+xml"/>
  <Override PartName="/ppt/ink/ink374.xml" ContentType="application/inkml+xml"/>
  <Override PartName="/ppt/ink/ink119.xml" ContentType="application/inkml+xml"/>
  <Override PartName="/ppt/ink/ink166.xml" ContentType="application/inkml+xml"/>
  <Override PartName="/ppt/ink/ink513.xml" ContentType="application/inkml+xml"/>
  <Override PartName="/ppt/ink/ink560.xml" ContentType="application/inkml+xml"/>
  <Override PartName="/ppt/ink/ink658.xml" ContentType="application/inkml+xml"/>
  <Override PartName="/ppt/ink/ink305.xml" ContentType="application/inkml+xml"/>
  <Override PartName="/ppt/ink/ink352.xml" ContentType="application/inkml+xml"/>
  <Override PartName="/ppt/ink/ink497.xml" ContentType="application/inkml+xml"/>
  <Override PartName="/ppt/ink/ink636.xml" ContentType="application/inkml+xml"/>
  <Override PartName="/ppt/ink/ink144.xml" ContentType="application/inkml+xml"/>
  <Override PartName="/ppt/ink/ink191.xml" ContentType="application/inkml+xml"/>
  <Override PartName="/ppt/ink/ink289.xml" ContentType="application/inkml+xml"/>
  <Override PartName="/ppt/ink/ink330.xml" ContentType="application/inkml+xml"/>
  <Override PartName="/ppt/ink/ink428.xml" ContentType="application/inkml+xml"/>
  <Override PartName="/ppt/ink/ink475.xml" ContentType="application/inkml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ink/ink38.xml" ContentType="application/inkml+xml"/>
  <Override PartName="/ppt/ink/ink85.xml" ContentType="application/inkml+xml"/>
  <Override PartName="/ppt/ink/ink122.xml" ContentType="application/inkml+xml"/>
  <Override PartName="/ppt/ink/ink267.xml" ContentType="application/inkml+xml"/>
  <Override PartName="/ppt/ink/ink598.xml" ContentType="application/inkml+xml"/>
  <Override PartName="/ppt/ink/ink614.xml" ContentType="application/inkml+xml"/>
  <Override PartName="/ppt/slides/slide2.xml" ContentType="application/vnd.openxmlformats-officedocument.presentationml.slide+xml"/>
  <Override PartName="/ppt/ink/ink16.xml" ContentType="application/inkml+xml"/>
  <Override PartName="/ppt/ink/ink63.xml" ContentType="application/inkml+xml"/>
  <Override PartName="/ppt/ink/ink406.xml" ContentType="application/inkml+xml"/>
  <Override PartName="/ppt/ink/ink453.xml" ContentType="application/inkml+xml"/>
  <Override PartName="/ppt/ink/ink4.xml" ContentType="application/inkml+xml"/>
  <Override PartName="/ppt/ink/ink100.xml" ContentType="application/inkml+xml"/>
  <Override PartName="/ppt/ink/ink245.xml" ContentType="application/inkml+xml"/>
  <Override PartName="/ppt/ink/ink292.xml" ContentType="application/inkml+xml"/>
  <Override PartName="/ppt/ink/ink431.xml" ContentType="application/inkml+xml"/>
  <Override PartName="/ppt/ink/ink529.xml" ContentType="application/inkml+xml"/>
  <Override PartName="/ppt/ink/ink576.xml" ContentType="application/inkml+xml"/>
  <Override PartName="/ppt/slides/slide30.xml" ContentType="application/vnd.openxmlformats-officedocument.presentationml.slide+xml"/>
  <Override PartName="/ppt/ink/ink41.xml" ContentType="application/inkml+xml"/>
  <Override PartName="/ppt/ink/ink223.xml" ContentType="application/inkml+xml"/>
  <Override PartName="/ppt/ink/ink270.xml" ContentType="application/inkml+xml"/>
  <Override PartName="/ppt/ink/ink368.xml" ContentType="application/inkml+xml"/>
  <Override PartName="/ppt/ink/ink507.xml" ContentType="application/inkml+xml"/>
  <Override PartName="/ppt/ink/ink554.xml" ContentType="application/inkml+xml"/>
  <Override PartName="/ppt/ink/ink346.xml" ContentType="application/inkml+xml"/>
  <Override PartName="/ppt/ink/ink393.xml" ContentType="application/inkml+xml"/>
  <Override PartName="/ppt/ink/ink138.xml" ContentType="application/inkml+xml"/>
  <Override PartName="/ppt/ink/ink185.xml" ContentType="application/inkml+xml"/>
  <Override PartName="/ppt/ink/ink201.xml" ContentType="application/inkml+xml"/>
  <Override PartName="/ppt/ink/ink469.xml" ContentType="application/inkml+xml"/>
  <Override PartName="/ppt/ink/ink532.xml" ContentType="application/inkml+xml"/>
  <Override PartName="/ppt/ink/ink79.xml" ContentType="application/inkml+xml"/>
  <Override PartName="/ppt/ink/ink324.xml" ContentType="application/inkml+xml"/>
  <Override PartName="/ppt/ink/ink371.xml" ContentType="application/inkml+xml"/>
  <Override PartName="/ppt/ink/ink510.xml" ContentType="application/inkml+xml"/>
  <Override PartName="/ppt/ink/ink608.xml" ContentType="application/inkml+xml"/>
  <Override PartName="/ppt/ink/ink655.xml" ContentType="application/inkml+xml"/>
  <Override PartName="/ppt/ink/ink116.xml" ContentType="application/inkml+xml"/>
  <Override PartName="/ppt/ink/ink163.xml" ContentType="application/inkml+xml"/>
  <Override PartName="/ppt/ink/ink302.xml" ContentType="application/inkml+xml"/>
  <Override PartName="/ppt/ink/ink447.xml" ContentType="application/inkml+xml"/>
  <Override PartName="/ppt/ink/ink494.xml" ContentType="application/inkml+xml"/>
  <Override PartName="/ppt/ink/ink57.xml" ContentType="application/inkml+xml"/>
  <Override PartName="/ppt/ink/ink141.xml" ContentType="application/inkml+xml"/>
  <Override PartName="/ppt/ink/ink239.xml" ContentType="application/inkml+xml"/>
  <Override PartName="/ppt/ink/ink286.xml" ContentType="application/inkml+xml"/>
  <Override PartName="/ppt/ink/ink633.xml" ContentType="application/inkml+xml"/>
  <Override PartName="/ppt/slides/slide24.xml" ContentType="application/vnd.openxmlformats-officedocument.presentationml.slide+xml"/>
  <Override PartName="/ppt/ink/ink35.xml" ContentType="application/inkml+xml"/>
  <Override PartName="/ppt/ink/ink82.xml" ContentType="application/inkml+xml"/>
  <Override PartName="/ppt/ink/ink217.xml" ContentType="application/inkml+xml"/>
  <Override PartName="/ppt/ink/ink264.xml" ContentType="application/inkml+xml"/>
  <Override PartName="/ppt/ink/ink425.xml" ContentType="application/inkml+xml"/>
  <Override PartName="/ppt/ink/ink472.xml" ContentType="application/inkml+xml"/>
  <Override PartName="/ppt/ink/ink611.xml" ContentType="application/inkml+xml"/>
  <Override PartName="/ppt/slideLayouts/slideLayout1.xml" ContentType="application/vnd.openxmlformats-officedocument.presentationml.slideLayout+xml"/>
  <Override PartName="/ppt/ink/ink403.xml" ContentType="application/inkml+xml"/>
  <Override PartName="/ppt/ink/ink450.xml" ContentType="application/inkml+xml"/>
  <Override PartName="/ppt/ink/ink548.xml" ContentType="application/inkml+xml"/>
  <Override PartName="/ppt/ink/ink595.xml" ContentType="application/inkml+xml"/>
  <Override PartName="/ppt/ink/ink1.xml" ContentType="application/inkml+xml"/>
  <Override PartName="/ppt/ink/ink13.xml" ContentType="application/inkml+xml"/>
  <Override PartName="/ppt/ink/ink60.xml" ContentType="application/inkml+xml"/>
  <Override PartName="/ppt/ink/ink242.xml" ContentType="application/inkml+xml"/>
  <Override PartName="/ppt/ink/ink387.xml" ContentType="application/inkml+xml"/>
  <Override PartName="/ppt/ink/ink526.xml" ContentType="application/inkml+xml"/>
  <Override PartName="/ppt/ink/ink573.xml" ContentType="application/inkml+xml"/>
  <Override PartName="/ppt/ink/ink179.xml" ContentType="application/inkml+xml"/>
  <Override PartName="/ppt/ink/ink318.xml" ContentType="application/inkml+xml"/>
  <Override PartName="/ppt/ink/ink365.xml" ContentType="application/inkml+xml"/>
  <Override PartName="/ppt/ink/ink649.xml" ContentType="application/inkml+xml"/>
  <Override PartName="/ppt/ink/ink157.xml" ContentType="application/inkml+xml"/>
  <Override PartName="/ppt/ink/ink220.xml" ContentType="application/inkml+xml"/>
  <Override PartName="/ppt/ink/ink488.xml" ContentType="application/inkml+xml"/>
  <Override PartName="/ppt/ink/ink504.xml" ContentType="application/inkml+xml"/>
  <Override PartName="/ppt/ink/ink551.xml" ContentType="application/inkml+xml"/>
  <Override PartName="/ppt/ink/ink98.xml" ContentType="application/inkml+xml"/>
  <Override PartName="/ppt/ink/ink343.xml" ContentType="application/inkml+xml"/>
  <Override PartName="/ppt/ink/ink390.xml" ContentType="application/inkml+xml"/>
  <Override PartName="/ppt/ink/ink627.xml" ContentType="application/inkml+xml"/>
  <Override PartName="/ppt/ink/ink135.xml" ContentType="application/inkml+xml"/>
  <Override PartName="/ppt/ink/ink182.xml" ContentType="application/inkml+xml"/>
  <Override PartName="/ppt/ink/ink321.xml" ContentType="application/inkml+xml"/>
  <Override PartName="/ppt/ink/ink419.xml" ContentType="application/inkml+xml"/>
  <Override PartName="/ppt/ink/ink466.xml" ContentType="application/inkml+xml"/>
  <Override PartName="/ppt/ink/ink605.xml" ContentType="application/inkml+xml"/>
  <Override PartName="/ppt/ink/ink652.xml" ContentType="application/inkml+xml"/>
  <Override PartName="/ppt/slides/slide18.xml" ContentType="application/vnd.openxmlformats-officedocument.presentationml.slide+xml"/>
  <Override PartName="/ppt/ink/ink29.xml" ContentType="application/inkml+xml"/>
  <Override PartName="/ppt/ink/ink76.xml" ContentType="application/inkml+xml"/>
  <Override PartName="/ppt/ink/ink113.xml" ContentType="application/inkml+xml"/>
  <Override PartName="/ppt/ink/ink160.xml" ContentType="application/inkml+xml"/>
  <Override PartName="/ppt/ink/ink258.xml" ContentType="application/inkml+xml"/>
  <Override PartName="/ppt/ink/ink444.xml" ContentType="application/inkml+xml"/>
  <Override PartName="/ppt/ink/ink491.xml" ContentType="application/inkml+xml"/>
  <Override PartName="/ppt/ink/ink589.xml" ContentType="application/inkml+xml"/>
  <Override PartName="/ppt/theme/theme1.xml" ContentType="application/vnd.openxmlformats-officedocument.theme+xml"/>
  <Override PartName="/ppt/ink/ink54.xml" ContentType="application/inkml+xml"/>
  <Override PartName="/ppt/ink/ink236.xml" ContentType="application/inkml+xml"/>
  <Override PartName="/ppt/ink/ink283.xml" ContentType="application/inkml+xml"/>
  <Override PartName="/ppt/ink/ink630.xml" ContentType="application/inkml+xml"/>
  <Override PartName="/ppt/ink/ink422.xml" ContentType="application/inkml+xml"/>
  <Override PartName="/ppt/ink/ink567.xml" ContentType="application/inkml+xml"/>
  <Override PartName="/ppt/slides/slide21.xml" ContentType="application/vnd.openxmlformats-officedocument.presentationml.slide+xml"/>
  <Override PartName="/ppt/ink/ink32.xml" ContentType="application/inkml+xml"/>
  <Override PartName="/ppt/ink/ink214.xml" ContentType="application/inkml+xml"/>
  <Override PartName="/ppt/ink/ink261.xml" ContentType="application/inkml+xml"/>
  <Override PartName="/ppt/ink/ink359.xml" ContentType="application/inkml+xml"/>
  <Override PartName="/ppt/ink/ink400.xml" ContentType="application/inkml+xml"/>
  <Override PartName="/ppt/ink/ink545.xml" ContentType="application/inkml+xml"/>
  <Override PartName="/ppt/ink/ink592.xml" ContentType="application/inkml+xml"/>
  <Override PartName="/ppt/ink/ink10.xml" ContentType="application/inkml+xml"/>
  <Override PartName="/ppt/ink/ink198.xml" ContentType="application/inkml+xml"/>
  <Override PartName="/ppt/ink/ink337.xml" ContentType="application/inkml+xml"/>
  <Override PartName="/ppt/ink/ink384.xml" ContentType="application/inkml+xml"/>
  <Override PartName="/ppt/ink/ink129.xml" ContentType="application/inkml+xml"/>
  <Override PartName="/ppt/ink/ink176.xml" ContentType="application/inkml+xml"/>
  <Override PartName="/ppt/ink/ink523.xml" ContentType="application/inkml+xml"/>
  <Override PartName="/ppt/ink/ink570.xml" ContentType="application/inkml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ink/ink299.xml" ContentType="application/inkml+xml"/>
  <Override PartName="/ppt/ink/ink315.xml" ContentType="application/inkml+xml"/>
  <Override PartName="/ppt/ink/ink362.xml" ContentType="application/inkml+xml"/>
  <Override PartName="/ppt/ink/ink501.xml" ContentType="application/inkml+xml"/>
  <Override PartName="/ppt/ink/ink646.xml" ContentType="application/inkml+xml"/>
  <Override PartName="/ppt/ink/ink48.xml" ContentType="application/inkml+xml"/>
  <Override PartName="/ppt/ink/ink95.xml" ContentType="application/inkml+xml"/>
  <Override PartName="/ppt/ink/ink107.xml" ContentType="application/inkml+xml"/>
  <Override PartName="/ppt/ink/ink154.xml" ContentType="application/inkml+xml"/>
  <Override PartName="/ppt/ink/ink340.xml" ContentType="application/inkml+xml"/>
  <Override PartName="/ppt/ink/ink438.xml" ContentType="application/inkml+xml"/>
  <Override PartName="/ppt/ink/ink485.xml" ContentType="application/inkml+xml"/>
  <Override PartName="/ppt/ink/ink624.xml" ContentType="application/inkml+xml"/>
  <Override PartName="/ppt/presProps.xml" ContentType="application/vnd.openxmlformats-officedocument.presentationml.presProps+xml"/>
  <Override PartName="/ppt/ink/ink132.xml" ContentType="application/inkml+xml"/>
  <Override PartName="/ppt/ink/ink277.xml" ContentType="application/inkml+xml"/>
  <Override PartName="/ppt/ink/ink416.xml" ContentType="application/inkml+xml"/>
  <Override PartName="/ppt/ink/ink463.xml" ContentType="application/inkml+xml"/>
  <Override PartName="/ppt/slides/slide15.xml" ContentType="application/vnd.openxmlformats-officedocument.presentationml.slide+xml"/>
  <Override PartName="/ppt/ink/ink26.xml" ContentType="application/inkml+xml"/>
  <Override PartName="/ppt/ink/ink73.xml" ContentType="application/inkml+xml"/>
  <Override PartName="/ppt/ink/ink208.xml" ContentType="application/inkml+xml"/>
  <Override PartName="/ppt/ink/ink255.xml" ContentType="application/inkml+xml"/>
  <Override PartName="/ppt/ink/ink539.xml" ContentType="application/inkml+xml"/>
  <Override PartName="/ppt/ink/ink586.xml" ContentType="application/inkml+xml"/>
  <Override PartName="/ppt/ink/ink602.xml" ContentType="application/inkml+xml"/>
  <Override PartName="/ppt/ink/ink110.xml" ContentType="application/inkml+xml"/>
  <Override PartName="/ppt/ink/ink378.xml" ContentType="application/inkml+xml"/>
  <Override PartName="/ppt/ink/ink441.xml" ContentType="application/inkml+xml"/>
  <Override PartName="/ppt/ink/ink51.xml" ContentType="application/inkml+xml"/>
  <Override PartName="/ppt/ink/ink233.xml" ContentType="application/inkml+xml"/>
  <Override PartName="/ppt/ink/ink280.xml" ContentType="application/inkml+xml"/>
  <Override PartName="/ppt/ink/ink517.xml" ContentType="application/inkml+xml"/>
  <Override PartName="/ppt/ink/ink564.xml" ContentType="application/inkml+xml"/>
  <Override PartName="/ppt/ink/ink211.xml" ContentType="application/inkml+xml"/>
  <Override PartName="/ppt/ink/ink309.xml" ContentType="application/inkml+xml"/>
  <Override PartName="/ppt/ink/ink356.xml" ContentType="application/inkml+xml"/>
  <Override PartName="/ppt/ink/ink148.xml" ContentType="application/inkml+xml"/>
  <Override PartName="/ppt/ink/ink195.xml" ContentType="application/inkml+xml"/>
  <Override PartName="/ppt/ink/ink479.xml" ContentType="application/inkml+xml"/>
  <Override PartName="/ppt/ink/ink542.xml" ContentType="application/inkml+xml"/>
  <Override PartName="/docProps/core.xml" ContentType="application/vnd.openxmlformats-package.core-properties+xml"/>
  <Override PartName="/ppt/ink/ink89.xml" ContentType="application/inkml+xml"/>
  <Override PartName="/ppt/ink/ink334.xml" ContentType="application/inkml+xml"/>
  <Override PartName="/ppt/ink/ink381.xml" ContentType="application/inkml+xml"/>
  <Override PartName="/ppt/ink/ink520.xml" ContentType="application/inkml+xml"/>
  <Override PartName="/ppt/ink/ink618.xml" ContentType="application/inkml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ink/ink67.xml" ContentType="application/inkml+xml"/>
  <Override PartName="/ppt/ink/ink126.xml" ContentType="application/inkml+xml"/>
  <Override PartName="/ppt/ink/ink173.xml" ContentType="application/inkml+xml"/>
  <Override PartName="/ppt/ink/ink312.xml" ContentType="application/inkml+xml"/>
  <Override PartName="/ppt/ink/ink457.xml" ContentType="application/inkml+xml"/>
  <Override PartName="/ppt/ink/ink643.xml" ContentType="application/inkml+xml"/>
  <Override PartName="/ppt/slideMasters/slideMaster1.xml" ContentType="application/vnd.openxmlformats-officedocument.presentationml.slideMaster+xml"/>
  <Override PartName="/ppt/ink/ink8.xml" ContentType="application/inkml+xml"/>
  <Override PartName="/ppt/ink/ink104.xml" ContentType="application/inkml+xml"/>
  <Override PartName="/ppt/ink/ink151.xml" ContentType="application/inkml+xml"/>
  <Override PartName="/ppt/ink/ink249.xml" ContentType="application/inkml+xml"/>
  <Override PartName="/ppt/ink/ink296.xml" ContentType="application/inkml+xml"/>
  <Override PartName="/ppt/ink/ink435.xml" ContentType="application/inkml+xml"/>
  <Override PartName="/ppt/ink/ink482.xml" ContentType="application/inkml+xml"/>
  <Override PartName="/ppt/slides/slide34.xml" ContentType="application/vnd.openxmlformats-officedocument.presentationml.slide+xml"/>
  <Override PartName="/ppt/ink/ink45.xml" ContentType="application/inkml+xml"/>
  <Override PartName="/ppt/ink/ink92.xml" ContentType="application/inkml+xml"/>
  <Override PartName="/ppt/ink/ink227.xml" ContentType="application/inkml+xml"/>
  <Override PartName="/ppt/ink/ink274.xml" ContentType="application/inkml+xml"/>
  <Override PartName="/ppt/ink/ink558.xml" ContentType="application/inkml+xml"/>
  <Override PartName="/ppt/ink/ink621.xml" ContentType="application/inkml+xml"/>
  <Default Extension="rels" ContentType="application/vnd.openxmlformats-package.relationships+xml"/>
  <Override PartName="/ppt/ink/ink23.xml" ContentType="application/inkml+xml"/>
  <Override PartName="/ppt/ink/ink70.xml" ContentType="application/inkml+xml"/>
  <Override PartName="/ppt/ink/ink397.xml" ContentType="application/inkml+xml"/>
  <Override PartName="/ppt/ink/ink413.xml" ContentType="application/inkml+xml"/>
  <Override PartName="/ppt/ink/ink460.xml" ContentType="application/inkml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ink/ink189.xml" ContentType="application/inkml+xml"/>
  <Override PartName="/ppt/ink/ink205.xml" ContentType="application/inkml+xml"/>
  <Override PartName="/ppt/ink/ink252.xml" ContentType="application/inkml+xml"/>
  <Override PartName="/ppt/ink/ink536.xml" ContentType="application/inkml+xml"/>
  <Override PartName="/ppt/ink/ink583.xml" ContentType="application/inkml+xml"/>
  <Override PartName="/ppt/ink/ink230.xml" ContentType="application/inkml+xml"/>
  <Override PartName="/ppt/ink/ink328.xml" ContentType="application/inkml+xml"/>
  <Override PartName="/ppt/ink/ink375.xml" ContentType="application/inkml+xml"/>
  <Override PartName="/ppt/ink/ink514.xml" ContentType="application/inkml+xml"/>
  <Override PartName="/ppt/ink/ink561.xml" ContentType="application/inkml+xml"/>
  <Override PartName="/ppt/ink/ink659.xml" ContentType="application/inkml+xml"/>
  <Override PartName="/ppt/ink/ink167.xml" ContentType="application/inkml+xml"/>
  <Override PartName="/ppt/ink/ink306.xml" ContentType="application/inkml+xml"/>
  <Override PartName="/ppt/ink/ink353.xml" ContentType="application/inkml+xml"/>
  <Override PartName="/ppt/ink/ink498.xml" ContentType="application/inkml+xml"/>
  <Override PartName="/ppt/ink/ink145.xml" ContentType="application/inkml+xml"/>
  <Override PartName="/ppt/ink/ink192.xml" ContentType="application/inkml+xml"/>
  <Override PartName="/ppt/ink/ink637.xml" ContentType="application/inkml+xml"/>
  <Override PartName="/ppt/slides/slide28.xml" ContentType="application/vnd.openxmlformats-officedocument.presentationml.slide+xml"/>
  <Override PartName="/ppt/ink/ink39.xml" ContentType="application/inkml+xml"/>
  <Override PartName="/ppt/ink/ink86.xml" ContentType="application/inkml+xml"/>
  <Override PartName="/ppt/ink/ink331.xml" ContentType="application/inkml+xml"/>
  <Override PartName="/ppt/ink/ink429.xml" ContentType="application/inkml+xml"/>
  <Override PartName="/ppt/ink/ink476.xml" ContentType="application/inkml+xml"/>
  <Override PartName="/ppt/ink/ink61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0" r:id="rId2"/>
    <p:sldId id="509" r:id="rId3"/>
    <p:sldId id="525" r:id="rId4"/>
    <p:sldId id="526" r:id="rId5"/>
    <p:sldId id="508" r:id="rId6"/>
    <p:sldId id="505" r:id="rId7"/>
    <p:sldId id="506" r:id="rId8"/>
    <p:sldId id="527" r:id="rId9"/>
    <p:sldId id="488" r:id="rId10"/>
    <p:sldId id="495" r:id="rId11"/>
    <p:sldId id="531" r:id="rId12"/>
    <p:sldId id="528" r:id="rId13"/>
    <p:sldId id="489" r:id="rId14"/>
    <p:sldId id="490" r:id="rId15"/>
    <p:sldId id="532" r:id="rId16"/>
    <p:sldId id="533" r:id="rId17"/>
    <p:sldId id="491" r:id="rId18"/>
    <p:sldId id="497" r:id="rId19"/>
    <p:sldId id="507" r:id="rId20"/>
    <p:sldId id="510" r:id="rId21"/>
    <p:sldId id="517" r:id="rId22"/>
    <p:sldId id="464" r:id="rId23"/>
    <p:sldId id="501" r:id="rId24"/>
    <p:sldId id="500" r:id="rId25"/>
    <p:sldId id="344" r:id="rId26"/>
    <p:sldId id="512" r:id="rId27"/>
    <p:sldId id="515" r:id="rId28"/>
    <p:sldId id="511" r:id="rId29"/>
    <p:sldId id="516" r:id="rId30"/>
    <p:sldId id="521" r:id="rId31"/>
    <p:sldId id="522" r:id="rId32"/>
    <p:sldId id="349" r:id="rId33"/>
    <p:sldId id="452" r:id="rId34"/>
    <p:sldId id="345" r:id="rId35"/>
    <p:sldId id="338" r:id="rId36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46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4:53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 22,'0'0'99,"0"0"-55,0 0-43,0 0 30,0 0-12,3-2 10,-3 0-13,0 0 3,2 2 9,-2-2-13,0 2-8,0 0-5,0 0-4,0 0-10,0 0 12,0 0-7,0 0 7,2 0 1,-2 0-1,0 0 0,0 0 6,2 0-8,-2 0 9,0 0-5,0 0 38,0 0 32,0 0-23,0 0 6,0 0-4,0 0-15,0 0-2,0 0-33,0 0 22,0 0-17,0 0 22,0 0-21,0 0 12,0 0-1,0 0 0,0 0 3,0 0-19,0 0 9,0 0-3,0 0-16,0 0 17,0 0-10,0 0 1,0 0 0,4 0 0,2 0 1,0 0-3,1 0 11,-1 2-16,0 0 18,4-2-18,-3 0 14,-1 2-7,0-2 0,0 0 0,-2 2 0,3-2 0,-1 0-4,1 0 15,0 2-22,2-2 21,-1 0-11,1 2 2,0-2 0,0 0-1,0 0 0,0 0 0,-2 0 7,1 0-16,-1 0 18,-1 0-16,2 0 13,-2 0-7,3 0 1,-3 0 0,4 0-1,-4 0 2,3 0-11,-2 0 21,3 0-18,-1 0 14,-1 0-13,2 0 8,-1 0-2,-1 0 0,1 0 0,-2 0 0,2 0 4,-3 0-13,-1 0 15,-1 0-7,4 0 2,-4 0-2,0 0 1,1 0 0,1 0 0,1 0 0,0 0-1,-1 0 6,1 0-14,-1 0 18,2 0-15,-2 0 12,1 0-7,1 2 1,0-2 0,-2 0-1,1 0 2,-1 0-7,1 0 17,0 0-21,0 0 18,-3 2-16,2-2 9,-1 2-1,2-2 5,0 0-4,-1 0-2,1 0 2,-1 0-8,2 0 14,0 0-13,-1 0 12,1 2-7,2-2 1,-2 0 0,3 0-1,1 0 2,-1 0-7,-3 0 16,2 0-20,-3 0 18,-1 2-16,3-2 9,-2 2-1,0 0 0,1-2 1,1 0-2,3 2 5,-4-2-11,3 2 14,-1-2-14,0 2 7,-1-2 0,3 2 0,-1 0 1,-3 0-1,2-2 1,2 2-2,-4-2 8,2 2-14,-2-2 16,3 2-18,-1-2 10,-2 2-1,3-2 1,-1 2-1,-2 0 0,1 0 3,0 0-15,0 0 24,2-2-18,-2 3 7,3-3-2,-4 0 1,1 2 0,3-2 0,-4 2 0,1-2 0,3 0 6,-4 0-16,1 0 18,-1 2-15,2-2 10,-1 0-4,1 2 2,4-2-1,-3 0 0,3 0 1,-1 0-9,-2 0 19,1 0-24,-4 0 25,-1 0-21,2 0 10,-2 0-1,-1 0 1,1 0 6,-3 0-14,4 0 14,-4 0-18,-2 0 24,2 0-19,1 0 13,-1 0-14,2 0 7,2 0 0,-2 0 0,1 0 2,-1 0-4,4 0 8,-2 0-12,1 0 9,1 0-4,-4 0 2,1 0-1,-3 0 0,0 0 1,-2 0-10,3 0 22,0 0-26,-1 0 22,1 0-16,-1 0 14,1 0-6,2 0-1,-2 0-5,-1 0 3,3 0 4,-3 0-4,3 0 12,-3 2-17,3-2 16,0 2-10,-1 0 1,1-2 0,-1 2 0,2-2 1,-2 2-2,1-2 8,1 2-17,0-2 20,0 0-17,1 2 14,-2-2-14,2 0 7,-2 2 0,-1-2 1,-2 0-1,1 0 0,0 0 5,-3 2-13,0-2 16,0 0-9,3 0 1,-3 0 0,2 0 0,1 0 1,-3 0-8,3 2 15,-1-2-15,1 0 17,-1 0-14,-2 2 11,2-2-5,-1 0 0,-1 0-1,2 0 5,-1 0-6,-1 0 9,1 0 1,-1 2-16,0-2 21,0 0-23,0 0 17,0 0-10,3 0 1,-1 2 0,-2-2 1,3 0-1,-5 0 6,3 0 4,-3 0-7,0 0 3,0 2 4,0-2-10,0 0 15,0 0-2,0 0-6,0 0-7,0 2-2,0 0 2,-6 4-63,-2-2-77,-3 0-189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1.3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30,'35'0,"1"0,-1 0,-18 0,1 0,0-15,-1 1,1 14,17 0,0 0,-18 0,1 0,-1 0,1 0,0 0,-1 0,1 0,0 0,-1 0,19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24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26,'18'0,"-1"0,1 0,17 0,0 0,1 0,-19 0,1 0,0 0,-1 0,1 0,0 0,-1 0,18 0,1 0,-19 0,1 0,17-13,-17 0,0 13,-1 0,19 0,-19 0,1 0,-1 0,1 0,0 0,-1 0,1 0,17 0,1 0,-19 0,1 0,-1 0,1 0,0 0,16 0,-16 0,-1 0,19 0,-19 0,1 0,-1 0,1 0,0 0,17 0,0 0,-17 0,0 0,-1 0,1 0,0 0,-1 0,1 0,17 0,0 0,-17 0,0 0,-1 0,1 0,0 0,17 0,0 0,-17 0,-1 0,1 0,0 0,-1 0,1 0,0 0,17 0,0 0,-17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28.1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0,17 0,0 0,-17 0,-1 0,1 0,0 0,-1 0,19 0,-2 0,-16 0,-1 0,1 0,-1 0,1 0,0 0,-1 0,1 0,0 0,17 0,0 0,-17 0,-1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3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0-1,'0'32,"0"-15,35-17,18 0,-35 33,0-33,17 0,0 0,-18 0,0 0,1 0,0 0,-1 0,1 0,0 0,17 0,-17 0,-1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5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0,17 0,0 0,-17 0,-1 0,1 0,0 0,-1 15,1-15,0 0,17 0,17 16,-35-16,1 0,0 0,-1 0,19 16,-1-16,-17 0,17 0,-18 0,1 0,17 0,-17 0,0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7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44,'17'0,"19"-26,-19 26,19 0,-1 0,-17 0,-1 0,1 0,-1 0,1 0,0 0,-1 0,19 0,-1 0,-17 0,-1 0,1 0,0 0,-1 0,1 0,-1 0,19 0,-19 0,1 0,0 0,-1 0,1 0,0 0,-1 0,1 0,-1 0,19 0,-1 0,-17 0,-1 0,1 0,0 0,-1 0,18 0,1 0,-19 0,1 0,0 0,-1 0,1 0,0 0,-1 0,18 0,-18 0,1 0,17 0,-17 0,-1 0,1 0,0 0,-1 0,19 0,-19 13,1-13,-1 0,1 0,0 0,17 0,0 0,1 13,-19-13,1 0,-1 0,1 0,0 0,-1 13,1 0,17-13,-17 0,17 0,1 0,-19 0,1 0,17 0,-17 0,-1 0,1 0,0 0,-1 0,19 0,-1 0,-18 0,1 0,0 0,-1 0,1 0,0 0,-1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29.8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39,'17'0,"1"0,0 0,-1 0,18 0,-17 0,0 0,-1 0,1 0,0 0,17 0,-17 0,-1 0,18 0,-17 0,0 0,-1 0,1 0,0 0,17 0,0 0,-17 0,17 0,-17 0,-1 0,1 0,0 0,17 0,0 0,-17 0,0 0,-1 0,1 0,-1 0,19 0,-1 0,-1 0,-16 0,0 0,-1 0,1 0,-1 0,1 0,0 0,-1 0,1 0,17 0,-17 0,0 0,-1 0,1 0,-1 0,1 0,0 0,17 0,-17-14,-1 14,1 0,0 0,-1 0,1 0,0 0,17 0,-18 0,19 0,-36-12,17 12,1 0,0 0,-1-13,19 13,-1 0,0 0,-17 0,-1 0,1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33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23,'18'0,"0"0,-1 0,1 0,35 0,-18 0,-17 0,35 0,-1 0,-34 0,0 0,17 0,0 0,-17 0,0 0,-1 0,1 0,-1 0,19 0,-1 0,-17 0,-1 0,1 0,17 0,-17 0,0 0,-1 0,1 0,-1 0,1 0,0 0,-1 0,1 0,17 0,0 0,0 0,-18 0,1 0,0 0,-1 0,1 0,35 0,-35 0,-1 0,1 0,-1 0,19 0,-1 0,-17 0,-1 0,1 0,0 0,-1 0,19 0,-1 0,0 0,-17 0,-1 0,1 0,0 0,-1 0,19 0,-1 0,-18 0,-17-7,18-1,0 8,-1 0,1 0,0 0,-1-8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38.5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14,'0'-13,"17"13,19 0,-1 0,-17 0,-1 0,1 0,-1 0,1 0,0 0,-1 0,19 0,-1 0,-17 0,-1 0,1 0,0 0,-1 0,1 0,-1 0,19 13,-1-13,-17 0,-1 0,1 0,0 0,-1 0,1 0,-1 0,19 13,-19-13,1 0,0 0,-1 0,1 0,-1 0,0 0,1 14,-1-14,19 0,-1 0,-17 0,-1 0,1 0,0 0,-1 0,19 0,-19 0,1 0,-1 0,19 0,-19 0,19 0,-19 0,19 0,-1 0,0 0,-17 0,17 0,0 0,-17 0,0 0,17 0,-18 0,1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44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0-1,'18'0,"35"0,17 0,-17 0,-35 0,35 0,-18 0,-17 0,17 0,-18 0,0 0,1 0,0 0,-1 0,19 0,-1 0,-17 0,-1 0,1 0,-1 0,1 0,0 0,-1 0,19 0,-19 0,1 0,0 0,-1 0,1 0,-1 0,1 0,17 0,-17 0,0 0,17 0,-17 0,-1 0,1 0,0 0,-1 0,18 0,1 0,-2 0,-16 0,-1 0,1 0,0 0,-1 0,1 0,-1 0,19 0,-1 0,-17 0,-1 0,1 0,0 0,-1 0,1 0,-1 0,1 0,0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47.6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70,'36'0,"16"-18,1 18,-35 0,17 0,-17 0,0 0,-1 0,1 0,0 0,17 0,0 0,-17-17,-1 17,1 0,0 0,-1 0,19 0,-1 0,-18 0,1 0,0 0,-1 0,1 0,0 0,-1 0,18 0,0 0,-18 0,1 0,0 0,-1 0,1 0,17 0,-17 0,0 0,17 0,-17 0,-1 0,1 0,-1 0,1 0,17 0,1 0,-19 0,1 0,0 0,-1 0,1 0,-1 0,1 0,17 0,1 0,-19 0,-17-17,18 17,0 0,-18-18,17 18,1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2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0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34,'0'17,"18"-17,-1 0,1 0,17 0,1 0,-19 0,1 0,0 0,-2 0,2 0,-1 0,1 0,17 0,1 0,-19 0,19-17,-19 17,1 0,17 0,-17-15,-1 15,1 0,0 0,-1 0,1 0,0 0,16 0,-34-17,18 17,-1 0,1 0,-1 0,1 0,0 0,-1 0,1 0,0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2.6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0,'0'17,"17"-17,1 0,0 0,-1 0,19 0,-1 0,-18 0,1 0,0 0,-1 0,1 0,0 0,-1 0,19 0,-1 0,-17 0,-1 0,0 0,0 0,1 0,0 0,-1 0,1 0,0 0,-1 0,1 0,0 0,-1 0,1 0,-1 0,1 0,0 0,-1 0,19 0,-1 0,-17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7.3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0,'18'0,"17"0,-17 0,-1 0,1 0,17 0,1 0,-19 0,1 0,-1 0,19 0,-1 0,0 0,-17 0,0 0,-1 0,1 0,0 0,17 0,0 0,-17 0,-1 0,1 0,0 0,-1 0,19 0,-1 0,0 0,-17 0,-1 0,1 0,0 0,-1 0,19 0,-1 0,-18 0,1 0,0 0,-1 0,1 0,0 0,-1 0,19 0,-1 0,-17 0,-1 0,1 0,-1 0,1 0,17 0,1 0,-2 0,-16 0,-1 0,1 0,-1 0,1 0,0 0,-1 0,19 0,-1 0,-17 0,-1 0,1 0,-1 0,1 0,17 0,-17 0,0 0,-1 0,1 0,0 0,-1 0,1 0,0 0,-1 0,18 0,-17 0,0 0,17 0,-17 0,-1 0,1 0,0 0,-1 0,18 0,1 0,-19 0,1 0,0 0,-1 0,1 0,17 0,0 0,1 0,-19 0,1 0,0 0,-1 0,1 0,17 0,1 0,-19 0,1 0,-1 0,1 0,0 0,17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1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84,'36'0,"-19"0,1 0,0 0,-1 0,19 0,-1 0,-18 0,1 0,0 0,35 0,-18 0,0-23,-17 23,0 0,17 0,-18 0,1 0,0 0,-1-11,1 11,17 0,-17 0,0 0,-1 0,1 0,-1 0,1-23,0 23,-1 0,1 0,17 0,1 0,-19 0,18 0,-17 0,0 0,-1 0,1 0,0 0,-1 0,19 0,-19 0,1 0,0 0,-1 0,1 0,17 0,0 0,1 0,-19 0,0 0,1 0,-1 0,1 0,-1 0,1 0,17 0,1 0,-19 0,1 0,0 0,-1 0,1 0,-1 0,1 0,0 0,-1 0,19 0,-19 0,1 0,0 0,-1 0,1 12,0-1,-1-11,18 0,1 0,-1 0,-17 0,-1 0,1 0,0 0,-1 0,18 0,-17 0,0 0,17 0,-17 0,-1 0,1 0,0 0,-1 0,1 0,-1 0,-17 11,18 1,0-12,17 11,-17-11,-1 0,1 0,0 0,-1 0,1 0,-18 11,18-11,17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3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6.1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87,'17'0,"1"0,0 0,-1 0,1 0,0 0,-1 0,18 0,-17 0,0 0,-1-17,1 17,0 0,-1 0,1 0,17 0,18 0,-35-17,-1 17,19 0,-1 0,0-16,-17 16,-1 0,1 0,0 0,-1 0,19 0,-19 0,19-33,-19 33,1 0,0 0,-1 0,1 0,-1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4.3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5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9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0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4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0,17 0,0 0,-17 0,-1 0,1 0,0 0,-1 0,1 0,0 0,16 0,1 0,-17 0,-1 0,1 0,0 0,-1 0,19 0,-1 0,0 0,-17 0,-1 0,1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1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8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34,'0'-17,"18"17,17-17,-17 17,-1 0,1 0,0 0,-1 0,1 0,0 0,-1 0,0 0,18 0,-17 0,-1 0,1 0,0 0,-1 0,19 0,-1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51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35,'0'16,"18"-16,-1 0,1 0,-1 0,1 0,0 0,-1 0,1 0,0 0,-1 0,1 0,0 0,-1-16,1 16,0 0,-2 0,2 0,-1 0,1 0,0 0,-1 0,36-18,-35 18,0 0,-1 0,1-17,17 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18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4,'35'0,"18"0,-18 0,-17 0,17 0,1 0,-19 0,18 0,-17 0,0 0,17 0,0 0,-17 0,0 0,-1 0,1 0,-1 0,1 0,0 0,17 0,0 0,-17 0,0 0,-1 0,1 0,-1 0,19 0,-1 0,0 0,-17 0,17 0,1 0,-1 0,-18 0,1 0,0 0,-1 0,1 0,17 0,-17 0,0 0,34 0,-34 0,0 0,17 0,0 0,-17 0,0 0,-1 0,1 0,-1 0,1 0,0 15,17-15,0 0,-17 0,0 0,17 31,-17-31,17 0,-18 0,1 0,0 0,-1 0,1 0,0 0,-1 0,18 0,0 15,-18-15,1 0,0 0,-1 0,1 0,17 0,1 0,-1 31,-18-31,1 0,0 0,17 0,0 0,-17 0,0 0,-1 0,1 0,0 0,-1 0,1 15,-1 1,1-16,17 0,-17 0,0 0,-1 0,1 0,0 0,17 0,-18 0,1 0,0 0,-1 0,1 0,0 0,-1 0,1 0,0 0,17 0,0 0,0 0,-17 0,0 0,-1 0,1 0,0 0,17 0,0 0,-17 0,-1 0,1 0,0 0,-1 0,19 0,-1 0,0 0,-17 0,17 0,-17 0,-1 0,19 0,-19 0,1 0,0 0,-1 0,1 0,-1 0,1 0,17 0,1 0,-19 0,1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22.3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0 123,'35'0,"1"-16,-19 16,18-33,1 33,-1 0,-17 0,-1 0,19 0,-1 0,0 0,-17 0,35-33,-36 33,1 0,0 0,-1 0,18 0,-17 0,17 0,-17 0,0 0,-1 0,1 0,17 0,1 0,-19 0,1 0,-1 0,1 0,0 0,17-15,0 15,1 0,-19 0,1 0,-1 0,1 0,0 0,-1 0,1 0,17 0,1 0,-19 0,1 0,-1 0,1 0,0 0,17 0,0 0,1 0,-19 0,1 0,0 0,-1 0,1 0,17 0,-17 0,-1 0,1 0,0 0,-1 0,1 0,0 0,-1 0,1 0,17 0,-1 0,-16 0,0 0,-1 0,1 0,0 0,-1 0,1 0,17 0,0 0,-17 0,0 0,-1 0,1 0,0 0,17 0,0 0,0 0,-17 0,0 0,-1 0,1 0,0 0,17 0,-17 0,-1 0,18 0,-17 0,0 0,-1 0,1 0,0 0,-1 0,1 0,17 0,0 0,-17 0,0 0,-1 0,1 0,0 0,17 0,0 0,-17 0,0 0,-1 0,1 0,-1 0,1 0,0 0,-1 0,1 0,17 0,-17 0,0 0,-1 0,1 0,-1 0,1 0,0 0,-1 0,1 0,-18-17,18 17,-1 0,19 0,-19 0,1 0,-1 0,1 0,0 0,17 0,0 0,-17 0,0 0,-1 0,1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28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86,'18'0,"-1"0,19-28,-19 28,1 0,0 0,-1 0,1 0,-1 0,1 0,0 0,35 0,-36 0,1 0,17 0,0 0,-17 0,0 0,-1 0,1 0,0 0,-1 0,1 0,0 0,-1 0,18 0,-17 0,0 0,-1 0,1 0,0 0,17 0,0 0,-17 0,-18-14,18 14,-1 0,1 0,-1 0,1 0,0 0,-1 0,1 0,0 0,-1-14,19 14,-1 0,-19-14,2 14,0 0,-1 0,1 0,0 0,-1 0,19 0,-19 0,1 0,-1 0,1 0,0 0,-1 0,1 0,17 0,-17 0,0 0,-1 0,1 0,0 0,-1 0,1 0,-1 0,1 0,17 0,1 0,-19 0,1 0,0 0,-1 0,1 0,17 0,0 0,-17 0,0 0,-1 0,1 0,0 0,-1 0,1 0,17 0,0 0,-17 0,0 0,35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08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0-1,'18'0,"17"0,-17 0,17 0,-17 0,0 0,-1 0,1 0,17 0,0 0,-17 0,0 0,-1 0,1 0,0 0,-1 0,1 0,35 0,-36 0,1 0,0 0,-1 17,19-17,-1 0,0 0,-17 0,-1 0,1 0,0 0,-1 18,1-18,0 0,17 0,-17 0,-1 0,1 0,-1 17,1-17,17 0,1 0,-1 0,-17 0,17 0,0 0,-17 0,17 0,-17 0,17 0,-17 0,-1 0,18 0,1 0,-1 0,-17 0,17 0,0 0,1 0,-19 0,1 0,-1 0,1 0,0 0,17 0,0 0,-17 0,0 0,-1 0,1 0,-1 0,19 0,-1 0,-17 0,-1 0,1 0,0 0,-1 0,1 0,-1 0,19 0,-1 0,-17 0,-1 0,1 0,0 0,-1 0,19 0,-1 0,-19 0,20 0,-1 0,0 0,-17 0,0 0,-1 0,1 0,-1 0,1 0,0 0,-1 0,1 0,17 0,1 0,-19 0,1 0,-1 0,1 0,0 0,17 0,0 0,-17 0,0 0,-1 0,1 0,0 0,17 0,0 0,-17 0,-1 0,1 0,0 0,-1 0,1 0,0 0,-1 0,1 0,17 0,0 0,-17 0,0 0,-1 0,1 0,0 0,17 0,-18 0,1 0,17 0,-17 0,0 0,-1 0,1 0,0 0,-1 0,1 0,17 0,-17 0,-1 0,1 0,0 0,-1 0,1 0,0 0,17 0,0 0,-17 0,-1 0,1 0,0 0,-1 0,1 0,0 0,-1 0,1 0,17 0,0 0,-17 0,0 0,-1 0,1 0,0 0,-1 0,1 0,17 0,1 0,-19 0,1 0,-1 0,1 0,0 0,-1 0,1 0,17 0,-17 0,0 0,-1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13.6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0,'35'0,"0"0,-17 0,17 0,0 0,1 0,-1 0,-17 0,-1 0,1 0,0 0,-1 0,19 0,-1 0,-18 0,19 0,-19 0,19 0,-1 0,-17 0,-1 0,1 0,-1 0,1 0,0 0,17 0,0 0,-17 0,0 0,-1 0,1 0,-1 0,1 0,0 0,17 0,0 0,-17 0,0 0,-1 0,1 0,0 0,17 0,0 0,0 0,-17 0,17 0,-17 0,0 0,17 0,0 0,-17 0,-1 0,1 0,17 0,1 0,-19 0,1 0,-1 0,1 0,35 0,-35 0,-1 0,1 0,0 0,-1 0,19 0,-1 0,-18 0,1 0,0 0,-1 0,1 0,17 0,1 0,-1 0,-18 0,0 0,1 0,-1 0,1 0,17 0,1 0,-19 0,1 0,-1 0,1 0,0 0,-1 0,1 0,17 0,1 0,-19 0,1 0,0 0,-1 0,1 0,17 0,0 0,1 0,-19 0,1 0,0 0,-1 0,1 0,17 0,0 0,-17 0,0 0,-1 0,1 0,0 0,-1 0,1 0,-1 0,1 0,17 0,-17 0,0 0,-1 0,1 0,0 0,17 0,0 0,-17 0,-1 0,1 0,0 0,-1 0,19 0,-1 0,-17 0,-1 0,1 0,-1 0,1 0,0 0,-1 0,19 0,-1 0,-17 0,-1 0,1 0,-1 0,1 0,17 0,1 0,-1 0,-17 0,17 0,-17 0,17 0,-18 0,1 0,17 0,-17 0,0 0,-1 0,1 0,17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20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0-1,'0'34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39:13.3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2,'0'0'2,"0"0"-1,0 0 10,0 0-10,0 0-2,0 0 2,0 0 16,7 0-9,-7 2 3,0-2-11,1 0-1,-1 0-5,0 1-20,0-1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8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0-1,'18'33,"0"-33,-1 0,1 0,17 0,-18 0,0 0,1 0,0 0,-1 0,19 0,-1 0,-17 0,-1 0,1 0,-1 0,1 0,-1 0,0 0,19 0,-1 0,-17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38:37.0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183 264 36,'0'0'74,"0"0"-12,0 0-12,0 0 7,0 0-24,-5-10 1,5 10-14,-3 0-19,3 0 32,0 0 5,0 0 2,0 0-14,-2 0 29,2 0-32,0 0 10,-2 0-15,2 0 6,-2 0-12,2 0-5,-2 0 5,2 0-11,-2 0 7,-1-2-1,-1 2 3,2-2-4,-2 2 28,-1 0-16,2 0-1,-1 0 10,-1-2-26,1 2 5,-4 0 4,1 0-20,-3 0 20,2 0-18,1 0 10,1 0-4,1 0 2,0 6-6,1-2 4,0 4 4,-1-2-9,1 4 18,0-2-17,-2 2 7,4-2-2,0 2 1,2-3 0,0 1-1,0 0 2,0 0-8,0 0 7,0-2-8,2 2 2,6-4 5,-2 0-17,1-2 5,3 1-26,0-3 1,1 0 25,0 0 8,-2 0-1,0 0 12,-1 0-9,-1-3 10,-2-3-7,2 2 1,-3-1 4,-2-2 4,3-1-3,-3 0-3,0-2 4,-2 1-12,2-1 17,-2 2-11,0 0-1,0 0 6,0 2-6,0 2 0,0 0-1,0 0 2,-2 2-2,-2 0-43,-5 2-1,2 0-83,-2 0-107</inkml:trace>
  <inkml:trace contextRef="#ctx0" brushRef="#br0" timeOffset="1687">207 88 74,'0'0'177,"0"0"-99,0 0 7,0 0-10,0 0-10,0 0-11,0 0-1,-3 0 8,3 0-27,0 0 20,0 0-36,0 0 14,0 0-31,-2 0 14,-2 0-15,-3 0 0,1 6-1,-1 3-19,-2 1-20,-2 9-73,2-6-41,2-2-182</inkml:trace>
  <inkml:trace contextRef="#ctx0" brushRef="#br0" timeOffset="2891">505 169 68,'0'0'141,"0"0"-100,0 0 14,0 0-8,0 0-11,0 0-20,0 0 16,0 0 24,0 0-24,0 0 0,-2 0-18,2 6 18,-2 6-26,0 2 14,2 0-20,-2 2 8,2 1-7,-2-3 0,2 2-1,-3-2-9,3-2 9,-2 0-57,2-4-67,-2-5-150</inkml:trace>
  <inkml:trace contextRef="#ctx0" brushRef="#br0" timeOffset="3501">512 155 77,'0'0'63,"0"0"-7,0 0-20,0 0 11,0 0-23,0 0 6,0 0-11,36-20 4,-27 17 5,2-1-10,-2 0 16,2 0-24,0 1 21,-2 3-25,0-1 19,-2 1-15,-1 0 4,2 0 1,-6 0-15,2 0 14,-2 0-13,0 5-1,-2 4 9,0-1-1,0 1-7,0-1 13,0 2-5,0-2-8,-2 2-2,-6-2 7,-6-2 3,1 2-8,-1-4 2,-1 0 4,-1-2-9,0-2 2,0 0-7,3 0-16,2 0-16,0 0-42,0 0-53,1 0 1,2 0-44</inkml:trace>
  <inkml:trace contextRef="#ctx0" brushRef="#br0" timeOffset="4221">561 232 98,'0'0'126,"0"0"-61,0 0 24,0 0 21,0 0-61,0 0-16,0 0-26,7 0 3,-3 0-4,1 4-2,0 6-4,1 0 1,3 2 5,-3 2-6,4-2 2,-4 2 8,1-2-19,-3-1 9,0 7-26,0-6-79,-2-2-78</inkml:trace>
  <inkml:trace contextRef="#ctx0" brushRef="#br0" timeOffset="6908">744 163 93,'0'0'137,"0"0"-78,0 0 17,0 0-12,0 0-14,0 0-27,0 0 5,0 0-1,0 0 3,0 0 11,-2 0-21,2 0 10,0 0-28,0 8 25,0 2-27,0 2 7,0 2 0,-2 2-6,2-1-2,0-1 10,-2 2-19,2-2 10,0-2-8,0 2-39,-3 2-27,1-3-70,-3-3-81</inkml:trace>
  <inkml:trace contextRef="#ctx0" brushRef="#br0" timeOffset="7565">740 185 100,'0'0'42,"0"0"-8,0 0 40,0 0-24,0 0-2,0 0-29,0 0 9,6 0-17,1 0 3,2-2-8,2 2-6,4-2 7,3-2-7,3 2 0,-4-2 7,1 2-14,2 0-18,-4-2-47,-5 2-56</inkml:trace>
  <inkml:trace contextRef="#ctx0" brushRef="#br0" timeOffset="8034">740 254 61,'0'0'72,"0"0"-27,0 0 24,0 0-23,0 0 15,0 0-28,0 0 0,44-10-10,-35 10 0,0-2-4,0 2-19,1 0 9,4 0 1,-3 0-16,3 0 19,-3 0-24,0 0 11,0 0-35,-4 0-57,-3 0-73</inkml:trace>
  <inkml:trace contextRef="#ctx0" brushRef="#br0" timeOffset="8566">713 345 65,'0'0'61,"0"0"-38,0 0 19,0 0-6,0 0 14,0 0-25,0 0 14,2 0-15,4 0 1,1 0 1,5 0-25,-2 0 18,2 0-18,1 0 17,0 0-11,5 0 0,-3-2-7,4 2 0,-1-2-1,-3 2-34,-1 0-30,-3 0-68,-5 0 35</inkml:trace>
  <inkml:trace contextRef="#ctx0" brushRef="#br0" timeOffset="9192">1025 187 32,'0'0'58,"0"0"-12,0 0 4,0 0-22,0 0 18,0 0 6,0 0-6,-9-2 0,9 2-17,0 0 14,0 0-21,0 0 10,0 0-15,0 0 15,0 0-5,0 0-2,0 0-1,0 0-17,0 0 8,0 0-8,0 0-11,-2 0 12,0 0-15,0 0 8,-4 10-1,2 2 0,2 4 1,0-1-3,-1 1 4,1 2-4,2-4 8,0 0-15,0-2 11,0-2-3,0-3 1,0-1-1,0-2 1,0-2-8,0 0 8,0 0-26,0 0 17,0 0-42,0-2 10,2 0-24,5 2 37,5-2 21,-4 0 7,3 0-1,1 0 6,1 0-13,-2 0 16,3 0-13,-4 2 12,2-2-13,1 2 6,-4 2-75,-2-4-92</inkml:trace>
  <inkml:trace contextRef="#ctx0" brushRef="#br0" timeOffset="10083">1217 219 45,'0'0'115,"0"0"-66,0 0 16,0 0-13,0 0 6,0 0-25,0 0 22,0 0-2,0 0-9,0 0-13,0 0-9,0 0 26,0 0-7,0 0 9,0 0-43,0 0 7,-4 4-12,-3 7-2,1 1 0,2 4 0,-4 0-1,4 2 2,0-2-7,-1-1 1,3 1-1,0-2-42,2-2 6,0 0-40,0-2-65,0-3-52</inkml:trace>
  <inkml:trace contextRef="#ctx0" brushRef="#br0" timeOffset="10584">1244 173 98,'0'0'57,"0"0"-23,0 0 18,0 0-17,0 0-6,0 0-11,0 0 21,10-2-37,-6 2 18,-2 0-20,2 0 19,1 0-4,-1 0 6,0 6 11,1 2-12,0 2 13,1 2-21,-1 0 14,-1 0-15,-2 1 11,3 3-20,-1-2 6,-1 2-8,1 0 1,-2-2-2,1 1 1,-1 1-13,0-1-68,-2 0 9,0-1-55,0-3-36</inkml:trace>
  <inkml:trace contextRef="#ctx0" brushRef="#br0" timeOffset="11209">1209 333 104,'0'0'78,"0"0"-7,0 0 18,0 0-41,0 0 2,0 0-31,0 0 1,0-4-19,2 2 10,4 2 4,4-2-8,-2 2 16,1-1-13,3 1 7,-1 0-17,-1 0 4,2 0-3,-3 0-2,2 0-9,-2 0-78,-2 0-109</inkml:trace>
  <inkml:trace contextRef="#ctx0" brushRef="#br0" timeOffset="11913">1393 183 90,'0'0'80,"0"0"10,0 0-11,0 0 8,0 0-25,0 0-6,0 0-13,-4 0-18,4 0 4,0 0-18,0 0 24,0 0-34,0-2 46,0 2-26,0 0-5,0 0-7,0-2-9,0 2 0,11 0 10,3-2-15,1 2 13,5-2-16,1 0 16,-2 0-8,4 0 0,1 0 0,-2 2-1,3-2-7,-3 2 0,-3-2-44,-7 2-5,-5 0-102,-3 0-112</inkml:trace>
  <inkml:trace contextRef="#ctx0" brushRef="#br0" timeOffset="12491">1543 183 10,'0'0'100,"0"0"-48,0 0 21,0 0-24,0 0 9,0 0-20,0 0 29,0 0-18,0 0 3,0 0-10,0 0-13,0 0-4,0 0-17,0 0 15,0 0-17,0 0 22,0 0-20,-2 6 6,0 4-13,-1 2-1,1 4 10,-3 3-10,3 1 0,0 0 10,0 0-22,-1 1-2,1-3-15,0 3-20,2-3-9,0 1-46,0-3-37,0-5-114</inkml:trace>
  <inkml:trace contextRef="#ctx0" brushRef="#br0" timeOffset="13523">1732 191 85,'0'0'120,"0"0"-35,0 0-13,0 0-18,0 0-14,0 0-27,0 0 17,-2 0-15,2 0 14,0 0-22,0 0 12,0 0-18,0 0 13,-2 0-6,0 2-1,2 8 13,-2 0-20,-1 4 11,1-1-10,0 3 7,-3 2-7,3-2-1,2 2 0,-3-4 1,3-1-2,-2 1-7,2-2 7,-2 0-41,2 0 3,0-2-43,0 2 20,0-3-48,0-5-11</inkml:trace>
  <inkml:trace contextRef="#ctx0" brushRef="#br0" timeOffset="14415">1836 195 75,'0'0'114,"0"0"-79,0 0 24,0 0-27,0 0 7,0 0-9,0 0 3,0 8-4,0 0 0,0 0 13,0 0-11,4 1 18,0 3-27,0 0 14,1-2-26,-1 2 12,2 0-15,0-2 0,-2 0-1,-2 0-6,2-1 1,-1-3 11,-1 0-21,-2-4 19,2 2-16,0-2 12,-2 0-6,0-2 0,2 0 1,-2 2-3,0-2-9,0 0 9,0 0-13,0 0 14,2 0-14,-2 0 15,0 0-7,3 0 7,-3 0 0,2 0 0,-2 0-6,3 0 12,-1 0-15,0 0 18,0 0-5,3 0-3,-1-4 5,0-2 4,1-4-1,-1 0-6,1-1 4,-1-1-10,1-4 12,1 0-16,-1-2 8,1 2-1,-1 3 2,0 1-2,-1 2 0,-2 2 1,0 2-2,3 0 2,-3 2-6,0 0 13,-2 2-15,2 2 10,-2 0-6,0 0-4,0 0-19,0 0-12,0 0-42,0 0-17,0 0-37,0 0 11</inkml:trace>
  <inkml:trace contextRef="#ctx0" brushRef="#br0" timeOffset="15556">2122 193 127,'0'0'98,"0"0"-24,0 0 7,0 0-28,0 0-8,0 0-11,0 0 7,0-2 3,-2 2-16,0 0 2,-3 0-18,3 0 18,-1 0-27,-1 0 24,2 0-21,-2 0 3,-3 0-3,3 0-4,-4 0-4,2 0 11,-1 0-22,1 2 24,-4 4-21,4 2 17,-1 0-8,3 0 1,2 0-8,0 1 8,2-1 0,0 0-12,0 2 18,0-2-15,0 2 11,0 0-4,0-2-2,0 2 4,0-2 1,0 1-1,2-1 0,2 0 2,1 0-11,-1 0-1,2-2 1,0-2-34,0-2 13,1 0-6,-1-2 16,1 0 18,0 0-1,2 0-3,-3 0 12,3 0-12,-2 0 12,0 0-7,-1 0 2,1-4-1,-3 2 0,3-4 0,-2 2 11,-1-4-5,0 2 15,-1-2-20,-3 0 9,2 3-8,-2-3 6,0 0-8,2-2 0,-2 0 11,0-2-2,0 2 14,0 0-21,0 0 5,0 4-6,0-2 5,0 3-5,0 1-1,0-2 2,0 2 17,-4 0 6,-1 0-25,1 0 29,0 0-28,-1 2 9,-2 2-10,0 0-6,1 0-36,-5 0-14,1 0-70,4 0-152</inkml:trace>
  <inkml:trace contextRef="#ctx0" brushRef="#br1" timeOffset="34242">0 31 9,'0'0'99,"0"0"-65,0 0 16,0 0 5,0 0 16,0 0-35,0 0-10,0 0 4,0 0 2,0 0 9,0 0-23,0 0 12,0 0-17,0 0 27,0 0-24,0 0 12,0 0-17,0 0 11,0 0-6,0 0-16,0 0 6,0 0 4,0 0-17,0 0 20,0 0-16,0 0 4,0 0-2,0 0-4,2 0-5,7 0 10,-1 0-5,2 0-3,-1 0 13,-1 0-13,4 0 9,-3 0-1,-1-3 0,4 2-1,-3 1 0,-1-3 1,1 3-10,3 0 10,-4-2-6,1 2 11,1 0-17,-4-2 10,1 2 1,-1 0 0,1 0-3,-2 0-2,1 0 9,3 0-9,-3-2-7,2 2 12,-4-2-3,3 2 3,-1-2 1,0 1 0,4-2 0,-1 3 1,-1-2-2,0 0 2,0 2-8,1 0 10,-2 0-5,2 0 2,-2 0 0,-3 0-1,2 0-9,-1 0 9,0 0-9,-1 0 4,1 0 8,-1 0-9,-2 0 1,0 0 4,0 0-25,3 0 18,-3 0 9,3 0-10,0 0 9,1 0-18,0 0 19,1 0-15,0 0 14,-2 0-4,1 0 5,-4 0 0,3 0 1,-3 0-2,0 0 2,2 0-10,-2 0 16,2 0-14,0 0 2,0 0 4,1 0-7,-1 0 8,2 0 0,-1 0-14,2 0 13,-3 0-36,3 0 15,-3 0-41,3 0 50,-2 0 0,1 0 12,1 0 1,-3 0 0,3 0 0,-2 0 0,-1 0-1,1 0 2,-1 0-1,2 0 2,1 0-4,2 0-2,0 0-5,2 0 8,1 0-5,-2 0 5,3 0-18,-1 0 18,-1 0 2,-1 0-6,-2 0 12,1 0-8,-1 0 1,0 0-1,0 0 1,3 0 0,1 0-7,1 0 3,3 0 2,-3 0-6,2 0 6,1 0-1,-1 0 1,-1 0-6,-1 0 1,1 0 6,-3 0-16,1 0 4,1 0-32,-1 0 34,2 0-3,-3 0 13,3 0 1,-3 0-26,0 0 26,0 0 0,0 0 0,-2 0 1,1 0 5,-2 0-6,1 0 0,3 0 0,-4 0-2,3 0 0,1 0-9,-4 0 9,1 0-11,0 0 12,-2 0-4,-3 0 5,3 0-8,-1 0-2,1 0-18</inkml:trace>
  <inkml:trace contextRef="#ctx0" brushRef="#br1" timeOffset="35552">1167 6 22,'0'0'23,"0"0"-7,0 0-16,0 0 0,0 0 0,0 0 0,60 0 1,-47 0 3,3 0-4,-3 0-3,0 0 2,-2 0 2,0 0 4,-2 0 22,-2 0-25,-2 0-2,-1 0 0,0 0-1,1 0 7,-1 0-12,3 0 1,2 0-11,-3 0-51,5 0 59,-1 0 8</inkml:trace>
  <inkml:trace contextRef="#ctx0" brushRef="#br1" timeOffset="35832">1520 6 32,'0'0'1,"0"0"5,0 0-6,0 0 16,0 0-16,0 0 0,61 0 0,-50 0 2,4 0 0,2 0 2,-2 0-4,-2-2-1,0 2-6,-2 0 14,-1 0 1,-2 0-8,-1 0 0,-1 0 0,2 0 0,-4 0 0,3 0-7,-3 0 6,0 0-18,1 2 19,-3-2-7,0 0 6,1 0 0,-1 0 1,3 0 1,-3 0-1,2 0 0,0 0-1,1 0-6,-1 2-15,1-2 17</inkml:trace>
  <inkml:trace contextRef="#ctx0" brushRef="#br1" timeOffset="38072">17 409 75,'0'0'52,"0"0"-7,0 0-8,0 0 14,0 0-22,0 0 21,0 0-18,14-2 0,-12 2-32,3 0 12,-1 0 4,2 0 1,4 0-9,-1 0-6,-3 0 16,3 0-8,0 0 8,-2 0-11,4-1-9,-2 1 4,4 0-2,0-3 7,3 3-6,2-1-1,0 1 10,2-3-12,-1 3 11,2-1-3,-3 1-5,-3 0-1,-1 0 0,-1 0 1,1 0-1,-3 0 2,0 0-2,3 0 2,-2 0-4,2 0 10,1 0-13,-2 0 6,4 1-1,-5 2 0,2 1 0,-1-3-1,-3 1 3,1-2-9,-3 2 14,2-2-14,-1 0 12,-1 2-6,1-2 1,0 0 0,0 0 0,2 0 0,1 0-4,1 0 13,-3 0-18,4 0 18,-1 0-9,1 0 0,-1 0 0,-1 0-1,-1 0 1,-1 0-6,0 0 10,-1 0-11,-3 0 14,-2 0-14,3 0 13,-2 0-13,2 0 6,1 0 1,1 0 0,5 0 1,-3 0-2,3 0 3,-1 0-4,-3 0 4,4 0-10,-1 0 16,-1 0-16,1 0 7,-2 0 1,-2 0-3,0 0 2,0 0-7,-2 0 16,-1 0-16,3 0 10,2 0-3,5 0 1,-1 0 0,1 0 0,1 0 0,-1 0-9,1 0 5,-7 0 2,1 0-3,-1 0-1,-6 0 1,3 0 5,-3 0 0,2 0 0,4 0 0,-1 0 4,1 0-14,2 0 18,0 0-17,1 0 16,3 0-8,-5 0 1,3 0 0,-3-2-10,1 0 10,0 2-1,1 0 2,-1 0-10,1 0 18,-2 0-18,0 0 9,-2 0 0,2 0 0,-2 0 0,2 0-9,3 0 2,-1 0 6,2 0 2,1 0-10,0 0 13,-1 0-12,-2 0 8,1 0 0,-1 0 0,-1 0 0,-3 2-1,-3-2 2,3 2-5,0-2 11,2 0-14,3 0 7,-1 0 0,0 0 0,3 0 1,-1 0-2,1 0 2,-3 0-2,3 0 4,-3 0-9,3 0 12,-1 0-1,-1 0-5,1 0-1,-1 0-6,-1 3 1,1-2 6,-3 1-55,0-2 48,1 1-6,-2-1 4,3 3 9,-1-3-1,1 1 1,-1 1 0,-1 0 0,-1 0 0,2-2-8,-3 3 18,2-3-17,-2 0 14,0 0-9,-1 0 2,2 0 0,-1 0 1,-3 0 0,1 0-2,-1 1 10,4-1-18,-2 0 18,1 0-12,3 0 5,-2 0-4,3 0 4,-1 0-1,1 0 3,-1 0-2,1 0-2,-2 0 8,0 0-5,2 3-2,-1-3 9,1 0-10,0 1 0,-1-1 5,-1 0-4,-3 0-2,2 0 2,-4 3-3,-1-3 4,-1 1-4,-2-1 4,-2 0-2,0 0 0,0 0-1,0 0 1,0 0 0,0 0 18,0 0-18,0 0 8,2 0-1,0 0-7,1 0 1,2 2-1,-3-2 2,2 0-1,-2 3-1,3-3 8,-3 0-13,0 1 12,0-1-10,0 0 10,4 0-8,-2 0 1,0 0 0,1 0-1,-1 0 2,0 0 7,-2 0-7,-2 0-2,3 0 5,-3 0-4,0 0 0,0 3 23,0-3 19,0 1-12,0-1-15,0 3-14,0-3-2,0 0-11,-3 0 12,1 1-59,0 3-38,0-1-53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1.7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0 312 196</inkml:trace>
  <inkml:trace contextRef="#ctx0" brushRef="#br0" timeOffset="2965">1006 105 380,'0'0'224,"0"0"-154,0 0 8,0 0-62,0 0-3,0 0-13,116-94-79,-101 83-309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47.6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151 41 146,'0'0'151,"0"0"-94,0 0-49,0 0 187,0 0-101,0 0-57,0 0-29,0 0 49,0 0-5,0 0 25,0 0-54,0 0 23,0 0-24,0 0-12,0 0-1,0 0-8,0 6 3,0 0 5,0 4-15,0 4 18,0 4-13,0 1 2,0 7 4,0 2-5,0 2 0,0 2-1,0-4 2,0-1-2,11-6 8,0-3-20,5-2 22,1-4-18,3-3 6,3-2 3,4-3-1,-1-2 2,1-2-2,2 0-11,2 0 11,-2-4-45,-2-8-25,-3-3-49,-9 6-85,-5 0-323</inkml:trace>
  <inkml:trace contextRef="#ctx0" brushRef="#br0" timeOffset="826">195 9 114,'0'0'114,"0"0"-52,0 0-61,0 0 87,0 0 4,0 0-63,0 0 3,-6-8 8,6 8 20,0 0-36,0 0 21,0 0-31,0 0 25,-2 0-20,2 0-3,0 0-3,0 0-6,0 0 26,-3 0-24,-4 0 23,-4 2-32,-4 10 13,-1 2-7,-2 0-2,-2 2-4,2 0-6,1-2 6,1-1-20,1-3 13,1 0-34,5-2 1,1-4-35,8-4-25,0 0-77,0 0-84</inkml:trace>
  <inkml:trace contextRef="#ctx0" brushRef="#br0" timeOffset="1328">133 37 41,'0'0'158,"0"0"-80,0 0-65,0 0 25,0 0-11,0 0 54,0 0-39,33 12-9,-22-2 45,3 0-26,-1 2-18,1-2-33,-1 1 19,3-1-17,-1 0-6,-1-2-7,-6-2-120</inkml:trace>
  <inkml:trace contextRef="#ctx0" brushRef="#br0" timeOffset="2808">632 134 142,'0'0'72,"0"0"-35,0 0 11,0 0 27,0 0-25,0 0-5,0 0 8,-15-2-28,15 2 4,0 0-21,0 0 31,0 0-1,0 0 4,0 0-21,0 0-8,0 0 8,2 0-20,9 0 15,7 0-15,6 0 28,7 0-28,1 0 15,3 0-15,-1 0-1,-3 0-1,2 0-36,-6 0-40,-10 0-119</inkml:trace>
  <inkml:trace contextRef="#ctx0" brushRef="#br0" timeOffset="3189">770 150 157,'0'0'202,"0"0"-105,0 0-45,0 0-4,0 0 12,0 0-15,0 0-9,-18 82-36,10-61 20,-1 1-19,-1 0 3,4 1-4,-3-3-1,5 0-74,-1-6-120,2-5-161</inkml:trace>
  <inkml:trace contextRef="#ctx0" brushRef="#br0" timeOffset="3625">917 276 309,'0'0'88,"0"0"11,0 0-26,0 0-30,0 0-30,0 0-13,0 0 0,-57 10 0,45 1-1,5 2 9,3-2-20,2 0 15,2-3-6,0-1 6,0 0 3,0-5-6,4 0 0,5-2 1,-1 0 8,4 0-18,-1 0 6,-1-11 2,0 2-26,1-4 20,-4 6-34,0-1 27,-3 1 7,-4 6 2,0 1 4,0 0 2,0 0 15,0 0-14,0 8 37,3 2-21,-1-1 13,0 2-13,0-1-2,2-2-11,1-2-4,0 0-2,1-6-55,3 0-54,-2 0-248</inkml:trace>
  <inkml:trace contextRef="#ctx0" brushRef="#br0" timeOffset="4098">917 276 196,'133'-4'233,"-133"4"-168,0 10-16,0 1-32,0 3 39,0 0-46,0-1 3,0-4-13,0 0-20,-2-5 11,2-2-6,-2-2 14,2 0 1,0 0-6,0-2-14,0-8 14,0-2-102,8-1-8,3 2 31,1 1 27,-1 2 56,-3 2 2,2 6 19,-6 0-5,0 0 68,1 0 27,-3 7-13,-2 6-39,0 1 9,0-2-26,0-2-25,0-2 8,0-4-22,0 0 11,0-4-4,0 0-4,0 0-4,4 0-20,5-4-25,5-10-14,1-1 37,1 0-73,1 1-51,-3 3 57,1 1 64,-5 6-15,-4 4 40,-1 0 0,-5 0 85,0 5 35,0 7-48,0 2-13,-3-1-29,-1 1-1,2 0-29,0-5-82,2-3-422</inkml:trace>
  <inkml:trace contextRef="#ctx0" brushRef="#br0" timeOffset="4902">1428 120 134,'0'0'234,"0"0"-150,0 0-32,0 0-21,0 0 13,0 0 8,0 0 5,0 0-23,-20 102-11,13-71 0,-1-2-23,-1-4 0,2-4-5,2-9-15,3-6-3,2-5 22,0-1 1,0 0-10,0-4-8,0-10-29,11-4 3,1-1 5,1 2-17,1-1-46,-1 5 47,1 5 33,-4 4 22,3 4 1,1 0 19,-3 0 30,3 7 1,-3 2 17,0 4-47,-2-2 5,-2 2-26,-3-5 23,-4 5-23,0-1 32,0-2 6,-2-2 1,-12-1 5,-1 0-26,-1-1 21,1-4-32,-2 0-7,5-2-43,-1 0-28,3 0-138,6 0-116</inkml:trace>
  <inkml:trace contextRef="#ctx0" brushRef="#br0" timeOffset="5556">1692 212 3,'0'0'294,"0"0"-116,0 0-87,0 0-29,0 0 0,0 0-48,0 0 15,-10 32-29,4-14 23,1 0-23,1-2 11,0-2-11,-2-3 0,4 0-1,0-5-7,2-2-17,0-3-106,0-1-119</inkml:trace>
  <inkml:trace contextRef="#ctx0" brushRef="#br0" timeOffset="5840">1692 212 121,'13'-96'139,"-9"94"-83,-2 0-44,5-2-11,0 0-1,0-2-26,-1 3-32,-2-1-87</inkml:trace>
  <inkml:trace contextRef="#ctx0" brushRef="#br0" timeOffset="6147">1829 292 59,'0'0'228,"0"0"-137,0 0-33,0 0 10,0 0-22,0 0-6,0 0-14,25 4 23,-16-4-36,-1 0 18,2 0-31,-1 0 5,-1-3-5,-3-4 0,0-3-1,-3 0-7,-2-2 8,0 2-16,0 1-3,-12 0 10,1 4 9,1 5 0,0 0 8,1 0-8,3 1 0,-1 13-1,2 4-4,3 0 4,2 2 2,0-1 4,0-1 2,0-1 2,2-3-7,8-6 5,-2 0-7,3-6-15,10-2 7,-6 0-70,1 0-116</inkml:trace>
  <inkml:trace contextRef="#ctx0" brushRef="#br0" timeOffset="6546">1994 293 39,'0'0'149,"0"0"-79,0 0-38,0 0-12,0 0 31,0 0-12,0 0-29,5 28 16,-3-28-26,3 0 0,1-7-11,3-4-19,0 4-12,4-1 6,-2 5 36,-1 0 0,-4 3 1,-1 0 9,-3 3 104,0 5-30,-2 5-5,0 1-41,0-2-4,0-1-4,0-2-29,0-1-2,0-4-70,0-3-169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5.2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91 118 3,'0'0'385,"0"0"-212,0 0-83,0 0 24,0 0-13,0 0-14,0 0-56,0-14 10,0 14-24,0 0 2,0 6-19,-2 14 0,-5 7-1,-1 9 2,-4 6-3,-1 5-15,-3-1-2,3-2-55,1-8-1,6-10-43,4-9-18,2-9-41,0-6-236</inkml:trace>
  <inkml:trace contextRef="#ctx0" brushRef="#br0" timeOffset="338">196 126 209,'0'0'299,"0"0"-181,0 0-33,0 0-27,0 0-4,0 0-28,0 0-2,0 87-12,0-50-11,0 1-1,-7 2 0,-2-1-2,1-4-83,-2-3 0,4-9-116,1-9-112</inkml:trace>
  <inkml:trace contextRef="#ctx0" brushRef="#br0" timeOffset="654">417 258 403,'0'0'94,"0"0"-70,0 0 85,0 0-43,0 0-17,0 0-39,0 0-9,-45 2 6,32 14 0,-1 4 5,3 2-11,0 0 18,7 0-11,1-4 2,3-3-3,0-4 15,0-5 4,0-2-25,3-4 4,6 0 7,1 0-24,4 0-11,-1-12 0,3-4-22,-5-5-5,-2 3-50,-1 2-38,-2 7 132,-4 5-53,-2 2 59,0 2 59,0 0-11,0 2 9,0 9-2,0 3-25,0 3 1,0-2-14,0 2-17,0-3 4,2-5-4,0-1-73,-2-6-203</inkml:trace>
  <inkml:trace contextRef="#ctx0" brushRef="#br0" timeOffset="1104">546 286 159,'0'0'332,"0"0"-234,0 0-55,0 0-31,0 0 37,0 0-26,0 0-13,-5 98-9,-1-76 0,1-3-1,0-3-3,3-6-14,0-2-21,2-6 38,0-2-14,0 0-28,0-4-17,9-12-70,2-1 64,7-12-41,0 4 0,-3 3-15</inkml:trace>
  <inkml:trace contextRef="#ctx0" brushRef="#br0" timeOffset="1293">546 286 38,'80'42'65,"-75"-42"-35,1 0 23,-4 2 1,-2 9 48,0 3-2,0 1-17,0 0-34,0-2 5,0-3-43,0-5 5,-2-1-9,2-4-5,0 0 17,0 0-19,0 0 9,0-7-9,7-8 0,3-3-153,7-1 93,1-2-20,1 4-148,5 3 140,-6 8 88,-3 6 58,-4 0 0,-4 2 2,-5 12 49,-2 1 9,0 3-63,0 0 2,0-4-29,0 0-18,0-3-10,0-5-10,0-6-42,0 0-108,5 0-124</inkml:trace>
  <inkml:trace contextRef="#ctx0" brushRef="#br0" timeOffset="1699">954 273 189,'0'0'245,"0"0"-125,0 0-95,0 0 50,0 0-58,0 0 5,0 0-22,-48 40 10,40-22 3,4 2 3,0-1 19,2-4-35,2-2 8,0-5 0,0-2-11,0-2 3,0-4-13,6 0-20,6 0-38,-1-3-23,2-11 52,-2 0 19,-2-1-65,-3 0 36,1 4 29,-4 2 23,-3 5 0,0 4 48,0 0-4,0 0-12,0 6 26,0 6 13,0 2-24,0-1-47,2-1 10,3-5-10,-1 0-15,11-5-104,-1-2-43,-3 0-181</inkml:trace>
  <inkml:trace contextRef="#ctx0" brushRef="#br0" timeOffset="2103">1218 278 451,'0'0'189,"0"0"-139,0 0 25,0 0 11,0 0-39,0 0-32,0 0-8,-21-16-14,13 16-9,-6 0 16,3 0-7,-2 8-1,3 6-16,2 2 23,1 2 1,5-3-13,0 1 11,2-2-22,0-4 12,0-2-5,0-4 10,2-4-8,7 0 15,2 0-26,0-4 25,2-7-11,1-8-11,-3-2 23,-2-3-16,-1-6 8,2-4 2,-4-3 6,1-3 0,-1 1 26,0 1-25,-4 4-1,0 8 6,-2 12-5,0 6-1,0 8-3,0 0-14,0 14 8,0 16 8,-2 6 2,0 8 19,-2 3-20,2 1 0,0-3 0,2-2 0,0-11-88,0-5-101,0-11 55,2-10-68</inkml:trace>
  <inkml:trace contextRef="#ctx0" brushRef="#br0" timeOffset="2629">1367 227 221,'0'0'180,"0"0"-93,0 0-28,0 0 12,0 0-28,-22 113-10,22-91-14,0-7-5,0-1 17,0-3-14,8-7 12,1-2-19,0-2 29,4 0-39,1-9 0,-1-9-17,0-5-38,-3-4-39,-8 2-50,-2-1-16,0 6 13,-23 12 147,-3 6 30,-6 2-30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9:00.7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2,'0'0'147,"0"0"-97,0 0-24,0 0-26,0 0-1,0 0-32</inkml:trace>
  <inkml:trace contextRef="#ctx0" brushRef="#br0" timeOffset="7201">0 96 18,'0'0'173,"0"0"-84,0 0-34,0 0-31,0 0 4,0 0-28,0 0-146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8.8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107 33 225,'0'0'279,"0"0"-154,0 0-34,0 0-14,0 0-4,0 0-37,0 0-8,-9-2-5,2 2-22,-4 0 26,-1 0-26,2 8 4,-6 6 5,3 1-17,2 3 7,-1-2-1,8 0 1,2-1-25,2-5 25,0-2-24,0-2 22,8-1-32,8-1 18,-1-4-23,4 0 18,1 0-31,2 0-12,0-9 14,-1-4 8,-2-2 42,-3 1 0,-5-5 14,-5 3 11,-6-2 20,0 1-37,0 1 41,-13 4-31,-3 2 2,3 6 6,-2 2-26,4 2-9,-2 0-41,3 6-64,4 4-214</inkml:trace>
  <inkml:trace contextRef="#ctx0" brushRef="#br0" timeOffset="539">480 13 146,'0'0'166,"0"0"-58,0 0-37,0 0-27,0 0-25,0 0 53,0 0-44,-51-2-21,36 2-8,-1 0 2,3 0 11,1 0-10,3 0 7,3 0-1,1 0-8,0 0 2,3 0 5,-2 4-14,1 0 14,1 2-17,-2 2 18,2 2-8,0 5 1,0-3 8,2 4-9,0 0 2,-3 0 1,3-1 5,-2-1-13,2-3 15,-3-3-20,1-1 22,2-5-25,0-2 13,-2 0-68,2 0-128,-2 0-192</inkml:trace>
  <inkml:trace contextRef="#ctx0" brushRef="#br0" timeOffset="954">300 102 2,'0'0'190,"0"0"-105,0 0-17,0 0-48,0 0 18,0 0-18,0 0 11,118 0-31,-99 0 0,0 0-84</inkml:trace>
  <inkml:trace contextRef="#ctx0" brushRef="#br0" timeOffset="1412">701 13 251,'0'0'176,"0"0"-109,0 0-13,0 0 26,0 0-31,0 0-7,0 0-41,-58 0 14,45 0-8,-1 0 2,3 0-3,-1 2-6,1 0 0,5 2 10,-3-2-20,4 2 19,1 0-19,-1-2 11,3 2-1,-2 2 0,2 2 1,0 3-7,0 2 12,-1 0-11,0 3 15,3 2-12,0-2 10,0 1-12,0-2 5,0-3-1,0-2 0,0-2 0,-2-2-1,-2 0-81,-3-6-1,3 0-28,-3 0-105</inkml:trace>
  <inkml:trace contextRef="#ctx0" brushRef="#br0" timeOffset="2086">922 41 176,'0'0'257,"0"0"-147,0 0-22,0 0 3,0 0-25,0 0-53,0 0 19,-33 0-31,20 0 11,-3 0-11,3 0-1,-1 0 0,3 0 1,3 2-2,0 4 3,2-2-11,4 1 13,-1-3-12,3 2 0,0 0 1,0 0-22,0 2 2,0-2 20,3 2 1,1-1-3,2-2 18,2 1-16,-4-2 15,0 0-13,1 1 13,-3-3-9,0 0 1,-2 0 0,0 0-7,0 0 16,0 0-1,0 0 0,0 0 10,0 0-18,0 0 0,0 0-13,0 0-1,0 0 5,0 0 6,0 0-5,0 0 11,0 0-15,0 0 12,0 0-7,0 0 13,4 0-6,1 0 0,0 0 0,-1 0-4,1 1 11,1 2-14,-2 2 17,4-1-20,-4 2 17,0 1-14,1-2 7,-1 1 0,-2 2-1,-2-2-7,0 1 8,0-2 0,0 0-6,0 2 17,0 1-21,-4-2 19,-7 2-18,-3-2 9,-1-1-3,-3-1-4,1 1 14,1-3-15,-3 2 18,7-2-20,-1-1 10,2-1-25,2 0-54,3 0-86,1 0-217</inkml:trace>
  <inkml:trace contextRef="#ctx0" brushRef="#br0" timeOffset="3378">620 155 103,'0'0'142,"0"0"-67,0 0 0,0 0 32,0 0-52,0 0-4,0 0-37,0-3 26,0 3-24,0 0 6,0 0-15,0 0-6,0 0 15,0 0-15,-2 0-2,0 0 6,-3 0-17,1 0 9,0 0 2,2 0 1,0 0 12,2 0-12,-4 0 1,4 0-1,0 0 9,0 0-18,0 0 23,0 0-27,0 0 25,0 0-24,0 0 20,8 0-8,3 0 7,5 0-7,3 0 0,2 0 0,5 0-1,-4 0-79,-6 0-113</inkml:trace>
  <inkml:trace contextRef="#ctx0" brushRef="#br0" timeOffset="4127">1047 60 140,'0'0'143,"0"0"-49,0 0 21,0 0-20,0 0-27,0 0-14,0 0-33,-11 0 24,11 0-36,-2 2 8,-2 8-11,-2 6 7,4 3-6,-4-1-7,2 1 11,-1 2-9,-1-4 0,4-2 5,-4 0-14,6-5 7,0-2-19,0-8-82,0 0-123,0 0-138</inkml:trace>
  <inkml:trace contextRef="#ctx0" brushRef="#br0" timeOffset="4452">1005 78 127,'0'0'175,"0"0"-86,0 0-11,0 0-22,0 0 1,0 0-55,0 0 8,27-8-1,-12 6-10,5-2 1,3 2 0,-1-2 0,2 1 0,1 1 0,-2 2-12,-2 0-51,-3 0-99,-7 0-123</inkml:trace>
  <inkml:trace contextRef="#ctx0" brushRef="#br0" timeOffset="4752">1078 116 130,'0'0'130,"0"0"-6,0 0-22,0 0-53,0 0 5,0 0-43,0 0-11,112 0-16,-97 0-63,-3 0-87</inkml:trace>
  <inkml:trace contextRef="#ctx0" brushRef="#br0" timeOffset="4978">1078 116 150,'-33'88'120,"44"-88"-41,3 0-5,1 0-16,1 0-34,4 0-15,8 0-9,-3 0-59,-5 0-81</inkml:trace>
  <inkml:trace contextRef="#ctx0" brushRef="#br0" timeOffset="5316">1362 64 178,'0'0'115,"0"0"-50,0 0 37,0 0-19,0 0 6,0 0-34,0 0-23,-6-6-3,6 6-8,0 0-1,0 0-20,0 0 19,0-3-10,0 1 18,0 0-26,4 2-2,10-2-6,1 2 7,3 0 0,3 0 8,0 0-15,0 0 19,-1 0-21,-3 0 9,4 0-9,-8 0-80,-7 0-142</inkml:trace>
  <inkml:trace contextRef="#ctx0" brushRef="#br0" timeOffset="5654">1443 58 114,'0'0'165,"0"0"-76,0 0-17,0 0 19,0 0-10,0 0-52,0 0 47,-2 38-50,2-26 3,0 0-29,-3 1 13,-3 5-13,2-7-37,0 2-167</inkml:trace>
  <inkml:trace contextRef="#ctx0" brushRef="#br0" timeOffset="6905">651 175 71,'0'0'180,"0"0"-73,0 0-49,0 0 48,0 0-25,0 0-23,0 0-28,0 0 1,0 0-7,0 0-9,0 0 9,0 0-1,0 0 29,-2 0-32,-2 0 14,-5 0-27,0 0-14,-4 0 5,-2 0-15,-6 8-22,5-1-58,3-1-144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7T16:29:29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11,'18'0,"0"0,-1 0,19 0,-1 0,-17 0,-1 0,1 0,0 0,-1 0,18 0,1 0,-19 0,1 0,0 0,-1 0,1 0,0 0,-1 0,36 0,-35 0,-1 0,1 0,0 0,17 0,0 0,0 0,-17 0,0 0,17 0,-17 0,70 0,18 0,-19 0,19 0,0 0,-18 0,-71 0,19 0,-19 0,1 0,0 0,-1 0,1 0,17 0,0 0,18 0,-17 0,-19 0,1 0,0 0,-1 0,18 0,1 0,-19 0,19 0,-1 0,18 0,35 0,-35 0,-18 0,-17 0,17 0,0 0,-17-11</inkml:trace>
  <inkml:trace contextRef="#ctx0" brushRef="#br0" timeOffset="2647">2927 34,'17'0,"1"0,17 0,-17 0,-1 0,19 0,-1 0,-17 0,17 0,0 0,0 0,-17-12,35 12,18 0,34 0,-16 0,-1 0,18 0,-71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9.1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36 85,'0'0'107,"0"0"-54,0 0-34,0 0 20,0 0-29,0 0 3,0 0-13,124-34 0,-104 32-14,-2 2-72</inkml:trace>
  <inkml:trace contextRef="#ctx0" brushRef="#br0" timeOffset="405">0 200 49,'0'0'113,"0"0"-47,0 0 6,0 0 0,0 0-24,0 0-48,134-2-39,-111-6-206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5.2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0 82,'0'0'194,"0"0"-49,0 0-26,0 0-24,0 0-1,0 0-60,0-2 1,0 2-9,0 0 25,0 0-11,0 0 6,0 0 6,0 0-30,0 0 16,0 0-38,0 0 9,0 0-8,0 2-2,0 12-8,-5 6 9,-1 7-1,-1 1 2,0 6-7,0-2-1,1 0-16,2-4-26,1-3 26,1-7-24,2-7 24,0-5 5,0-4-11,0-2-10,0 0-16,0 0 45,9-10 4,0-7-1,2-4 8,-2-2-2,0-5-6,-3 0-8,-1 2-4,-2 1-1,-1 3 20,0 4-3,-2 4-4,0 5 14,2 5-14,-2 2 7,0 2 0,2 0-14,0 0-13,0 2 12,3 13 9,-1-1 6,4 4 13,-4 0 13,2-2-25,1 1 5,-3-5-6,0 1 0,4-8-1,-4-2-9,5-3-5,-1 0-13,4 0 27,3-7-4,4-7-4,-2-4-2,3-1-11,-4 0-20,-1-2-31,-4 5-2,-3 6 39,-6 5 35,0 5-23,-2 0 24,0 9 34,0 11 46,0 4-40,0 2-13,0 3-8,-2-1-18,2-1 19,0-2-20,0-5 3,0-4-3,0-5-38,0-5-110,0-2-41</inkml:trace>
  <inkml:trace contextRef="#ctx0" brushRef="#br0" timeOffset="902">479 99 137,'0'0'235,"0"0"-109,0 0-42,0 0-34,0 0-1,0 0-48,0 0 18,-20 33-19,11-13 7,-2 2-6,2 1-1,0-2 2,0-1-1,3-4-2,1-3-4,3-5 5,2-4-64,0-4 21,0 0-75,11-10 12,0-5-41</inkml:trace>
  <inkml:trace contextRef="#ctx0" brushRef="#br0" timeOffset="1165">479 99 23,'20'-12'132,"-13"26"20,1 5-36,4 2-60,-1 1 0,0-4-31,0 1-9,-3-5-16,-2 0-3,-3 0-22,-3-2-50,0-2-101</inkml:trace>
  <inkml:trace contextRef="#ctx0" brushRef="#br0" timeOffset="1375">433 258 116,'0'0'106,"0"0"-29,0 0-8,0 0-11,0 0-29,0 0-6,0 0-22,120-10-1,-92 8-17,-6 0-71,-4 0-90</inkml:trace>
  <inkml:trace contextRef="#ctx0" brushRef="#br0" timeOffset="1639">756 71 332,'0'0'192,"0"0"-103,0 0-41,0 0 7,0 0-19,0 0-30,0 0 4,0 33-9,0-10 3,0 0 4,0 1-9,0 2 1,0-2-22,0-2-15,0 2-59,0-5-54,0-5-108</inkml:trace>
  <inkml:trace contextRef="#ctx0" brushRef="#br0" timeOffset="1886">737 97 238,'0'0'117,"0"0"-84,0 0 13,0 0-14,0 0 4,0 0-36,0 0 20,104-28-19,-81 28 19,-4 0-20,-1 0 9,-7 0 7,-3 0-9,-8 10 26,0 0-17,-4 5 29,-15 1-27,-3 1 20,-5 1-28,0-3-1,3 0-9,4-4-12,9-3-17,1-6-75,8-2-73</inkml:trace>
  <inkml:trace contextRef="#ctx0" brushRef="#br0" timeOffset="2254">1049 73 179,'0'0'277,"0"0"-134,0 0-36,0 0-24,0 0-30,0 0-52,0 0-2,-23 26 10,10-5-22,-1 4 13,1 0 0,2 2 0,2 0-16,0-7-29,3-4 13,0-3 31,4-7-9,2-6 1,0 0-8,0 0-12,0 0-10,0-9 24,6-5 14,2-6-10,3-2 10,-2-5 2,2 0-6,-2 4 16,0-1-17,-4 6 15,1 6-6,-3 6-3,1 2-7,0 4 6,1 0-18,-1 0 19,3 6-26,-2 8 26,1 2 19,-2 7 33,1 0-41,-1-1 4,-2-2-15,1 1-52,-3 1 0,0-6-71,0-3-93</inkml:trace>
  <inkml:trace contextRef="#ctx0" brushRef="#br0" timeOffset="2734">939 229 88,'0'0'126,"0"0"-87,0 0 56,0 0-42,0 0 22,0 0-59,0 0 10,125 0-26,-98 0 0,-5 0-24,-7-1-116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8.2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0 65,'0'0'82,"0"0"1,0 0-17,0 0 16,0 0-21,0 0-4,0 0-19,-20 50-12,18-26-4,0 1-14,0 2 8,-1-3-14,0-1 5,1-1-7,2-2-13,0-2-78,0-6-53,0-6-190</inkml:trace>
  <inkml:trace contextRef="#ctx0" brushRef="#br0" timeOffset="263">0 46 114,'0'0'134,"0"0"-86,0 0-34,0 0 18,0 0-2,0 0-24,0 0 9,102 17-13,-79-4 0,-1-1 5,-2 2 10,-4 1-8,-8 2 1,-1-1 16,-7 3-9,0 1 17,-2 2-27,-13-2 17,-6-2-24,-1-3 24,0-1-23,0-2 0,3-4-1,4-4-22,9-4-53,4 0-60,2-10-200</inkml:trace>
  <inkml:trace contextRef="#ctx0" brushRef="#br0" timeOffset="652">257 70 201,'0'0'210,"0"0"-145,0 0-47,0 0 2,0 0-20,0 0 17,0 0-16,0 62 8,2-42-8,0-1 6,-2-1-6,3 2-1,-3-4 0,0-2-25,3-6-23,-3-4-122,0-2-61</inkml:trace>
  <inkml:trace contextRef="#ctx0" brushRef="#br0" timeOffset="1110">251 144 143,'0'0'91,"0"0"-20,0 0 17,0 0-19,0 0-9,0 0-47,0 0 7,111 2-19,-91-2 11,2-2-12,-3-3-69,-6 1-123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51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-1 104,'0'-18,"17"18,1 0,-1 0,19 0,-1 0,-17 0,-1 0,1-18,0 18,-1 0,1 0,0 0,-1 0,1 0,-1-16,0 16,1 0,-1 0,1-18,0 18,-1 0,19 0,-19 0,1 0,-1 0,19-18,-19 1,1 17,0 0,-1 0,1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2.1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26,'0'0'20,"0"0"16,0 0-7,0 0 26,0 0-17,0 0-38,0 0-19,0 3-45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22.8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1080 802 9,'0'0'182,"0"0"-68,0 0-22,0 0-34,0 0 4,0 0-18,0 0-21,0 0 11,0 0-11,0 0 24,0 0-19,0 0 14,0 0-32,0 0 13,0-2-16,0 2 6,0-4 4,0 0-17,0-2 31,0-2-31,0-2 0,0-2 10,0-2-26,0-2 22,0-2-12,3-2-4,-1-2-5,0-3 2,-2 2-13,0-5 18,0-2-25,0-1 31,0 2 1,0 0-5,0 3 7,-2 0-1,-6 4 4,4 2 6,-2 2-18,-1 0 19,1 0-22,-4 2 21,4 0-19,1 0 18,-1 4-15,-4-3 6,2 0 0,-3-3-3,2 0 16,-3-3 0,2 2-11,-2-2 24,1 3-25,0 3 19,2 1-20,-2 3-1,3 1-9,-1 4 10,2-2-7,-1 2 11,-1 0-21,-1 2 31,2 0-22,1 0 8,-3 0 0,0 2-1,1-2 1,-2 0-1,0 0-16,0 0 16,-3 2-35,1 0 28,0 2-13,1-2 21,2 2-28,-2 0 19,1 0 2,-2 0 1,-1 0-1,-1 0 10,-1 0-12,-3 0 0,0 4 8,-1 2-24,-2 0 12,3 2-10,1-2 23,0 2-1,0-2 2,5 0-9,-3 2 25,3 0-32,-1 0 27,1 2-14,0 0 2,0 2 0,-3-2 0,0 4 0,3-2 0,-1 2 7,2 0-12,-5-1 11,5 0-10,-5 0 10,2 1-7,-3 2 2,3 0-1,-3 0 0,-2 0 1,3 0-2,1 0 9,-1 0-18,3-2 20,1 0-17,0-2 14,1 0-8,1-2 1,5-2 0,-2 0-7,4-2 16,0 0-21,2 0 24,0 0-22,-1 0 11,-1 0-1,2 3 0,0-4 0,0 3 0,-2-2 1,4 0-7,0-2-3,0 0 9,0 0-42,0 0 18,0-2-50,0 2-18,0-1-39,0-3-18</inkml:trace>
  <inkml:trace contextRef="#ctx0" brushRef="#br0" timeOffset="1322">72 275 80,'0'0'154,"0"0"-72,0 0-24,0 0-3,0 0 8,0 0-44,0 0-2,0-4-8,0 4-8,0 0 8,0 0-2,0 8 0,0 4-5,-4 4 3,-2 4-4,0 2 2,-1 4 4,-1 0-10,0 0 9,2 0-12,-1-4 4,1-1 2,2-7 0,1-5 0,0 0-9,1-5 18,0 0-16,2-3 15,0-1-16,0 3 8,0-3-1,0 0-23,0 0-28,7 0 33,11 0 19,2-4-6,5-7 13,1 0-7,1-2 6,11-3-12,-11 4-14,-2 3-108</inkml:trace>
  <inkml:trace contextRef="#ctx0" brushRef="#br0" timeOffset="4310">49 305 101,'0'0'59,"0"0"-18,0 0-8,0 0 42,0 0-26,0 0-3,0 0-10,5-8 16,-5 8 4,2 0-31,-2 0 8,0 0-33,0 0 9,0 0-1,0 0-16,0 0 6,2 0 2,4 0-1,2 4 0,3 6-6,2 4 14,3 0-16,-1 0 18,1 2-13,2 2 5,-1 0-2,1 0 2,-1 2-1,-1 1 0,-3-2-15,-1 3-1,-4 9-59,-1-7-41,-5-4-80</inkml:trace>
  <inkml:trace contextRef="#ctx0" brushRef="#br0" timeOffset="5106">147 423 13,'0'0'126,"0"0"-57,0 0-36,0 0-10,0 0 6,0 0-15,0 0 13,-58 18-26,47-10 7,1 0 1,0-1-10,4 0 1,-1 0-9,3 0-40,2 1-49,2-4-97</inkml:trace>
  <inkml:trace contextRef="#ctx0" brushRef="#br0" timeOffset="5353">147 423 9,'9'42'108,"-7"-43"-73,1-2-16,-1 2-18,0 1-1,-2-3 8,0 3-16,0 0-2,0 0-20,0 0 7,-16 0-52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2.3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0 126 401,'23'73'156,"-23"-73"-62,0 0-15,3 0 38,-3 0-66,3 0-16,-1 0-34,0 0 3,0 0-4,5 0-14,-1 0 14,4-1-17,0-3 15,3 0-31,-1 0 7,1-3-8,-1 1 21,-1-2-19,-1 2-6,0-2 17,-4-1-7,1-1 28,-3 2-6,-2 0-4,1 2-2,-1 0 12,0 2-3,-2 0 3,0 0 6,0 0 14,0 0 29,0 0-17,0 0 28,0 2-54,0 0 14,0 0-7,-4 0-13,-1 0-1,-1 0 1,1 2 0,-1 0 0,-1 0-10,2 0 23,-1 0-29,-1 6 12,1 12 3,1 4-4,2 4 5,3 3 0,0-4 1,0 1-8,0-5 17,8-2-17,3-3 17,-1-2-20,4-6 6,1-3 4,1-5-20,2 0-26,0 0-29,7-22-51,-6 1-15,-5-1-27</inkml:trace>
  <inkml:trace contextRef="#ctx0" brushRef="#br0" timeOffset="519">334 112 104,'0'0'114,"0"0"-56,0 0-48,0 0 29,0 0-2,0 0 15,0 0-30,2 16 28,0 0-32,-2 7 3,2 1 5,-2 1-4,0-1 7,0-2-28,3-4 9,-3-8-3,0-4-13,0-4 16,0-2-7,0 0-1,4 0 19,0-6-21,5-10-5,0-1-7,2-1-34,0 3 27,3 2-14,-3 5 4,0 4 11,-2 4 17,-2 0 1,-3 0 0,0 7 16,-2 4-3,4 1 17,-2 1-17,-2-3 3,2-2-14,-1-4 3,1 0-5,-2-4 0,0 0 6,6 0-6,-2-7 0,3-7-3,2 2-4,-2 2 2,0 2 4,-1 2-5,-3 6 5,0 0-4,-1 0 5,1 6 19,-1 12-18,0 4 48,1 7-36,4-1 5,0-2-12,6 2-12,-1-8-47,-3-6-165</inkml:trace>
  <inkml:trace contextRef="#ctx0" brushRef="#br0" timeOffset="1172">735 223 68,'0'0'97,"0"0"-51,0 0 3,0 0 29,0 0-18,0 0-9,0 127-17,0-91-5,0 2-29,0-1 10,0-1-9,4-3-2,1-8 1,-1-9-170,-2-6-91</inkml:trace>
  <inkml:trace contextRef="#ctx0" brushRef="#br0" timeOffset="1405">712 227 123,'0'0'151,"0"0"-58,0 0-44,0 0 21,0 0-35,0 0-28,0 0 2,85-78-18,-70 78 18,-1 0 23,-3 16 18,0 5 9,-5 1-30,-2 1 6,-4 2-12,0-4-9,0 1 17,-12-1-30,-3-3 12,1-4-1,-1-6-24,3-2 6,-3-6-36,4 0-79,4-4-221</inkml:trace>
  <inkml:trace contextRef="#ctx0" brushRef="#br0" timeOffset="1720">1093 22 166,'0'0'212,"0"0"-62,0 0-23,0 0 58,0 0-81,0 0-22,0 0-60,-2-22-6,0 22-16,2 16 0,-2 10-12,2 6 12,-3 8 8,-1 7-8,2-3 0,-2 0-32,-2-3 5,4-5-51,2-8 13,0-6-18,0-8-72,0-8-131</inkml:trace>
  <inkml:trace contextRef="#ctx0" brushRef="#br0" timeOffset="2028">1216 179 505,'0'0'98,"0"0"-8,0 0-14,0 0-40,0 0-13,0 0-17,0 0-12,-63 61 15,57-38-23,4 0 14,2-1-2,0-4 2,0-4 0,8-2 13,4-2-13,1-4 20,-2 0-14,3-6-12,-1 0 3,-2 0 3,2-18-15,-4-4 14,1-4-5,-8-1 5,-2 0-2,0 4-6,0 4 8,-8 6 2,-3 5 6,3 7-7,-2 1-14,2 0-112,3 5-134</inkml:trace>
  <inkml:trace contextRef="#ctx0" brushRef="#br0" timeOffset="2465">1414 241 188,'0'0'290,"0"0"-117,0 0-78,0 0-1,0 0-51,0 0-30,0 0-13,18-4-13,-9 4 5,2 0-56,-2 0-51,-3 0-180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7T16:29:35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71,'0'0,"17"0,1 0,0 0,17 0,-17 0,-1 0,1 0,-1 0,1 0,17 0,-17 0,0 0,-1 0,1 0,0 0,-18-12,17 0,1 12,-1 0,1 0,35 0,-35 0,-1 0,1 0,17-13,0 13,-17 0,0 0,-1 0,1 0,35-12,-18 12,1 0,16 0,-16 0,-1 0,0 0,18 0,-35 0,35 0,17 0,-34 0,-1 0,18 0,-18 0,0 0,-17 0,17 0,53 0,-17 0,17 0,-17 0,-36 0,18 0,-35 0,-1 0,18 0,-17 0,17 0,18 0,36 0,-37 0,19 0,-18 0,0 0,-18 0,0 0,-17 0,0 0,-1 0,1 0,0 0,-1 0,1 0,17 0,0 0,1 12,-19-12,19 0,-19 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0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 48 136,'0'0'177,"0"0"-155,0 0 148,0 0-30,0 0-55,0 0-44,0 0 34,0 0-16,0 0 16,0 0-37,0 0 18,0 0-13,0 0-8,0 0-10,0 0-24,0 0-2,0 0 14,0 0-26,0 4 9,0 11-8,0 9 21,0 6-9,0 2 0,0 3 2,0-4-4,0 0-10,0 0 10,0-5-61,-2-6 4,-2-3-44,0-7-25,0-6-198</inkml:trace>
  <inkml:trace contextRef="#ctx0" brushRef="#br0" timeOffset="466">0 28 146,'0'0'196,"0"0"-111,0 0-39,0 0-8,0 0 14,0 0-23,0 0 17,58-8-39,-37 6 13,3 0-19,2 0 7,2 0-6,3-2-2,-3 0 6,-2 2-5,-7 0-2,-7 2-55,-7 0-74,-5 0-205</inkml:trace>
  <inkml:trace contextRef="#ctx0" brushRef="#br0" timeOffset="757">28 171 130,'0'0'169,"0"0"-84,0 0-17,0 0-21,0 0-8,127-11-14,-99 4-25,-3 5 0,0-2-54,-8 2-77,-8 2-189</inkml:trace>
  <inkml:trace contextRef="#ctx0" brushRef="#br0" timeOffset="986">36 327 139,'0'0'128,"0"0"-40,0 0-22,0 0-27,0 0 3,0 0-26,124 7-4,-94-7-12,-4 0-13,-7 0-156</inkml:trace>
  <inkml:trace contextRef="#ctx0" brushRef="#br0" timeOffset="1208">319 241 168,'0'0'238,"0"0"-165,0 0-22,0 0 5,0 0-1,0 0-13,0 0-14,2 82 11,-2-55-28,0 1 23,0 0-34,0-2 23,0-4-22,0-1-1,0-4 8,-8-4-7,0-3 1,-4-2-2,-1-3 0,3-5-45,-3 0-21,2-7-97,4-9-168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50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1 130,'0'0'154,"0"0"-76,0 0-13,0 0 39,0 0-22,0 0-15,0 0-47,-4 0 19,4 0-38,-2 0 28,0 0-9,2 10-20,0 6 7,0 2-7,0 4 12,0-1-11,0 1 5,0 1 1,0-5-8,0-2 1,0-5-19,0-4 16,0-3 0,0-2-7,2-2 20,0 0-20,0 0 14,0-2-4,3-12 0,-2-6-21,-1-2 9,2-2 12,-2 3-1,3 4 1,-3 5-1,0 5 1,0 2-8,0 5-5,5 0-12,0 0-7,4 9 32,0 1 1,3 2 0,-3 1 24,0-2-24,0 2-2,-2-5 11,0-3-10,-4 0 1,-1-3 4,0-2-5,3 0 0,1 0 6,2-7-5,1-5-2,-1-2 14,-1 3-24,0 0 21,-5 2-20,0 4 4,-1 2 6,0 3-7,-3 0 0,2 0 1,2 8 6,-2 12 24,3 4-23,-3 3 22,0 0-21,0-1-4,0-2-6,0-7-18,1-3-28,4-8-90,0-4-46,-3-2-138</inkml:trace>
  <inkml:trace contextRef="#ctx0" brushRef="#br0" timeOffset="698">373 110 189,'0'0'91,"0"0"3,0 0-32,0 0 6,0 0-42,0 0-1,20 103-24,-18-88-2,0-1-2,1-4-112,-3-4-106</inkml:trace>
  <inkml:trace contextRef="#ctx0" brushRef="#br0" timeOffset="879">375 110 237,'0'0'81,"0"0"-44,0 0-34,0 0 32,0 0-14,0 0-6,0 0-2,93-22-13,-66 18 14,0 3-11,0 1-6,0-3-20,-11 3-64,-4 0-172</inkml:trace>
  <inkml:trace contextRef="#ctx0" brushRef="#br0" timeOffset="1088">402 178 42,'0'0'113,"0"0"-43,0 0 31,0 0-21,0 0-13,0 0-42,0 0-14,135-5-11,-108-3-7,-5-1-16,-8 4-65,-8 3-19,-6-1-62</inkml:trace>
  <inkml:trace contextRef="#ctx0" brushRef="#br0" timeOffset="1239">478 181 65,'0'0'185,"0"0"-94,0 0-28,0 0-25,0 0 35,0 0-34,0 0-11,-7 71-15,23-67 4,3-2-17,6-2 0,4 0-15,13 0-45,-5-6-77,-5-2-185</inkml:trace>
  <inkml:trace contextRef="#ctx0" brushRef="#br0" timeOffset="1465">779 91 126,'0'0'213,"0"0"-129,0 0-68,0 0 41,0 0-22,0 0 0,0 0-27,-4 98 11,2-78-4,-3-4-4,3-3 11,-2-3-21,2-4 2,2-2 6,0-4-6,0 0 4,0 0-2,0-4-5,0-10 0,0-1-8,4-3 10,3-4-11,-3 2 11,0 0-8,0 6-13,0 3 19,-2 6 0,-2 3-16,2 2 4,2 0-12,3 3 9,1 9 15,2 2 2,-1 3-2,-1-3 35,2-2-25,-4-2 3,-1-4-7,-1-2-6,-2-2 0,2-2 1,3 0-2,0 0 10,2-11 1,2-4-9,1-3-2,0-3 1,-1 3-9,1 3-11,-1 4-2,1 5 21,-5 6-24,4 0 23,-1 3-19,-4 12 21,3 3 13,-3 3 23,-2-1-22,2-2-14,-4-4 0,0-2-35,5-4-25,-1-2-72,-2-5 18</inkml:trace>
  <inkml:trace contextRef="#ctx0" brushRef="#br0" timeOffset="2056">1204 106 325,'0'0'211,"0"0"-129,0 0-27,0 0-35,0 0 8,0 0-21,0 0-1,-31 71-5,26-49-1,1-4 2,2-3-2,2-3 0,0-4-3,0-4-3,2-4-41,9 0 11,3 0 7,-1 0 10,3-8-13,-5-4-11,-1-1-18,-2-3 14,-6-2-43,-2 0 57,0-2 27,0 6-54,-2 4 47,-8 6-2,2 4-2</inkml:trace>
  <inkml:trace contextRef="#ctx0" brushRef="#br0" timeOffset="2441">1384 135 142,'0'0'176,"0"0"-119,0 0-5,0 0-17,0 0 2,0 0-37,0 0 18,0 58-18,0-34 1,-3-3 8,1 1-9,0 0 0,2 0-47,0-6-37,0-6-154</inkml:trace>
  <inkml:trace contextRef="#ctx0" brushRef="#br0" timeOffset="2667">1375 141 155,'0'0'50,"0"0"-14,0 0 30,0 0 31,0 0-52,0 0 2,0 0-16,116-8 6,-103 8-22,-4 0-4,-5 4-11,-4 1 7,0 2 1,0 3-8,-9 0 33,-6 4-23,1 2 16,1-4-25,4 0 6,7-3-7,2-1-21,0 0 14,0 2 4,7-2-5,4-2-11,4 0-1,7-4-37,-3-2-106,-4 0-189</inkml:trace>
  <inkml:trace contextRef="#ctx0" brushRef="#br0" timeOffset="3088">1676 131 7,'0'0'328,"0"0"-174,0 0-74,0 0-20,0 0-18,0 0-25,0 0-17,0 25 3,0-6 7,0 1-19,0 0 9,0 9 0,0-3-85,0-6-120</inkml:trace>
  <inkml:trace contextRef="#ctx0" brushRef="#br0" timeOffset="3528">1873 193 103,'0'0'177,"0"0"-56,0 0-20,0 0 23,0 0-44,0 0-17,0 0-21,0-2-23,-2 2 14,-5 2-33,0 8 6,0 4 5,1 1-21,1 5 19,3 2-11,2-2 2,0-4-11,0-4 9,0-4-34,7-2 14,1-2-18,4-2 17,1 0-21,-2-2 13,1 0 5,-2-2 16,-1-10 10,-1-2 0,-6 0 13,-2-4 69,0 0-42,0 2-39,-12-2-1,-7 1-20,0 3-29,4 4-91</inkml:trace>
  <inkml:trace contextRef="#ctx0" brushRef="#br0" timeOffset="6473">1904 225 12,'0'0'135,"0"0"-74,0 0-18,0 0 3,0 0 32,0 0-58,0 0 2,0 0-10,0 0 11,0 0-2,0 0-15,0 0 30,0 0-13,0 0 12,0 0-26,0 0 7,0 0-16,0 2 0,-2 1 1,-2 5-1,-1 0 2,0 4 5,-2 2 7,1 4 4,-1 2 8,3 2-25,-3 0 2,0 0 0,3-3-3,-3-1 1,5-3-1,0-5 0,2-5 7,0-2-17,0-2 20,0 1-20,0 0-7,0 0-48,0-2 7,0 0-135,0 0-86</inkml:trace>
  <inkml:trace contextRef="#ctx0" brushRef="#br0" timeOffset="7013">1884 248 88,'0'0'124,"0"0"-43,0 0-16,0 0 26,0 0-57,0 0 1,0 0-34,2-4 6,0 4-7,1 0 1,-3 0-2,2 0 7,0 0-12,3 6 12,-1 0-2,0 0 2,1 4 17,-1 2 13,1 2-7,0 0-15,-1 0-4,0 0 22,-2-2-31,3-2-2,-3 0-5,-2-1 6,0-1-7,0 0-38,0 2 45,0-4-30,0 5-83,0-6-31,0-1-120</inkml:trace>
  <inkml:trace contextRef="#ctx0" brushRef="#br0" timeOffset="7471">1873 376 101,'0'0'178,"0"0"-99,0 0-4,0 0-39,0 0 0,0 0-33,0 0 5,49-6-8,-32 6-17,-3 0-122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5.0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4421 0 173,'0'0'208,"0"0"-156,0 0-32,0 0-20,0 0-50,0 0-183</inkml:trace>
  <inkml:trace contextRef="#ctx0" brushRef="#br0" timeOffset="72842">7748 795 62,'0'0'85,"0"0"-18,0 0-28,0 0-13,0 0-8,0 0-16,0 0-2,125-6-48,-112 0-89</inkml:trace>
  <inkml:trace contextRef="#ctx0" brushRef="#br0" timeOffset="75295">8375 593 449,'0'0'181,"0"0"-109,0 0 6,0 0 36,0 0-77,0 0-34,0 0-3,-2 0-36,2 4-118,4 3-34</inkml:trace>
  <inkml:trace contextRef="#ctx0" brushRef="#br0" timeOffset="77722">9320 637 28,'0'0'89,"0"0"-21,0 0-5,0 0-24,0 0-13,0 0-24,0 0-4,133-5-1,-110 1-41,-6 0-101</inkml:trace>
  <inkml:trace contextRef="#ctx0" brushRef="#br0" timeOffset="142314">0 1156 85,'0'0'168,"0"0"-135,0 0-33,0 0-103</inkml:trace>
  <inkml:trace contextRef="#ctx0" brushRef="#br0" timeOffset="142770">0 1156 126</inkml:trace>
  <inkml:trace contextRef="#ctx0" brushRef="#br0" timeOffset="154933">1779 1130 20,'0'0'104,"0"0"-32,0 0-27,0 0 42,0 0-11,0 0-27,0 0 0,0 0-17,0 0 11,0 0-25,0 0 10,0 0-28,0 0 7,0 0-7,0 0-1,0 0-14,0 0-35,2 0-67,3 0-133</inkml:trace>
  <inkml:trace contextRef="#ctx0" brushRef="#br0" timeOffset="160180">3619 1218 173</inkml:trace>
  <inkml:trace contextRef="#ctx0" brushRef="#br0" timeOffset="161067">4211 1326 166,'0'0'131,"0"0"-87,0 0-44,0 0 0,0 0-42,0 0-257</inkml:trace>
  <inkml:trace contextRef="#ctx0" brushRef="#br0" timeOffset="164685">1821 1122 12,'0'0'53,"0"0"-40,0 0-13,0 0-60</inkml:trace>
  <inkml:trace contextRef="#ctx0" brushRef="#br0" timeOffset="166675">1812 1140 82,'0'0'113,"0"0"-42,0 0 15,0 0-45,0 0-11,0 0-29,0 0 9,0 0-4,0 0-11,0 0 5,0 0-26,0 0-79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5:13.9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89 532 68,'0'0'179,"0"0"-65,0 0-25,0 0 18,0 0-29,0-4-6,0 4-31,0 0 16,0 0-19,0 0 11,0 0-20,0 0-3,0 0-2,0 0-12,0 0-8,0 0-3,0 0-2,0 14-9,0 4 4,-5 6 3,-3 6 2,-6 0-14,3 2-1,-3-2-7,1-4-20,5-4 36,-2-6-57,6-4 28,2-8-2,2-2 37,0-2-27,0 0 6,0-2 3,2-12-14,7-4 14,0-4 4,-3-2 14,3-4-27,-2 0 26,0 0-2,-1 2 4,-1 4 7,-1 6-1,0 3 15,-1 8-13,-3 0 7,3 5-13,-3 0-1,2 0 0,-2 0-2,2 0-7,0 3 8,2 11 30,-1 4-28,1 4 21,0 2-22,2 0-2,-2-4-9,0-2-11,3-8-8,-5-2 28,2-6-1,0-2-19,2 0-21,2 0-4,3-8 33,3-8 7,-1-4-3,3-2 18,-1-2-19,-2 1-48,1 1 22,-3 4 29,-5 7 7,0 4 14,-6 7-14,0 0 8,0 0 0,0 17 60,0 5-33,0 2-12,-3 2-10,-2 0-13,-1 0 0,-1 6-23,1-8-88,1-4-133</inkml:trace>
  <inkml:trace contextRef="#ctx0" brushRef="#br0" timeOffset="833">407 584 77,'0'0'163,"0"0"-51,0 0-50,0 0-20,0 0-35,0 0 16,0 0-17,-38 54-4,30-34-2,1 0 7,3 0-6,2-2 8,2-4-5,0-2 3,0-2-3,0-4-3,8-2 10,3-4-5,1 0 1,-1 0 3,2 0-11,-2-8 1,2-4-9,-4-4 8,1-2 2,-6 0 10,-4-2-11,0 2 14,0-2-14,0 2 15,-12 0-15,-1 6-28,2 4-9,0 1-15,4 7-88</inkml:trace>
  <inkml:trace contextRef="#ctx0" brushRef="#br0" timeOffset="1271">577 544 153,'0'0'260,"0"0"-126,0 0-37,0 0-19,0 0-11,0 0-35,0 0-31,0 7 9,0 7-4,2 7-1,-2 1 3,0 2 7,0 0-14,0 2 8,0-4-9,0-4 0,0-4 0,2-4-5,0-6 4,3-2-28,2-2 6,0 0-16,3 0 17,6-14 13,0-4 9,2-8 4,1-2 2,2 0-12,-3 2-6,-1 1 11,-1 7-37,1 4-9,-3 6-56,-5 5-113</inkml:trace>
  <inkml:trace contextRef="#ctx0" brushRef="#br0" timeOffset="2537">1088 522 22,'0'0'151,"0"0"-67,0 0-9,0 0 4,0 0 31,0 0-49,0 0-18,0 0-13,0 0 9,0 11 10,-6 7-39,-5 5 29,-4 1-24,-1 4 18,-2 0-32,1-2 1,1-2-2,5-2-12,2-6-11,2-4-32,5-6 11,2-6-76,0 0-97,0 0 15</inkml:trace>
  <inkml:trace contextRef="#ctx0" brushRef="#br0" timeOffset="2830">1063 500 15,'0'0'290,"0"0"-149,0 0-108,0 0 10,0 0-31,0 0 38,0 0 10,31 33 2,-22-12-9,-3-1-15,-2 2-14,2 2-22,-6 0 8,0 0 0,0-2-20,0 2-6,0-2 1,0-2-41,-3 4-29,-2-4-9,1-6-137</inkml:trace>
  <inkml:trace contextRef="#ctx0" brushRef="#br0" timeOffset="3115">1029 678 166,'0'0'185,"0"0"-119,0 0-24,0 0 14,0 0-33,0 0 5,0 0-15,34-4 13,-17 2-26,1 0 11,3 0-11,-2 0-28,-1 0-120,-7 0-149</inkml:trace>
  <inkml:trace contextRef="#ctx0" brushRef="#br0" timeOffset="3886">1321 698 126,'74'-114'101,"-74"120"-25,0 2-18,-7 2 14,-2 2 4,-2 2-9,-5 4-21,1 0-11,-3 4 24,-1-2-38,2 0 11,-1 2-32,3-2 7,1-2-6,3 2 0,3-4-2,1 0-52,2-3-11,0-2-58,1-4-56,2-2-80</inkml:trace>
  <inkml:trace contextRef="#ctx0" brushRef="#br0" timeOffset="4228">1250 626 149,'0'0'154,"0"0"-46,0 0-30,0 0 17,0 0-28,0 0-21,0 0 2,0 0-12,0-8 13,0 8-43,0 0-6,0 0 14,4 10-11,5 4 10,0 2 9,0 0-14,0 0-8,1 0 0,0 2-7,-1 0 1,-1-2-23,4 8-41,-3-6-24,-3-1-118</inkml:trace>
  <inkml:trace contextRef="#ctx0" brushRef="#br0" timeOffset="5059">1518 879 90,'0'0'181,"0"0"-57,0 0-57,0 0 12,0 0-31,0 0-19,0 0 4,0-3-16,0 3 16,0 0-31,0 0 50,0 6-5,4 5 27,-2 0-38,-2 4-7,0 3-25,0 2-4,-27 14-17,0-4-101,-4-6-191</inkml:trace>
  <inkml:trace contextRef="#ctx0" brushRef="#br0" timeOffset="6270">1990 492 29,'0'0'193,"0"0"-63,0 0-9,0 0-25,0 0-4,0 0-39,0 0-11,-7 0-13,-3 0-20,-2 0 5,-2 0-7,-1 0-5,-2 0 9,5 0-12,-1 4 1,-1 0 0,3 0-9,-1-1-5,3 1 7,3-1 4,2-2-9,2 2 18,2 1-13,0 0-3,0 2 10,0 4-11,0 3 11,0 6-1,0 3 2,0 2-9,0 4 17,4 2-18,-2 0 21,0 0-19,-2-2 14,0-2-8,0-1 1,0-6-2,0-1 2,-2 0-22,-7-5 13,0-1-33,2-5 19,3-3-7,2-1 17,2-2-25,0-1 2,0 0 10,0 0-4,0 0 10,8 0 3,4 0 8,1 0 18,2 0-14,1 0 11,-1 0-6,4 0 0,-3 0 2,-1 0-2,-1 0 1,-3 0-2,-5 0-36,-4 0-233</inkml:trace>
  <inkml:trace contextRef="#ctx0" brushRef="#br0" timeOffset="6959">2050 644 222,'0'0'192,"0"0"-85,0 0-36,0 0 4,0 0-54,0 0-13,0 0-8,0 10 3,0 6 16,0 2-12,0 4-1,0 2 1,0 0-14,0-2 2,0 0-38,0-2-42,0-6-98,0-8-11</inkml:trace>
  <inkml:trace contextRef="#ctx0" brushRef="#br0" timeOffset="7216">2052 632 143,'0'0'160,"0"0"-112,0 0-27,0 0 24,0 0-12,0 0 15,0 0-37,73-54 36,-61 50-29,1 2 10,-2 2-5,-2 0-3,0 0-13,-5 0 2,-2 2-8,-2 8 1,0 0-3,0 1 2,-6 4 16,-7-1-16,-1 0 8,3-4-9,2-2 0,4-4 0,3-2 0,2 0-1,0-2-7,0 0-4,0 0-38,0 2 29,2 0-16,12 0 18,-3 2 5,3 0-2,-1 0 16,-2 0-3,-2 0-7,-2 2 20,-3-2-10,-2 2 0,-2 0 42,0 4 12,-2 2-21,-11 4-1,-7 0-22,-3 2 8,-2-2-16,4 0-4,-2-3 2,5-2-17,5-4-32,4-7-14,2 0-64,5 0-152</inkml:trace>
  <inkml:trace contextRef="#ctx0" brushRef="#br0" timeOffset="7892">2468 634 163,'0'0'175,"0"0"-67,0 0-4,0 0 0,0 0-15,0 0-30,0 0 15,0-2-18,0 2 20,0 0-40,0 0 10,0 0-36,-4 4 2,-9 10-12,-1 8 0,-3 2-1,-4 4 2,2 2-6,1-2 6,1 0-2,5-6-51,3-1 16,5-10-12,-2-4-13,6-3-14,-2-4-49,2 0-68,-2 0-190</inkml:trace>
  <inkml:trace contextRef="#ctx0" brushRef="#br0" timeOffset="8222">2283 666 191,'0'0'183,"0"0"-131,0 0 1,0 0 25,0 0 13,0 0-52,0 0 7,62 60-27,-48-46 0,-3-2-19,1 0 2,-3 0 7,-1-4-9,-1 2 0,0-2-52,0 2-39,-3-1-79,0-4-50</inkml:trace>
  <inkml:trace contextRef="#ctx0" brushRef="#br0" timeOffset="8664">2513 550 75,'0'0'228,"0"0"-108,0 0-57,0 0 7,0 0-36,0 0-16,0 0-11,38-6 0,-24 6-6,1 0-1,1 0 1,-1 0-1,-2 0 0,1 0 1,-3 0-2,-5 0 8,-1 0-14,-5 0 14,0 0-5,0 0 6,0 0 57,0 0-3,0 11-31,0 3-10,0 7-12,0 3 2,0 2-2,-2 0-10,-1 2 11,1-4-15,2-2 7,0 0-2,0-4 0,0 0 0,0-2-1,0-4 8,0 1-18,0-4 18,0 0-16,0-2-3,0 0 11,0-3-6,0 0-2,0-3 8,0 1 2,0 1-6,0-2 14,0 2-3,-2-2-6,-5 3 17,-1 0-15,-1 2-2,-3-3 0,4-2 1,-1 2-2,-1-3 11,2 0-17,-1 0 14,3 0-14,-2 0-15,4 0-36,0-4-109,-1-3-76</inkml:trace>
  <inkml:trace contextRef="#ctx0" brushRef="#br0" timeOffset="16668">3087 786 3,'0'0'149,"0"0"-66,0 0 14,0 0-19,0 0 11,0 0-60,0 0 12,4 0 16,-4 8-5,0 2 3,0 4-3,0-2-3,0 4-37,0 2 11,-12 4-23,-17 9-1,2-5-113,1-4-229</inkml:trace>
  <inkml:trace contextRef="#ctx0" brushRef="#br0" timeOffset="17966">3475 576 23,'0'0'155,"0"0"-72,0 0 2,0 0-5,0 0 8,0 0-45,0 0 15,0-2-19,0 8-12,-2 10-13,-2 4-13,-2 0 11,-2 4-9,-1 0 3,3 2 2,-3 0 0,2-2-7,3-4 0,-3-4-1,5-4 0,0-3 0,2-5 2,0-4-5,0 1 0,0-1 2,0 2-34,8 0 23,8-2-14,2 2 0,2 0 12,3 0-14,-4-2 4,-1 0-27,-3 3 17,2-3-36,-7 0-48,-5 0-94</inkml:trace>
  <inkml:trace contextRef="#ctx0" brushRef="#br0" timeOffset="18448">3616 760 61,'0'0'184,"0"0"-77,0 0-23,0 0-12,0 0-7,0 0-38,0 0-19,5 0-6,-5 0 4,2 0-12,2 0 15,0 0-15,5 0 18,1 0-13,0 0 1,-1 0-8,5-4-5,-3 0 2,-3 0 10,0-2 2,-4-2-2,-2 0-2,-2 0-6,0 0-2,0 0 11,-2 0-2,-10 2-20,2 2 21,-3 2 2,1 2 1,1 0 0,2 0-4,0 4 7,0 8-5,3 4 0,-1 0 0,5 2 8,2-2-7,0 0-2,0-2 2,0-2 12,7-1-5,3-4 5,2-1-13,3-1-16,-2-4-16,5-1-10,-2 0-99,-5 0-162</inkml:trace>
  <inkml:trace contextRef="#ctx0" brushRef="#br0" timeOffset="19018">3781 772 160,'0'0'208,"0"0"-127,0 0-16,0 0-13,0 0-13,0 0-39,0 0 7,11-2-1,-6 0-1,1 2-4,1-2-1,1 0 7,-1 0-7,0-2 4,0 0 4,-3-2-16,0 0 6,1-2 2,-5 2-19,0-4-23,0 2 23,0 2-5,0 2 16,-7 2-17,-1 2 23,1 0 4,0 0-12,0 8 20,1 6-9,1 4-1,3 0 0,2 0 1,0-2 0,0-2 42,0-1-23,9-2 6,2-3-26,5-2 0,6-4-38,-2-2-70,-2 0-111</inkml:trace>
  <inkml:trace contextRef="#ctx0" brushRef="#br0" timeOffset="19641">4161 714 189,'0'0'166,"0"0"-101,0 0-51,0 0 14,0 0-27,0 0 37,0 0-22,16 14-2,-9-12-13,2-2-1,2 0-1,-2 0-16,0 0 17,0 0-16,-2-6 16,-3-2-32,-2 2 9,-2-2-27,0 0 19,0 0 17,-4 2-21,-7 2 29,-1 4 6,2 0 16,1 0 26,-1 0-15,4 10-26,-1 6 10,1 4 14,4 0-12,-1 0 5,3 0-10,0-6 38,0-2-22,0-3 7,5-4-20,3-1-2,1-2-9,5-2-10,8 0-39,-2 0-29,-5-4-87</inkml:trace>
  <inkml:trace contextRef="#ctx0" brushRef="#br0" timeOffset="20122">4383 582 185,'0'0'95,"0"0"-10,0 0-16,0 0 35,0 0-39,0 0-19,0 120-5,-3-98-31,1 2 10,-3-2-18,3-2-4,-2 4-2,-1-6-57,3-4-168</inkml:trace>
  <inkml:trace contextRef="#ctx0" brushRef="#br0" timeOffset="20593">4884 704 33,'0'0'237,"0"0"-112,0 0-31,0 0-26,0 0-12,0 0-1,0 0-43,-67 0 12,51 2-23,1 8 9,-1 4-3,3 2-3,1 2-4,4 0 0,1 0 0,5-1 6,2-4-12,0-3 13,0-2-8,0 1 1,13-5 0,3-3-27,3 1-18,13-2-39,-8 0-11,-1 0-110</inkml:trace>
  <inkml:trace contextRef="#ctx0" brushRef="#br0" timeOffset="20910">4938 760 90,'0'0'278,"0"0"-129,0 0-66,0 0-8,0 0-41,0 0-19,0 0-9,-14 34-9,9-18 13,3-2-15,2-2 5,0-2 0,0-3 0,0-2 0,11-2-6,-1-3-29,0 0 11,1 0-21,1 0 45,-3-8-14,-1-3-4,-4-1 7,-1 0 4,-3-2 5,0 2-8,0 2 0,0 2-62,0 2 19,0 4-76</inkml:trace>
  <inkml:trace contextRef="#ctx0" brushRef="#br0" timeOffset="21297">4938 760 173,'150'6'204,"-150"-6"-119,0 0-48,0 2 14,0 4-40,0 4-9,0 2 4,0 0 2,0 1-11,0-4 15,0 0-8,0-4-3,0-3-2,0 0 0,0-2 1,0 0 0,0 0-20,0 0-25,3-2-31,4-9 12,-1-3-24,3-3 21,3 1-11,-2 4 10,1 2 45,1 4 14,-6 4 9,1 2 2,-1 0 38,-3 0 13,0 12 56,-1 0-26,-2 2 7,2 0-43,-2-2 10,0 1-55,0-4 0,0 0-4,0-4-52,0-2-96,0-3-47</inkml:trace>
  <inkml:trace contextRef="#ctx0" brushRef="#br0" timeOffset="21697">5356 632 49,'0'0'243,"0"0"-144,0 0-30,0 0 21,0 0-14,0 0-58,0 0 9,0 0-17,0 94 12,0-68 15,0 0-24,-2 2 6,-3-2-18,1-1-1,0-3-14,-4-4-7,0-3-72,1-2-72,1-9-131</inkml:trace>
  <inkml:trace contextRef="#ctx0" brushRef="#br0" timeOffset="21929">5294 818 85,'0'0'149,"0"0"-116,0 0 3,0 0-1,0 0 12,0 0-16,0 0-10,55 0-11,-30 0-10,-3 0-19,-4 0-141</inkml:trace>
  <inkml:trace contextRef="#ctx0" brushRef="#br0" timeOffset="22442">5788 814 116,'0'0'154,"0"0"-65,0 0-38,0 0 38,0 0-31,0 0-16,0 0-33,-40-28 6,34 28-9,2 0-5,-4 0-1,2 4-6,1 10 6,1 3-12,4-2 11,0 2 2,0-6-10,0 0 14,0-4-5,0 0 0,6-6 2,-1 2-1,1-3-1,0 0 11,-2 0-11,2-3 9,3-8-1,-3-6 1,2-1-8,-2-4 5,1-2-6,-1-2-1,-4 0 0,1 0 2,-1 2-12,-2 2 11,0 6 0,0 4 0,0 4-6,0 6 6,0 2-19,0 0-4,0 8-16,0 10 33,0 6 6,0 2-1,0 2 2,0-2 17,0 0-7,0-4 18,0-6-20,3-2-9,5-4 8,3-3-7,1-6 11,-1-1-5,2 0-11,3 0 5,-3-9-2,1-5-16,-4-3-10,-3-1-22,-5 4 0,0 2 6,-2 4 18,0 6 25,0 2 68,0 0 10,0 10-58,0 10-10,0 6-9,0 0 1,3 3-2,6-10-17,-5-6-565</inkml:trace>
  <inkml:trace contextRef="#ctx0" brushRef="#br0" timeOffset="24715">3106 618 104,'0'0'72,"0"0"-14,0 0-3,0 0-26,0 0 2,0 0-25,0 0 12,0-2-17,0 2 9,0 0-9,0 0 0,0 0 5,0 0-5,0 0 16,0 0-16,0 0 13,0 0-13,0 0-1,0 0 1,0 0-1,0 0 0,0 0-2,0 2-15,0 2-21,2-2 20,-2 0-14,2-2 20,-2 2-12,2-2 15,-2 2-8,2-2 17,-2 0-1,0 0 1,2 0 6,-2 0-4,0 0-4,0 0 7,0 0-11,4 0-6,-4 0 1,2 0-12,-2 0-2,2 0 5,-2 0-5,0 0 11,0 0 2,0 0 12,0 0 0,0 0 22,0 0-5,0 0 2,0 0-11,0 0 4,0 0-3,0 0-9,0 0 0,0 0-32,0 0 3,0 2-20,0-2-7</inkml:trace>
  <inkml:trace contextRef="#ctx0" brushRef="#br0" timeOffset="44259">6000 812 46,'0'0'51,"0"0"-14,0 0-5,0 0 10,0 0-23,4 0-3,-4 0 2,2 0-3,-2 0 14,0 0-19,0 0 21,0 0-10,2 0 18,-2 0-32,0-4 3,0 0-9,0 0 0,0 0-1,-4 2-2,-2 0 1,-3 2 1,-1 0-1,2 0 10,-1 0-16,1 4 7,0 6 0,2 2 0,1 2 1,3 0-9,0-2 15,0-2-9,2-2 4,0-2 9,0 1-10,0-2 11,0 1-11,0-2-1,0 3 5,0-3-4,2 0-2,7-1-18,1 0 7,7-3-40,7 0 11,-1 0-47</inkml:trace>
  <inkml:trace contextRef="#ctx0" brushRef="#br0" timeOffset="45610">6287 618 33,'0'0'84,"0"0"-42,0 0-13,0 0 23,0 0-8,0 0 26,0 0-43,2 38 6,-2-20 16,0 4-10,0 2 3,0 0-23,0 0 3,0-2-21,0 0-1,0-4 2,0-2-4,0 2-31,0-3-68,-2-8-85</inkml:trace>
  <inkml:trace contextRef="#ctx0" brushRef="#br0" timeOffset="45925">6256 668 97,'0'0'135,"0"0"-70,0 0-8,0 0 5,0 0-28,0 0 4,0 0-14,74-40-5,-61 40 7,-5-2-16,2 2 29,-1 0-27,-5 0 31,0 0-36,-4 2 13,0 6-19,0 2 35,0 2 3,-8 2-25,-5 2-2,-3 0-11,1 0-2,1 0-12,3-2 5,2-4-20,4-2 15,3-4-27,2 0-6,0-2 2,0 0-44,2-2 21,12 2 22,1-2 38,1 2 14,1 2-5,2 0-1,-3 0 4,-3 2 2,-3 0-6,-2 3 24,-6-2 2,-2 4 87,0-2-30,0 5-3,-7 3-55,-6-2 11,-3 2-22,-2 1-1,-2-3-4,3 0-8,-2-1-4,4-4 1,1-2-18,4-4-79,0-4-16,6 0-117</inkml:trace>
  <inkml:trace contextRef="#ctx0" brushRef="#br0" timeOffset="46563">6635 736 199,'0'0'162,"0"0"-70,0 0 18,0 0-19,0 0-34,0 0 1,0 0-16,0-2 13,0 2-49,-7 14 14,-4 4-19,-2 4 7,-3 4-8,1 0 1,-1 1 0,1-1 1,1-2-1,3-1-1,-1-2-12,6-5-79,-1-6 16,5-6-36,2-4-53,0 0-115</inkml:trace>
  <inkml:trace contextRef="#ctx0" brushRef="#br0" timeOffset="46858">6477 762 107,'0'0'183,"0"0"-92,0 0-45,0 0 18,0 0-44,0 0 9,0 0 21,59 77-2,-38-48-8,-3 1-38,-1 2 26,2 0-27,-4 9-2,-1-9-56,-10-6-241</inkml:trace>
  <inkml:trace contextRef="#ctx0" brushRef="#br0" timeOffset="98601">5273 0 41,'0'0'21,"0"0"10,0 0-7,0 0 14,0 0-28,0 0 14,0 0-23,-19 0 0,17 0 8,-1 0-8,3 0-2,0 0 8,0 0-15,0 0 11,0 0-4,0 0 2,0 0 0,0 2-1,0 0 1,0-2-1,0 2 7,0-2-14,0 0 15,0 2-5,0 2-1,0-2-2,0 0 0,0 0 1,0 0 10,0 2-10,0 0 17,0 2-7,0 2 14,0 3-24,0-2 19,-4 5-11,-1 2 9,-4 3-9,-2 2 11,0 4-7,-2-2-13,0 4 5,-1-4 2,3 2-14,-1-5 5,4-4-4,1-2-41,3-4-1,2-4-15,2-4-63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8.1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1083 363 88,'0'0'215,"0"0"-151,0 0-17,0 0-2,0 0 11,0 0-28,0 0-7,0 88 1,0-68-22,0 0 19,0-4-18,-5-2-2,3-4-64,0-2 63,0-6-6,2-2 8,0 0 16,0 0-10,0 0 20,0-8-26,0-6 0,6-4-11,1-2 10,-1 2-41,2 2 22,-4 2-38,2 6 51,-1 4-2,-1 4 0,0 0 8,2 0 1,-2 4 22,0 6-5,1 0 27,1-2-21,-4 0-7,3-4-7,-2-2-8,-1-2 4,2 0-5,-2 0 13,3 0-11,1 0 14,4-10-15,0-4-2,3-4-8,1 2-7,-1-2-44,-1 6 6,-3 2 47,-3 5 7,-4 5 3,0 0-2,1 7 91,-3 13-5,0 2-22,2 4-22,-2-2-20,2 0-2,0-2-20,1-4-2,-1-4-50,-2-4-81,0-6-374</inkml:trace>
  <inkml:trace contextRef="#ctx0" brushRef="#br0" timeOffset="1388">1254 120 33,'0'0'6,"0"0"3,0 0-8,0 0 1,0 0 9,0 0-10,0 0 22,-4 0-6,4 0 28,0 0-18,0 0 21,-2 0 14,2 0 19,0 0 14,0 0-1,0 0 1,0 0-49,0 0 26,-3 0-28,3 0 25,0 0-32,0 0 13,0 0-24,-2 0-9,2 0-4,-2 0-12,-1 0-2,-1 0 5,0 0-17,-5 6 22,0 8-18,0 0-14,0 4-6,5 0-8,0 0-12,4-2 25,0 1-19,0-3 36,4 0-32,9-2 7,5-2-31,20-6-14,-7-3-66,0-1-57</inkml:trace>
  <inkml:trace contextRef="#ctx0" brushRef="#br0" timeOffset="4917">2603 214 87,'0'0'254,"0"0"-171,0 0-44,0 0-33,0 0 8,0 0-6,0 0-11,64-2 3,-49 2 0,4 0 0,-4 0 0,1 0-39,-5 0-105,-7 0-49</inkml:trace>
  <inkml:trace contextRef="#ctx0" brushRef="#br0" timeOffset="5149">2603 214 136,'60'27'147,"-60"-18"-84,-3 5 17,1 4-23,-1 2-2,3 1-30,-2 1-1,2-3-16,0-1-8,0-1 8,0-5-7,0-2-2,0-2-45,0-4-83,0-2-159</inkml:trace>
  <inkml:trace contextRef="#ctx0" brushRef="#br0" timeOffset="5436">2848 282 88,'0'0'263,"0"0"-128,0 0-67,0 0-29,0 0 10,0 0-48,0 0 8,-29 53 2,19-31-12,6 0 1,2-1 0,2-2-1,0-3 2,0-6 12,0-2-12,11-4 19,0-2-20,0-2-1,1 0-2,1 0-3,0 0 2,-2-12-23,-2-4-2,-2-4-10,-7-2 14,0 0-32,-9-6 28,-9 6-39,-2 4-104</inkml:trace>
  <inkml:trace contextRef="#ctx0" brushRef="#br0" timeOffset="6335">1682 0 25,'0'0'262,"0"0"-132,0 0-84,0 0-5,0 0 21,0 0-33,0 0 24,0 70-39,0-40 30,0 6-30,0 2 19,3 4-23,-3 4 5,2 5-5,0 0-10,2 4 0,0-1 9,-1 0-13,1 0 20,-2 0-17,-2-1 2,0 1-2,0-2 1,0 1-18,0-3-8,-4-2-5,-3-1 23,3-6-12,2-3 19,2-1-14,0-3 13,0-4-55,0-4-7,2-4 15,4-4 19,1-4 28,-2-4-21,0-2 22,-5-2-24,2 0 13,-2 0-44,0-2-15,0 2 37,0 0 22,2 2 6,0 0-37,0-2-82</inkml:trace>
  <inkml:trace contextRef="#ctx0" brushRef="#br0" timeOffset="7574">0 675 183,'0'0'133,"0"0"-133,0 0 2,0 0-3,0 0 2,0 0 7,0 0-7,102 0 5,-75 0-5,2-1 23,4-2 11,6 2-8,3-3 32,4 1-10,8-1-11,4 2-27,2 1 18,2-3-29,3 1 8,-1 3-6,1 0-1,0 0 9,-1-1-10,-2 1 0,4 0 11,-2 0-19,3-3 16,0 2-5,2-2-3,-3 1 13,2 0-13,-1 2 0,-5 0 1,-2 0 7,0 0-16,-4-2 21,-3 2-26,3 0 24,-2-1-12,-1-2 1,0 2 0,3-4-1,0 3 2,2 0-8,-4 0 14,-6 2-14,-1 0 19,-3 0-18,-2 0 12,4 0-7,-4 0 1,5 0 0,-1 0-1,6 0 6,1 0-12,3-3 14,-3-1-14,-1-1 16,-3 3-16,-3 0 8,-4 0-1,-1 2 1,-3-2-1,-1 0 0,-1 0 7,2 1-17,-2-2 20,-1 1-16,3 0 9,0 0-3,-3 0 0,0 2 0,-4-2 0,-2 2 1,-3 0-3,1 0 11,-3 0-20,1 0 13,-6 0-2,0-2 0,-5 2 1,-4 0-1,-1 0 1,0 0-2,0 0 3,-2-2-8,-3 2 16,2 0-16,-1 0 12,0 0-12,-3 0 5,0 0-15,1 0-73,-3 0-141</inkml:trace>
  <inkml:trace contextRef="#ctx0" brushRef="#br0" timeOffset="9301">1689 1288 111,'0'0'134,"0"0"-86,0 0-36,0 0 29,0 0 8,0 0-28,0 0 36,0 0-8,0 0 24,0 0-27,0 0 16,0 0-20,0 2-3,0 4-26,0 2-13,0 6 15,2 2-13,0 4 19,-2 2-13,2 5-8,-2 2 10,2 2-9,1 0-1,-3 1 0,2-1-1,-2-5-7,2-2-1,-2-4-37,0-6 0,2-2-38,-2-6-50,0-4-188</inkml:trace>
  <inkml:trace contextRef="#ctx0" brushRef="#br0" timeOffset="11914">301 833 178,'0'0'131,"0"0"-62,0 0 0,0 0-2,0 0-8,0 0-46,0 0 8,0 0-20,0 0 8,0 0-8,0 0-1,0 0 7,0 0-6,0 0-2,0 0 6,4 0-11,0 0 12,5 0-4,1 0-1,0 0 11,3 0 4,1 0-9,5 0 0,-4 2 1,3-2-8,-3 0 10,-1 0-13,-3 0 9,-3 0-9,-3 0 4,-3 0-1,0 0 2,-2 0-1,0 2 15,0-2-15,0 0 41,0 2-1,0 0-5,0 0-35,0 0-2,0 0-5,0 2-2,-4 2 7,2 0 2,-3 2-11,1 2 20,0 4-22,-3 0 24,2 4-12,-4 2 1,1 2 7,-1 2-7,-3 4 0,4-2 5,-1-2 3,-1-3-18,6-5 19,2-6-13,0-4 11,2-4-16,0 0 3,0-2-17,0 0-36,0 0-23,0 0-11,0 0-129</inkml:trace>
  <inkml:trace contextRef="#ctx0" brushRef="#br0" timeOffset="12605">256 1001 62,'0'0'95,"0"0"-7,0 0-21,0 0 11,0 0-41,0 0 19,0 0-48,103-18 9,-82 14-8,4 0-1,0 2 1,-3 0-9,-2 2 0,2 0 0,-6 0-31,-7 0-142</inkml:trace>
  <inkml:trace contextRef="#ctx0" brushRef="#br0" timeOffset="12958">862 883 111,'0'0'235,"0"0"-138,0 0 0,0 0 12,0 0-39,0 0-20,0 0-37,-20-6 32,11 6-45,-2 0 13,-5 0-11,1 0 11,-1 0-12,1 0-1,-1 0 0,1 0-11,3 0 11,3 2-10,3-2-5,2 0 20,-1 0-11,0 0-6,1 0 12,-1 0-15,3 2 2,-4 0 3,1 0-15,-2 2 24,3 0-2,-1 0-7,1 0 10,2 2-6,2 2 6,0 2 0,0 2 4,0 0-3,0 4-1,0 0 6,0 2-9,0 0 15,0 0-22,0 0 17,0-2-8,0-2 1,0-1 0,0-5-1,0-2-18,0-5 5,0 2-43,0-3-38,-2 0-126</inkml:trace>
  <inkml:trace contextRef="#ctx0" brushRef="#br0" timeOffset="13514">619 1024 110,'0'0'148,"0"0"-93,0 0-14,0 0 15,0 0 20,0 0-41,0 0-1,89-3-33,-68 3 8,-2 0-9,-1 0 1,7 0-1,-8 0-50,-5 0-141</inkml:trace>
  <inkml:trace contextRef="#ctx0" brushRef="#br0" timeOffset="13919">1074 901 195,'0'0'177,"0"0"-66,0 0-27,0 0-10,0 0-38,0 0 6,0 0-15,-40-8-5,28 8-8,2 0-12,1 2-4,-3 8 9,3 4-20,1 2 26,0 4-26,2-2 19,2 2-6,1 0 0,1-1 0,2-4 0,0 2-6,0-6 5,2 2-26,7-5 25,5 0-48,1-2 25,3-2-8,0 0 24,2-4-1,3 0-1,-2 0 9,0 0 4,1-3-10,-2-4 16,-4-5-3,0 2-5,-6-5 29,-1 4-3,-5-6 14,-4-1 42,0-4-80,0 0 20,0-2-21,-13 0-2,0 2 7,0 2-19,-3 4 10,3 4-22,0 6-9,-8 6-62,8 0-78,-3 0-233</inkml:trace>
  <inkml:trace contextRef="#ctx0" brushRef="#br0" timeOffset="14602">1203 877 218,'0'0'144,"0"0"-33,0 0-21,0 0 9,0 0-52,0 0 2,0 0-23,-2-2-5,-7 14-8,-3 6-13,-3 6 1,-3 2 9,3 2-14,-3 4 14,-2-1-16,2 1 6,-2-4-34,0 4-44,2-8-72,7-8-133</inkml:trace>
  <inkml:trace contextRef="#ctx0" brushRef="#br0" timeOffset="15847">1622 1024 113,'0'0'179,"0"0"-42,0 0-6,0 0-20,0 0-26,0 0-39,0 0 9,-56 0-32,36 0 35,0 0-38,-2 0 11,-1 0-30,1 1 12,0 2-12,0 1-1,1-1 0,2 0-1,1 1-1,5-4-22,1 0 18,5 0-7,3 0 10,2 0-23,0 0 25,2 0-17,0 0 18,0-4-1,0-1 7,0 4 3,0-2-8,0 2 10,0-2-5,0 2-9,0-2 3,0-1 0,0 0 1,0 1 0,0-6-2,0 1 2,2-4-10,9-2 17,1-2-16,1 0 14,-1-4-6,2 2 1,-3 0-1,-1 4 3,-6 2 4,0 6 7,-4 0-5,3 6 19,-3-2-27,0 2 11,0 0-12,0 0-1,0 0 1,0 0 0,0 0-1,0 0 1,0 0-9,0 0 2,2 4-2,2 6 11,-2 4-2,2 0 1,-1 4 0,-1 4 1,1 2 6,-3 4-16,0 0 21,0-1-28,0 1 9,0-5 5,0-1-33,0-1-15,0-3-28,0-7-92,0-2-320</inkml:trace>
  <inkml:trace contextRef="#ctx0" brushRef="#br0" timeOffset="24348">2123 973 38,'0'0'59,"0"0"-6,0 0-8,0 0 14,0 0-14,0 0 10,-2 0-16,2 0 4,0 0-6,0 0-16,0 0 13,0 0-14,0 0 16,0 0-21,0 0 27,0 0-16,0 0 11,0-2-25,0-4-11,0 2 1,0-2 9,0-2-22,0-2 24,2 2-19,7-2 12,0 2-8,2 2 2,2-2 0,1 2-8,-3 2 8,3 0-1,-6 2-4,1 0 4,0 2 2,-2 0-9,2 0 8,-3 0-1,-1 0 0,-1 0 1,-1 8 5,-1 2 21,-2 2 13,0 2-37,0 4 12,-2 2-5,-10 2-8,-1 2 1,-3 1-2,1-4-6,-1 0-3,3-3 8,-1-4 2,3-2-11,1 0 25,0-6-27,4 0 14,1-2-2,1 0 1,4-4-1,0 1 0,0-1-2,0 0-5,0 0 14,0 0-14,6 0 16,10 0-9,2 0 0,6 0 0,1 0 1,2 0-1,-1 0 0,1-1-10,-5-1 9,-1 0-63,-2 2-21,-5 0-65,-5 0-106</inkml:trace>
  <inkml:trace contextRef="#ctx0" brushRef="#br0" timeOffset="29137">2389 901 168,'0'0'98,"0"0"-38,0 0 38,0 0-33,0 0-3,0 0-34,0 0 16,0 0-15,0 0-3,0 0-14,0 0-11,0 0 14,0 0-14,0 0-2,4 0 11,5 0-20,1 0 20,9 0-10,1 2 0,2-2 1,0 0-2,-1 2 13,-2-2-24,-3 0 24,-3 2-24,-5-2 18,-4 0-13,0 2 6,-4-2 1,0 2 0,0-2 0,0 0 6,0 2-4,0-2 27,0 2-28,0 0 2,0 2 10,0 2-11,0 2-2,0 0 7,0 2 4,0 2-9,-2 0 44,-2 4-34,-2 1 32,0-3-43,-1 1 31,3-1-22,-2 1 1,4-1-11,-4-3 1,4 2-2,0-4 9,-2 0-11,1-1 11,-1-2-16,2-2 16,0 2-9,0-3 1,2 4-13,-3-1-17,3-2-41,-2 2 9,2-2-23,0 0 40,0 0-6,0 0-57,0 2-42,0-2 46,0-2-135</inkml:trace>
  <inkml:trace contextRef="#ctx0" brushRef="#br0" timeOffset="29926">2439 1069 120,'0'0'48,"0"0"-1,0 0-5,0 0 17,0 0-26,0 0 3,0 0 9,0-4-13,5 4 4,6 0-12,5 0 17,4 0-35,2 0 14,2 0-20,11 0 0,-10 0-39,-2 0-176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04.4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0 129,'0'0'164,"0"0"-30,0 0-40,0 0 3,0 0-58,0 0-6,0-1-27,0 1 12,0 0 16,0 0-10,0 0 19,0 0-30,0 0 26,0 0-39,0 0 13,0 0-5,0 14-8,0 5 7,0 8-6,0 5 18,0 0-16,0 4 17,0-2-18,0 0-2,0-4 10,0-3-20,0-5-21,0-3-37,0-8-31,0-4-220</inkml:trace>
  <inkml:trace contextRef="#ctx0" brushRef="#br0" timeOffset="428">0 55 120,'0'0'205,"0"0"-93,0 0-68,0 0 15,0 0 16,0 0-59,0 0 4,52-38-13,-39 35-1,0 2 4,0 1 16,4 0-19,-2 0 29,1 0-4,-6 6-16,-3 4 20,-3 0-36,-2 0 11,-2 0-4,0 4-7,-8 0 6,-12 2 1,0 0-7,0-4-21,2-2 0,4-6 7,8 0 5,2-4 18,4 0-18,-3 2 11,3-2-4,0 2-6,0 2-13,0 0 3,0 2-13,9 2 30,7 0-12,-1 2 5,6-2 16,-2 0-19,4 0 12,-5-2-1,-3-2 1,-3 2-1,-6 0 0,-4 2 10,-2 0-10,0 3 25,0-2 28,-6 3-28,-10 1 14,-1-3-20,-6 2 12,0-3 10,1-1-30,0-1 14,2 0-24,4-3 1,5 0 10,2-2-24,5-2 9,4 0-31,0 0-105,0-6-251</inkml:trace>
  <inkml:trace contextRef="#ctx0" brushRef="#br0" timeOffset="1345">496 101 202,'0'0'116,"0"0"-17,0 0-1,0 0-21,0 0 21,0 0-46,0 0 21,0 0-31,0 0 12,0 0-40,-5 4 9,-3 12-10,-6 2-7,-1 6 15,-3 2-20,1 2 4,-3 0 3,1 0-6,0-1-2,3-6-16,3-6-41,5-5 3,-2-3-20,1-3-79,3-4-140</inkml:trace>
  <inkml:trace contextRef="#ctx0" brushRef="#br0" timeOffset="1733">274 111 87,'0'0'254,"0"0"-109,0 0-94,0 0-1,0 0-19,0 0 15,0 0-33,29 12 63,-18 2-38,1 2 14,1 2-20,1 2-18,1 2-8,1-2 5,-1 2-22,-1 3-18,-2 3-39,-6-5-114,-1-5-207</inkml:trace>
  <inkml:trace contextRef="#ctx0" brushRef="#br0" timeOffset="5600">612 183 202,'0'0'214,"0"0"-109,0 0-20,0 0 29,0 0-43,0 0-2,0 0-24,0-2 24,0 2-14,0 0 7,0 0-31,0 0-20,0 0-11,0 0 12,8 0-24,11 0 27,5 0-31,5 0 30,5 0-27,-1 0 14,-2 0-2,-4 0-5,-2 0-15,-6 0 0,0 2-27,-9 2 9,1 0-38,-3 0 2,-4 0-97,-2-2-145</inkml:trace>
  <inkml:trace contextRef="#ctx0" brushRef="#br0" timeOffset="6169">641 325 61,'0'0'169,"0"0"-58,0 0 13,0 0-35,0 0 15,0 0-23,0 0-10,-4 0 15,4 0-28,0 0 4,0 0-40,0 0 17,0 0-38,0 0 7,8 0-8,8 0 0,6 0 0,5 0 2,2 0-8,0 0 17,2 0-24,-4 1 25,-2 4-22,-6 0 10,-3-1-52,-5 0 7,-11 2-84,0 1-115</inkml:trace>
  <inkml:trace contextRef="#ctx0" brushRef="#br0" timeOffset="21755">1131 99 93,'0'0'157,"0"0"-36,0 0-32,0 0-5,0 0-33,-2-2 5,2 2 6,0 0-23,-2 0 10,2 0-20,0 0 29,0 0-35,0 0 19,0 0-34,0 0 23,0 0-11,0 0-4,0 0 8,0 0-23,0 0 4,0 0 9,0 0-27,0 0 14,0 0-2,0 0-5,4 0 6,11 0 0,6 0 6,-1 0-8,5 0 11,-4 2-12,0-2 19,-2 0-28,-2 2 22,-1-2-12,-5 0 2,-2 2 0,-5-2-1,-1 2 1,-1 0-10,-2-2 20,0 0-17,0 2 17,0-2-20,0 0 10,0 0 0,0 0 0,0 0 0,0 0-7,0 0 4,0 0-7,0 4 15,0 0-16,0 4 18,0 2-13,0 6 12,0 6-6,0 4 8,-2 4-7,-3 3 6,-1 1 4,-1-2-19,1-2 26,-1-3-28,2-5 17,1-4-7,-1-4 0,1-4 0,0-2 0,-1 0-16,3-4 3,-1 0-29,3 0 25,-2 0-35,2-2-16,0-2-36,0 0-44,0 0-74,0 0-178</inkml:trace>
  <inkml:trace contextRef="#ctx0" brushRef="#br0" timeOffset="22537">1175 349 264,'0'0'163,"0"0"-69,0 0-2,0 0-21,0 0-15,0 0-33,0 0 11,0-10-20,0 7 17,12 3-30,3 0 18,3 0-18,2 0 5,2 0-6,-2 0-1,0 0 1,-3 0-43,4 0-23,-6 0-69,-6 0-186</inkml:trace>
  <inkml:trace contextRef="#ctx0" brushRef="#br0" timeOffset="23281">1656 149 150,'0'0'222,"0"0"-116,0 0 0,0 0-35,0 0-19,0 0-16,0 0-10,-13-4-2,3 4-23,2 0 21,-3 0-15,1 0 49,0 0-56,-3 0 17,-1 0-17,1 0 0,1 0-2,1 0 8,5 0-13,-1 0 16,4 0-18,1 0 19,2 0-19,-2 0 10,2 0-1,0 0 0,0 0 0,-2 0-7,2 0 13,-3 0-18,1 4 22,0 4-21,0 4 12,0 2-2,2 2 2,0 0-1,-2 4 1,2 0 0,0 2-2,-2 1 15,-1-2-17,1-3 12,0-3-12,-1-2 4,1-4-1,-3 1 1,3-3 0,0-1-1,2-4-19,0 0 1,0-2-39,0 0-1,0 0-68,-2 0-83</inkml:trace>
  <inkml:trace contextRef="#ctx0" brushRef="#br0" timeOffset="23919">1448 325 62,'0'0'111,"0"0"2,0 0-64,0 0 56,0 0-31,0 0-50,0 0 22,65 0-45,-51 0 17,-1 0-17,3 0 5,-3 0-6,1 0 1,1 0-1,-1 3-31,-3 0-99</inkml:trace>
  <inkml:trace contextRef="#ctx0" brushRef="#br0" timeOffset="28206">1837 207 134,'0'0'74,"0"0"-3,0 0 25,0 0 12,0 0-30,0 0-4,0 0-15,0-2-11,0 2 5,0 0-33,0 0 24,0 0-20,0 0 21,0 0-22,0 0 10,0 0-12,0 0-5,0 0 9,0 0-24,0 0 12,0 0-1,0 0-11,0 0 8,-3 0-12,-1 0 3,-6 2-1,2 6 1,-1 2 0,-3 4-11,4 2 18,-1 0-16,3 4 9,4-1-7,-2 2-5,4-3 11,0-2-11,0 0-13,6-4 18,4-1-14,3 0 20,1-3-14,1-5 8,2 2-18,-2-5 8,-1 0-10,1 0 19,1 0 8,-3-5-12,1-4 5,-4 0 14,-3-2 6,-1-1-12,0-2 27,-6-3-27,0 2 40,0-3-20,0 0 4,-3 0-3,-6 2-21,-2 0 20,-3 4-21,1 0 19,-2 2-17,1 4-4,-1 0-6,1 4-10,-1 0-7,-5 2-72,1 0-30,4 6-232</inkml:trace>
  <inkml:trace contextRef="#ctx0" brushRef="#br0" timeOffset="29347">2288 331 129,'0'0'181,"0"0"-78,0 0-2,0 0 7,0 0-21,0 0-14,0 0-24,0 0 12,-10 0-41,-2 0 8,-5 0-27,0 0 22,-3 0-22,-3 0 11,0 0-12,-2 0 0,0 0 0,1 0 13,7 0-26,1 0 26,5 0-15,5 0 12,1 0-18,0 0 8,5-3 0,0 0-1,0-4-5,0-3-4,0 1 10,0-5-8,10 0 9,-2 0-8,1-2 8,2 2-1,1-2 0,-4 0 0,1 4-2,-2 0 4,-3 4-5,-2 0 10,0 4-10,0 0 13,-2 2-20,0 0 11,0 0-1,0 2 0,0 0 6,0 0-13,2 0 13,-2 0-15,0 0 15,0 0-16,0 0 11,0 0-2,0 0 1,0 0 0,0 0-1,0 0 3,0 0-7,0 0 18,0 0-14,0 0 2,0 0-2,0 8-8,0 4 9,2 4 8,1 4-7,-3 2 8,2 4-9,-2 2 14,0 3-8,0 0-7,0-3 8,0-2-7,0-4 0,0-4-3,0-4 3,0-4-29,2-4 4,-2-2-59,2 0-21,-2-2-26,0-2-146</inkml:trace>
  <inkml:trace contextRef="#ctx0" brushRef="#br0" timeOffset="31043">1504 376 62,'0'0'155,"0"0"-59,0 0-21,0 0 18,0 0-46,0 0-5,0 0-20,0 0 25,0 0-12,0 0-2,0 0 6,0 0-6,0 0-7,0 0-25,0 0 5,0 3 4,-2 7-9,0 2 6,0 0-2,2 1-5,0 2 0,0-5-1,0 2 2,0-2-3,0-2-4,0 2-20,0-4-92,0-2-55</inkml:trace>
  <inkml:trace contextRef="#ctx0" brushRef="#br0" timeOffset="32298">2337 399 77,'0'0'173,"0"0"-68,0 0-17,0 0-22,0 0-18,0 0-12,0 0-26,0 0 9,0 0-18,0 0 34,0 0-25,0 0 13,0 0-22,0 2 10,0 8-3,-3 2-7,3 4 6,-2-2 0,0 2-7,-2 2 8,2-2-13,-1 0 14,3 0-18,-2 0-31,-1 0-51,1-4-53,0-6-70</inkml:trace>
  <inkml:trace contextRef="#ctx0" brushRef="#br0" timeOffset="33041">2526 417 82,'0'0'136,"0"0"-42,0 0 30,0 0 3,0 0-45,0 0-27,0 0-33,-20-2-9,13 2 13,3 0-18,-1 0 33,-1 0-40,-3 0 18,0 2-18,-2 6-2,2 2 1,0-1 0,2 2-1,3 1 2,-1-2-10,3 0 15,2-2-16,0 0 1,0 0 9,0 0-19,0-2 18,2 2-1,7-2-11,-2-2-12,2 2 2,-2-4 20,1 2-30,-1 0 32,2-2-44,-2 0 22,-1-2-68,-1 0 55,-1 0 30,3 0-8,-4 0 12,1 0-8,-4-4-1,0-4 22,0 0-9,0 0 37,0 0-19,0 0-20,-4 2 0,-6 4 0,1 0-30,-4 2-2,2 0 17,0 0-142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54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52,'35'0,"-17"0,-1 0,1 0,0 0,-1 0,19 0,-1 0,-17 0,-1 0,1 0,-1 0,1-16,16 16,2 0,-1 0,0-30,-17 30,-1 0,1 0,17 0,-17 0,0 0,-1 0,1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2.7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0 177,'0'0'215,"0"0"-59,0 0-31,0 0-13,0 0-55,0 0-28,0 0 7,0-3-15,0 3 14,0 0-34,0 0 22,0 0-17,0 0-2,0 0-4,0 0 0,0 9-2,0 3 4,0 6-11,0 3 18,0 3-21,0 0 14,0 2-4,0 1-22,-5-3 1,3 2-44,-2-4 4,2 4-31,2-5-68,0-7-152</inkml:trace>
  <inkml:trace contextRef="#ctx0" brushRef="#br0" timeOffset="497">0 22 117,'0'0'71,"0"0"-41,0 0 5,0 0-22,0 0 14,0 0-20,0 0 7,25-8-13,-17 8 17,2 0-17,1 0 7,1 4 5,1 4 4,2-1 26,2 4-31,-2 2 21,-4-1-17,0 0 18,-4 2-15,-3-2 16,-2 2 2,-2 2-18,0 2-4,0 1-14,0 1 19,-8 2-19,-3-2 16,-1-2-17,1-1 0,-2-3-1,1-4-17,4-2 18,1-1 0,1-6 1,-1-1-1,1 0-52,-3 0-23,3 0-45,2 0-87</inkml:trace>
  <inkml:trace contextRef="#ctx0" brushRef="#br0" timeOffset="1105">281 145 147,'0'0'139,"0"0"-34,0 0-18,0 0 14,0 0-51,0 0 2,0 0-37,0-2 9,0 6-24,0 7 10,0 3 3,0 0-6,0 2 13,0 0-19,0 0 10,0-3-4,0-4-2,0 2-5,0-5-15,0 2-8,0-4-45,0-1-92,0-2-114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11.4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42 1 62,'0'0'175,"0"0"-73,0 0 6,0 0-8,0 0-18,0 0-18,0 0-25,0-4 11,0 4-21,0 0 13,0 0-36,0 0 2,0 0-7,0 10-2,0 8 1,0 6 0,0 5 1,0 3-1,0-1 0,0 0-10,0-3-14,0-4-46,0-8-5,0-3-44,0-7-78,0-6 21</inkml:trace>
  <inkml:trace contextRef="#ctx0" brushRef="#br0" timeOffset="367">0 19 123,'0'0'143,"0"0"-93,0 0 32,0 0-40,0 0-10,0 0-32,0 0 1,46-8-1,-35 8 6,3 0-14,-1 4 14,3 8-6,-6 2 2,4 5 44,-5-2-17,-3 1 2,-1-3 0,-3 2 9,-2-3-1,0 0-26,0 0 16,-2 0-22,-11-1 22,-8 1-16,-1-2 9,-2 0-21,4-4-1,2 1-6,5-5-50,8-4-43,3 0-82,2 0-148</inkml:trace>
  <inkml:trace contextRef="#ctx0" brushRef="#br0" timeOffset="787">298 45 230,'0'0'248,"0"0"-129,0 0-13,0 0 5,0 0-29,0 0-73,0 0-9,-3 17 14,-3 1-27,-3 4 21,0 4-8,0 3 0,0-3 0,1 1-1,0-3-31,4-3-17,0-7-39,4-6 10,0-4-104,0-4-122</inkml:trace>
  <inkml:trace contextRef="#ctx0" brushRef="#br0" timeOffset="1074">287 47 42,'0'0'149,"0"0"-77,0 0-9,0 0 9,0 0-23,0 0-30,58 114 5,-50-89-23,-1-3 11,-3-2-5,2-2-5,-2-1-2,-4-1-48,0-4-95,0-4-93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54.6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0 101,'0'0'163,"0"0"-72,0 0 6,0 0-15,0 0-23,0 0-13,0 0-14,0 0 11,0 0-37,-3 0 21,-4 10-26,0 2 19,3 4-20,-2 6 1,1 6 0,1 4-1,-1 6 0,0 0 8,3 0-15,2 0 22,0-2-28,0-2 21,0-2-9,2-2 1,12-6 0,1-4 0,6-2-10,6-4-41,-6-2-83,-5-8-136</inkml:trace>
  <inkml:trace contextRef="#ctx0" brushRef="#br0" timeOffset="1193">186 124 124,'0'0'59,"0"0"-12,0 0-24,0 0 20,0 0-19,0 0 30,0 0-7,0 54-19,0-36-4,0 2-11,0 3 16,0-1-20,0-2-6,0 1 7,0-3-20,0-4-12,2-4-70,0-4-87</inkml:trace>
  <inkml:trace contextRef="#ctx0" brushRef="#br0" timeOffset="1658">186 130 32,'0'0'101,"0"0"-29,0 0-19,0 0 28,0 0-25,0 0-5,0 0-6,0-2-18,-2 2 15,-4 0-33,-5 6 11,-3 2-19,1 2 3,-3 0 3,1 0-7,3-2 1,1-2-1,5 1 0,1-4-15,5 1-15,0-2-51,0-2-53,3 0-45</inkml:trace>
  <inkml:trace contextRef="#ctx0" brushRef="#br0" timeOffset="2304">370 80 77,'0'0'102,"0"0"-63,0 0 16,0 0-10,0 0 14,0 0-19,0 0 21,0 118-34,0-87 22,-6-2-23,1 3-7,-1-5-11,2 0-7,-2-3-2,2-4-29,2-4-73,-2-6-35,1-4-37</inkml:trace>
  <inkml:trace contextRef="#ctx0" brushRef="#br0" timeOffset="2605">372 112 139,'0'0'36,"0"0"-25,0 0-6,0 0 3,0 0-5,0 0-1,0 0 51,72 6-31,-67 8 14,-5 0 1,0 2 54,0 2-12,0 0-45,-10 0-8,-3 0-24,0-1 37,1-2-39,2-5 6,3-5 1,3-2-7,4-2 0,0-1-9,0 0-4,0 0-33,0 0 8,0 0-31,2-1 0,4-2-19,-1 3 39,-1 0 11,0 0 31,-1 0 7,-3 11 29,0 0 30,0 2 0,0-1-17,0-2-18,-5 2 8,-1-4-23,-3 0 25,-1-2-33,2-2-1,-3 0-15,5-4-116,-2 0-222</inkml:trace>
  <inkml:trace contextRef="#ctx0" brushRef="#br0" timeOffset="3122">475 280 7,'0'0'90,"0"0"-24,0 0-15,0 0-5,0 0-9,0 0-24,0 0 3,0 72-16,0-66 17,0 0-17,0-2 9,0-4-9,0 0-1,3 0 1,1 0-13,0 0 5,1 0-13,1-8 13,2-2-50,-2-2 44,-2 2-69,1 4 63,-5 4 20,2 2 10,-2 0 4,0 0-13,2 0 14,0 6-6,-2 3 46,0 4-25,0 1 42,0 2-6,0-2-17,-6 4-11,-5 0-22,-3 2 17,-1 0-33,-3-2-17,0 0-77,4-6 9,4-4-55</inkml:trace>
  <inkml:trace contextRef="#ctx0" brushRef="#br0" timeOffset="3664">583 166 39,'0'0'59,"0"0"-7,0 0-3,0 0-8,0 111-18,0-85 14,0-1-37,-4 0 0,-3-4-24,3-9-93</inkml:trace>
  <inkml:trace contextRef="#ctx0" brushRef="#br0" timeOffset="3881">553 308 74,'0'0'43,"0"0"-26,0 0 4,0 0-12,0 0-8,0 0 1,0 0 9,97-16-11,-90 9 15,-2 2 34,-3-1-48,-2-2 14,0 0-9,0 2-6,0 1 0,-10 2 11,1 3 41,3 0-45,-3 0-1,2 4 3,3 14-9,-1 0 8,3 1 11,2 2 4,0-5 5,0-3 12,0 0-39,7-3 20,2-2-21,4-4 0,0-2-76,-3-2-97</inkml:trace>
  <inkml:trace contextRef="#ctx0" brushRef="#br0" timeOffset="4286">695 38 121,'0'0'152,"0"0"-93,0 0 49,0 0-13,0 0 27,0 0-62,42 140 2,-36-100-27,0 5-6,-6-2-29,0 17-12,-14-12-74,-9-6-122</inkml:trace>
  <inkml:trace contextRef="#ctx0" brushRef="#br0" timeOffset="5202">126 364 18,'0'0'171,"0"0"-71,0 0-14,0 0-8,0 0-6,0 0-47,0 0 1,4-4-25,0 4 9,0 0-9,4 0 0,5 0 3,3 0 6,6 8-20,-5-2-44,-3 0-220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4.4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292 64 108,'0'0'129,"0"0"-70,0 0 36,0 0-56,0 0 12,0 0-51,0 0 17,0 0-5,2 112-9,-2-102-3,0-1 1,0-8 8,0 2-8,0-3 12,0 0-12,0 0 28,0-3-29,0-12-1,0-3 1,0-5 0,2-1-39,7 0-70,3 2 65,1 0-5,13 0 32,-3 6-55,-4 6-44</inkml:trace>
  <inkml:trace contextRef="#ctx0" brushRef="#br0" timeOffset="404">454 128 212,'0'0'121,"5"0"-80,-1 0-41,0 0 59,6 0-33,-2 0 0,1 0-26,0-2 7,1-6-7,-1-2 1,1 0-7,-4-4-27,-4 2 9,-2 0 3,0-2-35,0 4 3,-4 0 53,-8 4 0,-3 2 0,2 4 0,0 0 20,3 0-6,-2 8-14,1 6 21,4 4-19,5 2 17,0 0-4,2 0 19,0-4 14,0-2-6,0-2-9,9-2-20,-1-2 6,6-3-19,8-4-1,-3-1-61,0 0-97</inkml:trace>
  <inkml:trace contextRef="#ctx0" brushRef="#br0" timeOffset="826">638 22 196,'0'0'266,"0"0"-158,0 0-17,0 0-2,0 0-55,0 0-14,0 0-13,-4 0-14,-5 8 21,0 2-27,0 2 14,0 2-1,3 4 0,1-2-9,5 0 8,0 0 1,0-2-10,0-2 20,5 0-20,6-1 2,2-4-38,9-5-16,-4 0-62,-5-2-59</inkml:trace>
  <inkml:trace contextRef="#ctx0" brushRef="#br0" timeOffset="2349">0 394 25,'0'0'68,"0"0"-21,0 0 5,0 0-32,0 0-2,0 0-16,17 114-4,-13-104-4,2-4-1,-3-2-90</inkml:trace>
  <inkml:trace contextRef="#ctx0" brushRef="#br0" timeOffset="2553">0 394 101,'19'-40'49,"-8"36"6,2-2-6,0 0 0,8 0-29,-2 1 21,4 2 6,1-1-22,-1 2 8,-5 2-24,-1 0 5,-7 0-4,-5 0-3,-5 2-1,0 5 43,0 2-13,-15 1 9,-6 2 6,0 2-41,1 2 4,2-2-12,5 0-4,1 0-15,8-2 15,4-2-47,0-4 33,0 0 15,12-4-6,3 0 6,5-2-26,5 0 16,9 0-21,0 0-23,-7-6-135</inkml:trace>
  <inkml:trace contextRef="#ctx0" brushRef="#br0" timeOffset="2971">443 302 110,'0'0'278,"0"0"-125,0 0-63,0 0-1,0 0-61,0 0-18,0 0-10,-16 16-1,8 0-5,-3 2 6,-1 0 0,4 2 1,-3-2-11,1 0 5,2-4-12,1-2-22,5-6 19,2-4-3,0-2 23,0 0-15,0 0-5,0 0 6,2-6-3,7-8 15,2-4-4,2 0 4,0-2 3,-1 0-2,1 0-8,-4 2 9,0 4 0,0 4 0,-3 2 0,-1 4-6,1 1 6,0 3-19,0 0 18,0 0 2,3 15 2,-1 1 26,-1 2 3,2 0 15,-3 0-28,0-2-19,-2 0-6,0 0-1,-4 0-88,0-4 1,0-4-137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6.7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103 1894 176,'0'0'228,"0"0"-121,0 0-15,0 0-41,0 0 6,0 0-39,0 0 8,0 0-16,0 0 6,0 0 26,0 0-18,0 0 27,0 0-44,0 0 7,0 0 1,0 0-24,0 0 9,2 0 0,8 0-2,1 0 2,4 0 0,1 0-47,1-5 31,1-3-23,0 0 38,-2 0-27,-1-2 27,-5 0-21,-1-2 6,1-4-30,-2 0 18,-1-2 27,1 0 2,0 0-7,-2 2 15,1-2-12,-1 0 10,4 0 9,-4 0-16,3 0 14,0 0 11,-2 0-6,2 0 7,-3 0-24,-2 4 9,3 1-2,-5 1-5,2 2-2,1 0 12,-1 1-8,0-2 10,1-1 1,-1 0-9,3 0-13,0 0 23,-1 0-21,1 0 14,-1 2-10,0-2-1,0 0 0,-4 2 0,0 0 6,1 2 17,-3 2-2,0 0 11,0 0-23,0 0 4,0 0-6,0 0-7,0 0 0,0-2 2,0 0-10,0-2 16,0 2-25,0-2 32,0 2-21,0-1 12,0 2-6,0-1 6,0-3-6,0 4 0,0-1 0,0-2 0,-3 2 13,1-1-25,-2 0 24,2 0-24,0 0 14,-2-4-3,4 3 1,-2-2 0,2 0-2,-2 2 4,0-4-15,0 2 29,-2 0-25,1-2 16,1 4-7,-2-2 0,2 2 0,0-2-1,2 2 1,0-2-1,0 2 3,0 2-14,0 0 19,0 0-14,-3 0 14,3 2-6,-3-2-1,-1-2 0,2 2 3,-2 0-2,1-1-2,1 2 5,-2 0-18,0 0 25,1 1-18,2-3 7,-2 2 0,1-4 0,0 4 6,0-1-15,-3 1 22,3 0-26,-2 0 29,0-1-23,1 1 15,-1 0-5,1 0-3,1-1 0,0-3-2,2 1 8,0 0-17,0-2 22,0-2-24,0 2 23,0 2-11,0-2 2,0 2-1,0-2 0,0 0 1,0 0 11,0 2-6,0-4 7,0 2 2,0-2-20,0 0 15,0 0-10,0-2 0,0 2-1,0 0 0,0 2 1,0 2-1,0 0 11,0-1-20,4 0 17,-1-1-14,1-1 7,1 2 0,-3 0 0,0 1 0,0 2 1,0 2 0,-2 1 11,0 1-2,0-1-20,0 3 20,0 2-11,0 0 1,0 0 0,0-2-9,0 2 18,0-4-8,0 0 8,0 0-18,0-2 19,0 1-17,0-4 13,0 3-7,0 0 1,0 2 0,0 0-1,0 0 13,0 0-25,0 2 24,0 0-22,0-2 21,0 2-10,0-2 0,-2 0 8,2 0 4,-2 2-11,2 0-2,0 2 8,0 0-26,0 0 38,0 0-28,0 0 11,0 0-3,0 0 1,0 0-1,0 0 1,-2 0 0,2 0-8,0 0 22,0 0-28,0 0 10,0 0 3,0 0-37,0 0-21,0 0-3,0 0 11,0 0 37,0-4-1,0 0 7,0 0 6,0-2 2,-2 2 10,2 2 34,-2 2-24,2-2 7,0 2 15,0-2-23,0 0 19,0-2-30,0 0 26,-3 0-26,1-2 22,0-2-29,2 2 15,-5-4-9,5 2-6,-2-4-2,-1-2 2,3-2-7,0 0 15,0-2-15,0 2 18,0-2-21,0 4 10,0-3-1,0 3 0,0 2 0,-2 2-4,2 2 18,0 2-28,-2 2 18,0 3-10,2 1-12,-2 0-3,2 0-26,0 0-39,-7 0-47,1 0-134,-2 5-321</inkml:trace>
  <inkml:trace contextRef="#ctx0" brushRef="#br0" timeOffset="2800">188 1711 88,'0'0'191,"0"0"-73,0 0-17,0 0-17,0 0 2,0 0-51,0 0 15,0-2-21,0 2 35,0 0-18,0 0-23,0 0 2,0 0-24,0 2 24,-2 4-24,-7 4 11,0 4-3,-4 2 3,-3 0-11,-2 4 0,0 0-1,1 0 0,2-2 0,-4 0 9,7-2-18,-1-2 24,1-4-30,5-3 20,3-4-7,2 1 2,0-4-5,2 3 4,0-2 2,0-1-8,0 0 14,0 3-18,0-3 19,0 0-16,0 0 2,0 0-1,0 0 2,0 1-4,0 2 8,0 0-5,4-1-1,5 0-6,-1-2 11,6 0-6,-1 3 2,1-3 5,1 1 1,0-1 0,-2 0 1,3 0-2,-5 0 7,3 0-18,-5 0 27,-1 0-23,-3 0 14,-1 0-12,-4 0 6,2 0 0,-2 0 0,0 0 6,0 0-13,3 0 16,-1 0-22,0 0 26,3 3-19,-3-2 7,2 2-1,-2-2 0,1 2 0,-1-1 0,0-1 1,0 3-9,0-1 22,3-2-27,-2 2 22,-1-3-10,-2 0 1,2 0-1,-2 0 1,0 0 0,0 0-4,0 1 13,0-1-14,0 0 17,0 0-7,0 0-4,0 0 8,0 0-8,0 0 0,0 0-1,0 0 10,0 0-22,0 0 24,-2-9-17,-8-5 16,2-3-16,-1-2 6,0-6-1,-2 1 1,2 2 0,0 4-2,0 2 14,4 8-23,3 2 20,0 2-5,2 4 1,0 0-7,0 0 1,0 0-8,0 0 7,0 0-1,0 0-10,0 8 24,0 6-11,4 4 9,1 2-20,0 2 9,-1-2-11,-4-2-17,0 3-56,0-6-58,0-4-345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4.2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2746 124 136</inkml:trace>
  <inkml:trace contextRef="#ctx0" brushRef="#br0" timeOffset="26">2746 124 136,'24'-124'6,"-17"124"-6</inkml:trace>
  <inkml:trace contextRef="#ctx0" brushRef="#br0" timeOffset="245087">0 2010 15,'0'0'106,"0"0"-57,0 0-24,0 0-16,0 0-9,0 0-13,0 0-16,52-10-58</inkml:trace>
  <inkml:trace contextRef="#ctx0" brushRef="#br0" timeOffset="245434">0 2010 39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33.9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 6 87,'0'0'163,"0"0"-72,0 0-12,0 0 3,0 0-28,0 0-10,0-2-26,0 0 32,0 2-27,0 0 12,0-2-16,0 2 14,0 0-13,0 0-11,0 0-9,0 0 13,0 0-26,0 0 21,0 0-19,0 0 11,0 0-1,0 0-12,0 0 0,0 0 1,0 0-7,0 0 18,0 0-16,0 0 16,0 0-21,0 0 14,0 0-21,0 0 17,0 0-4,0 0 5,0 0 11,2 2-1,0 2-9,3 2 20,-1 2-20,1 0 17,-3 0-14,3 2 5,0-2-12,2 6-28,-1-2-63,-1-2-67</inkml:trace>
  <inkml:trace contextRef="#ctx0" brushRef="#br0" timeOffset="886">122 2 90,'0'0'88,"0"0"-64,0 0 19,0 0 4,0 0 7,0 0-16,0 0-5,-6 10 2,-4 2-15,4 4 2,-4 1-22,-2 2 27,2-1-20,-1 4 12,-3-3-18,3 2 0,-1-3-1,3 4-11,2-6-97,3-4-112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37.0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0 78,'0'0'58,"0"0"-48,0 0 20,0 0 6,0 0 26,0 0-21,0 0 12,2 46-23,-2-22 12,0 2-10,0 6-12,0 2 23,0 1-43,0-2 9,-4-2-2,2-8 4,0-2-11,2-9 2,0-4-2,0-2 1,0-4-1,0 0 1,0-2-2,0 0 11,0 0-7,0 0-2,4-8 22,3-8-22,1 0 6,1-4-7,0 2-7,2-2-14,1-1-4,-3 6 24,1-2-36,-3 8 37,3 2-22,-6 3 21,0 4-15,0 0 5,-1 0 9,1 0-14,-2 15 10,3 0 6,-2 3 51,-3 3-35,2 1 18,-2-2-28,0 0 9,0-2-14,0-2-1,0-2 0,0-2-40,2-2-9,2 0-55,0-4-62</inkml:trace>
  <inkml:trace contextRef="#ctx0" brushRef="#br0" timeOffset="646">271 193 101,'0'0'120,"0"0"-42,0 0 24,0 0-2,0 0-71,0 0-2,0 0-27,-42-9 0,31 19 2,-3 7-9,6 2-7,1 3 14,3 1 0,1-1-9,3-4 8,0-2 2,0-4-13,0-4 25,7-4-20,-3 0 16,1-4 5,1 0-13,1 0 12,0 0-7,2-2-4,-1-10 3,2-4-3,-1 0-2,-3-2 6,-2 0-12,-2 0 0,1 0 5,-3 6 1,2 2 0,-2 6 0,0 4-9,0 0 6,2 0-29,3 5 31,0 12-25,-1 1 25,1 2 2,0-2 11,-1-2-11,3 0-1,-2-4-7,3-4-90,-1-2-30,-3-4-109</inkml:trace>
  <inkml:trace contextRef="#ctx0" brushRef="#br0" timeOffset="1202">459 186 165,'0'0'187,"0"0"-122,0 0-6,0 0 2,0 0-3,0 0-40,0 0 31,0 0-20,-9 3-4,-4 10-25,-3 5-2,3 6 2,-3 2 0,5 1-7,3-3 14,4-4-14,0-2-3,4-6 4,0-2-21,0-2 25,6-4-35,2-2-22,10-2-52,-5 0-26,0 0-81</inkml:trace>
  <inkml:trace contextRef="#ctx0" brushRef="#br0" timeOffset="1555">495 307 120,'0'0'164,"0"0"-90,0 0-35,0 0 7,0 0-8,0 0-27,0 0 12,20-2-14,-11-1 30,0 2-28,-3-1 7,3-2-18,1 0 7,-4-3-7,3 0-13,-3-4 13,-4 2-13,-2-1-12,0-3-25,0 1 48,0 2-28,-12 0 30,1 6-10,-3 0 10,3 4 20,-1 0-3,1 0-11,1 17-5,-2 1 13,3 5-4,3 4 1,4-4 7,2 2 15,0-3-16,0-4-5,0-2 0,4-2-11,7-4 3,3-4-4,1-2-1,9-4-45,-1 0-61,-6 0-200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40.6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0 120,'0'0'182,"0"0"-67,0 0-28,0 0 6,0 0-29,0 0-28,0 0 6,0-3-15,0 3 21,0 0-42,0 0 21,0 0-25,0 0 28,0 0-29,0 0 5,-4 7-5,-10 13-1,-5 3 0,-2 8 7,-3 4-11,-3 1 14,3 2-13,-1-4 13,3-2-11,7-5 1,-1-5-10,7-4 10,5-4-54,-2-3-9,6-6-41,0-5-10,0 0-48,8 0-103</inkml:trace>
  <inkml:trace contextRef="#ctx0" brushRef="#br0" timeOffset="458">201 4 85,'0'0'136,"0"0"-73,0 0 24,0 0-2,0 0-1,0 0-25,0 0-32,0-7 8,0 7-35,0 0 7,2 8 6,3 9 61,-3 1-47,5 2 14,-2 2-21,1 3-13,1-1 16,-1 2-23,2-2 23,-4 0-21,2-4-4,-3-2 14,1-4-21,-2-2 9,0-1-1,0-3 0,0 0-22,-2-2 10,0 0-45,3-2 6,-3 3-96,0-3 8,0-3-202</inkml:trace>
  <inkml:trace contextRef="#ctx0" brushRef="#br0" timeOffset="894">161 189 166,'0'0'117,"0"0"-72,0 0 20,0 0-18,0 0 7,0 0-31,0 0 4,0-2 9,0 2-21,0 0 8,0 0-16,0-2 30,0 2-31,0-2 27,0 2-32,7 0 13,8 0-8,3 0-4,7 0 3,0 0-4,-2 0-2,0 0-3,-3 0-16,-5 4-71,-3-2-65,-7 0-302</inkml:trace>
  <inkml:trace contextRef="#ctx0" brushRef="#br0" timeOffset="1532">613 47 12,'0'0'216,"0"0"-69,0 0-57,0 0-11,0 0-13,0 0-53,0 0 9,-13 29-19,-3-6 19,-1 5-15,-6 2 32,4 2-26,-4 2 1,1-2-5,1-1-9,6-5 0,4-6 6,2-4-12,2-5-7,3-6 4,4 0-40,0-5-52,0 0-121,0 0-10</inkml:trace>
  <inkml:trace contextRef="#ctx0" brushRef="#br0" timeOffset="1892">442 86 84,'0'0'140,"0"0"-84,0 0 28,0 0 12,0 0-18,0 0-3,0 0-40,49 79 8,-38-59-25,2 2 14,1-2-31,-1-2 8,-2 0-1,3 1-10,1 1 2,-1-3-78,-8-8-91</inkml:trace>
  <inkml:trace contextRef="#ctx0" brushRef="#br0" timeOffset="4452">1023 125 32,'0'0'102,"0"0"-41,0 0-35,0 0 40,0 0-15,0 0-14,0 0-22,0 0 3,0 0 10,0 0-11,0 0 18,0 0-14,0 0 27,0 2-23,-3-2 12,-4 2-24,1 2 0,-5 0-1,-1 0-12,1 2 4,-2 0 2,-3 0-10,-1 2 15,-1 2-18,-3-2 14,4 0-7,-1 0 0,5-2 0,1-2-1,1 0 2,5-2-4,1 0 10,0 0-15,5-2 16,-2 2-18,2-2 10,0 0-7,0 0-13,0 0 2,0 0-3,7 0-16,9 0 36,4 4 2,5 0-9,4 2 18,2 2-16,-3 2 6,1 0 0,-4-2 0,-3 3 6,-7-5-16,-1 2 21,-5-4-20,-3 0 18,0 0-15,-4-2 12,0 0-5,-2-2-1,0 0 0,2 0-1,-2 0 2,0 0 2,0 0 4,0 0-4,0 0 0,0 0-4,0 0 1,0 0 0,0 0 7,0 0-6,0 0 15,0-2-13,0-4 16,0-2-19,0 0 23,0-2-22,0-1 15,0-1-3,0 0 6,0 0-3,-2-2-15,2 2 12,0 2-12,0 0-2,0 0 6,0 2-12,0 0 7,0 2-8,0 0-21,0 2-36,0 0-6,0 0-102,0 0-46</inkml:trace>
  <inkml:trace contextRef="#ctx0" brushRef="#br0" timeOffset="5789">1071 107 114,'0'0'74,"0"0"-12,0 0 21,0 0 7,0 0-35,0 0 17,0 0-29,0 0 18,0 0-40,-9 0 1,-5 0-22,-1 0-3,-3 0 2,-6 10-69,2 0-75,1-2-165</inkml:trace>
  <inkml:trace contextRef="#ctx0" brushRef="#br0" timeOffset="7763">1098 215 49,'0'0'140,"0"0"-71,0 0-5,0 0-35,0 0 11,0 0-28,0 0 19,-7 0-5,7 0 23,0 0-18,0 0-4,0 0-10,0 0-17,0 0 8,0 0 0,0 0-9,7 0 10,13 0-9,9 0 2,9 0 8,2 0-3,5 0-7,-1 0 6,-2-2 1,-1 2-10,-10 0 10,-4 0-10,-6 0 10,-5 0-9,-3 0 2,1 2-10,-3 4-51,-7-2-161</inkml:trace>
  <inkml:trace contextRef="#ctx0" brushRef="#br0" timeOffset="72166">101 223 72,'0'0'74,"0"0"-35,0 0 19,0 0-21,0 0 6,0 0-27,0 0 10,-2-2 10,2 2 0,0 0 8,0 0-10,0 0 20,0-2-34,0 2 13,0 0-33,0 0 10,0 0-10,0 0-1,0 0-1,0 0-28,2 0 28,16 0-5,4 0-1,11 0-11,-4 0-61,-6 0-126</inkml:trace>
  <inkml:trace contextRef="#ctx0" brushRef="#br0" timeOffset="74044">1056 153 12,'0'0'105,"0"0"-54,0 0-40,0 0 27,0 0-17,0 0 24,0 0-31,-20 0 12,15 0-17,3 0-9,-4 0 10,-2 4-9,2 0 16,-5 2-16,-3 0 15,3 0-16,-2 0 13,-1 0-13,4 0 12,1 0-1,-3-2 1,6 0-2,-1 0-4,1 0 4,0-2-9,2 0-1,0 0 9,2 0-16,2-2 7,-3 2 0,3-2 1,0 0-1,0 0 0,0 0 5,0 0-16,0 0 11,0 0 0,0 0-23,0 0 9,0 0 2,0 0-8,0 0 19,11 2-7,5-2 1,-1 2 14,4 0-15,1 2 12,-3-2-5,-1 2 1,0 0 0,-3-2-1,-4 2 2,-2-2-7,-1 0 12,-4 0-15,0-2 9,-2 0-3,0 2-13,0-2 16,0 0 0,0 0 1,0 0-2,0 0-9,0 0-47,0-2-46,0-4-11</inkml:trace>
  <inkml:trace contextRef="#ctx0" brushRef="#br0" timeOffset="74905">1042 153 116,'0'0'50,"0"0"-8,0 0-20,0 0 8,0 0-20,0 0-10,0 0 2,4-4-1,-4 4-2,0 0-17,0 0 17,0 2 1,0 8 17,2 6-16,-2 0 11,0 2-12,0 2-3,0 0 2,0 6-15,0-5-51,-2-5-70</inkml:trace>
  <inkml:trace contextRef="#ctx0" brushRef="#br0" timeOffset="75424">1091 113 87,'0'0'99,"0"0"-50,0 0-30,0 0 30,0 0-19,0 0-4,0 0-17,0-2 1,0 2 12,0 0-8,0 0-4,0 0 3,0 10-13,0 4 0,-4 0 3,0 2-3,-2 0 0,0 0 0,0-2-32,1 2-21,1 0-40,0-4 38,0-4-131</inkml:trace>
  <inkml:trace contextRef="#ctx0" brushRef="#br0" timeOffset="75823">1023 181 82,'0'0'116,"0"0"-60,0 0-17,0 0 29,0 0-23,0 0-22,0 0 3,0 0-13,0 0-3,0 0-9,0 0-2,0 6-4,0 6 4,0 0-22,0 0-23,-3 0-34,0-2-22,1-2-91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41.4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12 137,'0'0'126,"0"0"-53,0 0 18,0 0 19,0 0-37,0 0 10,0 0-41,0 0 4,0 0-32,0 0 14,0 0-27,0 0 21,0 0-14,0 0-8,0 0 0,0 0-14,0 0 7,4 0-19,8 0 18,1 0 13,1 0-6,-1 0 1,-1 0 0,2 0-1,-3 0 2,-1 0-5,-2 0 17,-1 0-26,-1 0 29,1 0-25,0 0 18,2 0-10,0 0 1,0 0-16,0 0 7,-1 0-21,1 0 23,-4 0-15,0 0 21,-1 0-13,-2-2 13,0 2-14,-2 0 15,2-2 0,-2 2 1,0 0-8,3 0 21,-3 0-28,2 0 22,2-2-16,0 2 8,2 0-10,-4 0-11,2 0 7,-2 0-8,0 0 11,-2 0 4,3 0 14,-3 0-8,0 0 2,0 0 38,0 0-6,0 0 8,0 0 2,0 0-18,0 0 11,0 0-36,0 0 2,0 0-1,0 6-2,0 6 2,-3 2 8,-1 3-8,0 1 0,0 2 4,0-2 6,2 1-20,0-2 22,2-3-24,-2 0 24,2-4-14,-2-1 2,2 0-1,-2-1 1,-1-4-1,3 2 0,-2-4-6,0 2 5,2-1-25,-2 2-16,2-1-33,-2 0 30,2 3-44,0-3-67,0 0-78</inkml:trace>
  <inkml:trace contextRef="#ctx0" brushRef="#br0" timeOffset="953">109 115 133,'0'0'242,"0"0"-158,0 0-22,0 0-22,0 0-4,0 0-36,0 0 0,25 0 7,-10 0-6,1 0 1,1 0 7,4 0-15,-2 0 15,2 0-18,-3 0-4,3 0-53,-5 0-84,-5 0-88</inkml:trace>
  <inkml:trace contextRef="#ctx0" brushRef="#br0" timeOffset="1330">623 26 90,'0'0'140,"0"0"-29,0 0-38,0 0-11,0 0-49,0 0 9,0 0-15,-60 0 3,45 2 10,-1 2-7,3-2 5,2 2-18,2-2 10,4-2-4,3 2 7,0-2-4,0 0 1,0 0-9,-1 0 0,-1 0-1,0 2 8,-4 0-13,4 0 15,0-1-20,2 3 10,-1-2-1,3 0 1,-2 2 0,2 0 1,0 0-1,0 2 16,0 2-10,0 2 1,0 2-6,0 0 11,0 4-12,0-2 14,0 1-6,0 3 0,2-4 5,1 0-6,-1-3-9,-2-1 12,2-4-15,-2-2 15,0 0-10,0-3 0,0 1 0,0-1-12,0 2-42,0-1-17,-4-2-89,-3 2-48</inkml:trace>
  <inkml:trace contextRef="#ctx0" brushRef="#br0" timeOffset="2012">446 144 111,'0'0'149,"0"0"-50,0 0-50,0 0 22,0 0-45,0 0-3,0 0-22,21-3 6,-11 3 0,3 0-6,-2 0 4,5 0 1,-3 0-2,3 0 3,-3 3-14,3-3 1,-5 1-109,-5-1-185</inkml:trace>
  <inkml:trace contextRef="#ctx0" brushRef="#br0" timeOffset="3535">903 30 13,'0'0'214,"0"0"-87,0 0-21,0 0-32,0 0 10,0 0-37,0 0-24,-38 0-2,27 0-19,0 0 18,0 0-10,0 0 7,-1 2-16,1 6 15,1 1-16,-2 1 7,-1 4-7,2 3 2,-3 1-4,3 0 9,2-3-17,2 1 19,3-5-19,0 4 10,4-4-2,0 2 2,0-1 0,0-1-1,0 2-2,8-4-10,4 3 11,-1-4-4,2 0-7,3-4 6,1 0 3,1-4 4,3 0 0,-2 0-1,2 0 1,-3 0 0,-1-4-10,-1-6 25,-3 0-25,-4-2 18,-2 1-9,-3-5 1,-4-1 0,0 2 3,0-3-2,0-3-2,0 4 8,-9-3-11,0 2 12,1 2-15,-1 0 17,-3 4-10,4 3 0,-3 1-14,1 2 14,-1 6-49,1 0-39,0 0-146</inkml:trace>
  <inkml:trace contextRef="#ctx0" brushRef="#br0" timeOffset="4400">934 0 141,'0'0'150,"0"0"-84,0 0 8,0 0 8,0 0-40,0 0-8,0 0-22,-7 14 25,-1 2-36,-1 3 22,-3 3-23,2 2 12,-1 0-7,-1 1-4,1-3-2,0 2 11,0 1-19,2-5 9,0-3 0,2-3-49,3-4-13,2-4-51,2 0-38,-3-4-46</inkml:trace>
  <inkml:trace contextRef="#ctx0" brushRef="#br0" timeOffset="5152">1278 26 49,'0'0'162,"0"0"-93,0 0-3,0 0-8,0 0-29,0 0-9,0 0-18,-65 12 32,49-8-33,1-2 19,-1 2-18,1-3 4,1-1-6,1 2 1,3-2-1,2 0 7,-1 0-14,5 0 20,-1 0-24,2 0 22,3 0 12,0 0-15,0 0 1,0 0-2,0 0-5,0 0-2,0 4 10,0 2-16,0 0 13,0 2-7,0 0 1,0 2-1,0 1 0,0-2 0,0 4 10,0-2-10,0 0 0,0-1 12,0-3-21,0-1 19,0-2-9,0-3 0,0 2-1,0-3 1,0 0 0,0 0-2,0 0-24,0 0 13,3 0-23,4-4 25,2-3-13,-1 4 13,4-1-9,-1 1 5,-2 3 7,2 0-11,-2 0 18,0 0-24,0 0 23,0 0-19,-3 0 18,1 0-2,-3 3 2,1-2-12,-3 3 14,-2 1 23,0 0 29,0-1 47,0 3-48,0-1-5,0 2-26,0-1 13,-11 1-11,-2 1-13,-5-1 5,0 2-11,0-6-3,0 3-3,-4-5-39,6-2-78,3 0-70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05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18,'18'0,"0"0,-1 0,1 0,0 0,-1 0,18 0,1 0,-1 0,-17 0,-1 0,1 0,0 0,-1 0,1 0,0 0,-1-6,1 6,-1 0,19 0,-19 0,1 0,0 0,17 0,-17 0,17 0,-18 0,1 0,17 0,-17 0,17 0,-17 0,0 0,-1 0,1 0,-1 0,19 0,-1 0,-17 0,-1 0,0 0,1 0,-1 0,19 0,-1 0,-18 0,1 0,0 0,-1 0,1 0,17 0,1 0,-1 0,-18 0,1 0,0 0,-1 0,1 0,17 0,1 0,-1 0,-18 0,1 0,0 0,-1 0,1 0,17 0,1 0,-19 0,1 0,0 0,-1 0,1 0,-1 0,1 0,17 0,1 0,-19 0,1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49.3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10 114,'0'0'212,"0"0"-128,0 0-58,0 0 92,0 0-17,0 0 0,0 0-47,0 0 18,0 0-7,0 0 0,0 0-20,0 0-21,0 0-19,0 0 6,0 0-22,0 10 24,0 9-26,0 0 23,0 3-11,0 1 1,0 0 0,0 0 0,0 0-15,0-1 1,0-4-41,0-4-7,0-2-49,0-4 17,0-4-46,0-2-98</inkml:trace>
  <inkml:trace contextRef="#ctx0" brushRef="#br0" timeOffset="413">10 30 65,'0'0'149,"0"0"-48,0 0-62,0 0 8,0 0-19,0 0-7,0 0-10,40-20-10,-26 16 2,1 2-1,-2 0-4,3 0 14,-3 2-14,3 0 3,-5 0-1,-2 0 1,-2 0 10,-3 0 31,-4 8-17,0 2 25,0 0-25,-11 2 6,-7 1-29,0-2 15,-2 1-17,0-3-1,7-1-1,1-3-21,6 0 0,1-1-13,5-4 20,0 1-59,0-1 20,7 0 15,5 0 21,1 0-1,5 0 10,-3 3 8,3-2 4,-1 5-11,2 1 18,-4-2-11,-3 4 4,-2-4 5,-5 0-6,-3 2 60,-2-4 14,0 4 18,0 1-10,-7 2-49,-11 2 28,-6 0-49,0 0 12,-1-4-24,0-2 4,6 0-5,-2-6-16,5 0-15,3 0-40,3-2-105,4-8-153</inkml:trace>
  <inkml:trace contextRef="#ctx0" brushRef="#br0" timeOffset="1405">471 16 75,'0'0'202,"0"0"-88,0 0-20,0 0-36,0 0-28,0 0-16,0 0-13,-66 6 22,49-2-22,0 2 13,1-2-5,3 0-2,1 0-7,4-2 9,-1 0-9,4 0 0,3-2-2,-1 3 7,1-3-14,2 0 18,0 0 5,0 0-12,0 0 22,0 0-24,0 0 7,0 0-6,0 0-1,0 0 0,0 1-3,0 7-9,0 1 21,0 2-10,0 4 2,0-1-1,0 0 0,0 1 7,0 3 8,0-2-14,-4 0 6,-2-2 0,3 2-10,-1-4 13,2 0-20,0-4 10,2 0-17,-3-2-9,3-2-22,-3 2 12,1-2-11,0-2-4,0 2-30,0-2-30,-2 0-101</inkml:trace>
  <inkml:trace contextRef="#ctx0" brushRef="#br0" timeOffset="2086">295 170 42,'0'0'160,"0"0"-108,0 0-20,0 0-3,0 0-2,0 0-2,0 0-7,35 0 23,-23 0-34,1 0 0,3 0-7,-1 0-23,-4 2-164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33.2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532 158 29,'0'0'97,"0"0"-40,0 0-41,0 0 17,0 0-27,0 0 4,0 0-10,0 0 13,0 0 36,0 0 4,0 0 9,0 0-18,0 0 25,0 0-32,0 0 15,0 0-24,0 0 1,0 0-9,0 0-4,0-2 18,0-4-34,0-2 6,0 2 7,0-4-16,0 0 10,0-2-4,0-1-3,9-1 0,-3 2 0,1 2 1,1 0-11,2 2 22,1 0-25,0 2 20,0 2-17,0 1 4,0 2 0,1 1-10,-1 0-1,-3 0 8,2 0-21,-4 6 29,1 2-30,-3 2 21,0-1-20,-4 2 17,0-3 3,0 2 10,0 2 0,0-2 2,0 1 2,-4 1-4,-5-2 13,-1 2-10,-2-2 11,1 2-14,-5 0 6,1 2-6,-1 4 1,1 0-1,-1 0 2,3-1-5,2-3 13,0-1-19,3-3 21,3-2-18,1-3 6,2-1 0,2-1 0,0-2-11,0 1 2,0-2-17,0 0 25,2 0 2,7 0 8,6 0-8,0 0 20,3 0-14,-1 0-6,4-3 4,-6 0 1,3 2-12,-5 1 15,1 0-17,-3 0 16,-1 0-16,0 0-28,1 0-10,1 5-56,-4 0-105</inkml:trace>
  <inkml:trace contextRef="#ctx0" brushRef="#br0" timeOffset="1193">826 1 33,'0'0'96,"0"0"-66,0 0 12,0 0 7,0 0 27,0 0-24,0 0 30,0 0-20,0 0-8,0 0-31,0 0-7,0 0 0,0 0-15,0 0 9,2 0-3,9 0 6,5 0-13,3 0 19,2 0-19,1 0 9,1 0 2,-4 0-11,-1 0 0,-5 0 1,-3 2-6,-6-2 19,-4 2-26,0 0 25,0-2-8,0 4 41,0-3-27,0 6-11,0 1-6,0 4-2,0 0 13,-2 2-26,-3 0 26,3 0-13,0 1 1,-1 3-2,-1 0-5,0 2 6,-3 0 0,1 2 10,-2-2-20,2 0 20,2-2-23,-1 0 14,1-1-2,0-6-23,0-1 23,2-4 0,2-2-19,-2-3 3,2-1-21,0 3 16,-4-3-92,2 0-11,0 0-109</inkml:trace>
  <inkml:trace contextRef="#ctx0" brushRef="#br0" timeOffset="1823">848 148 74,'0'0'154,"0"0"-89,0 0 3,0 0 5,0 0-9,0 0-57,0 0 15,40-4 4,-22 4-12,4 0 11,7 2-25,16 0 5,-7 0-5,-7-2-86</inkml:trace>
  <inkml:trace contextRef="#ctx0" brushRef="#br0" timeOffset="14985">67 35 87,'0'0'40,"0"0"-31,0 0 25,0 0 8,0 0-27,0 0 5,0 0-10,0 0 36,0 0-10,0 0 6,0 0-23,0 0 10,0 0-8,0 0-8,0 0-1,0 0-6,0 0-9,0 0 16,0 4-19,0 4 12,0 2-12,0 0 10,0 2-4,-2 2 15,-3 1-14,1 3 21,0 4-21,-1 0 25,-2 2-26,1 0 15,-1 0-14,1 0 5,1-4-6,1-2 1,1-2-2,1-2-7,0-3-1,2 0-50,-3-4-36,3-3-46,0-4-38</inkml:trace>
  <inkml:trace contextRef="#ctx0" brushRef="#br0" timeOffset="15526">27 75 32,'0'0'125,"0"0"-71,0 0-20,0 0 5,0 0 15,0 0-31,0 0 4,4-8-20,-1 4 14,3 2-20,1-2 5,4 0-5,0-1 4,1 4-5,1-1 7,-1 2-12,0 0 15,-1 0-18,1 0 9,-3 0-1,-3 10 1,-2 0 23,-1 4 21,-3 2-35,0-1 22,0 3-32,-3 2 3,-7-2 3,-1 0-12,-3-2-7,1-2-1,1-4-15,1-4 15,5 0 12,0-4-9,0-2 3,4 0 3,0 0 4,2 0-28,0 0-73,0 0 63,0 0 4,0 0-25,7-2 11,4 2 48,0 0-14,3 0 14,-3 0-13,3 0 14,-6 0 0,-1 8 0,-5 4 0,-2 0 8,0 2 45,0 3-23,0-3 14,-7 3-13,-3-2 33,-2 2-44,-1-1 7,-1-5-2,-1 0 30,-1-4-19,1-2-2,1-5 0,3 0-34,0 0 0,4 0-24,2-23-10,5 5-123,-2 0-108</inkml:trace>
  <inkml:trace contextRef="#ctx0" brushRef="#br0" timeOffset="16600">441 23 48,'0'0'148,"0"0"-42,0 0-53,0 0 22,0 0-39,0 0 7,0 0-24,0 0 32,-9 0-35,-1 0-14,-4 0 8,1 2-9,-3 2-2,3-3 2,0 4-7,3-1 14,2-2-15,1 0 14,3-2-9,2 0 2,2 2-6,0-2 6,0 0-17,0 0 10,0 0-19,0 2 26,0 4-11,0 0 5,0 4 2,-4 2 4,4 2 1,0 1-1,0 3 14,-2 0-13,2 2 21,-2 0-21,-2 2 17,2-2-18,-3 0 13,3 0-11,0-4-1,0 3-1,0-9 7,2 3-6,0-5 5,0-3-12,0 0 12,0-1-13,0-3 7,0 2-33,0-3-35,0 0-27,0 0-34,-2 0-157</inkml:trace>
  <inkml:trace contextRef="#ctx0" brushRef="#br0" timeOffset="17200">306 188 75,'0'0'95,"0"0"-44,0 0-2,0 0 14,0 0-22,0 0-2,0 0-32,97 0 6,-72 0-13,-4 0 0,-6 0-116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56.8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63 89 72,'-41'21'19,"34"-19"4,1 2-22,2-2-1,-1-2-82</inkml:trace>
  <inkml:trace contextRef="#ctx0" brushRef="#br0" timeOffset="351">111 126 41,'0'0'31,"0"0"-19,0 0 7,0 0-9,0 0 16,0 0-3,133 0-10,-111 0-3,-2 0-10,-1 0 12,-2 0-12,-1 0 29,-1 0-14,-1 2 31,-4 0-32,0 0 14,0 0-8,1-2-12,-5 0 1,3 0-8,-2 0 16,0 0-17,-1 0 12,-1 0-6,1 0-3,-3 0-3,2 0 0,-3 0 3,-2 0-3,2 0 0,0 0 7,0 0-14,3 0 13,-3 0-7,2 0 1,-2 0 0,4 0 0,-4 0 0,0 0 0,-2 0-5,0 0-2,2 0 9,-2 0-10,0 0 4,0 0 4,0 0 0,0 0-8,0 0-43,0 2-45,2 0 47,-2 0-45</inkml:trace>
  <inkml:trace contextRef="#ctx0" brushRef="#br0" timeOffset="1388">143 12 18,'0'0'96,"0"0"-64,0 0 0,0 0-1,0 0 18,0 0-7,0 0 19,-2-8-19,0 6 11,0 2-15,0-2 5,0 2 2,2 0-32,0 0 12,0 0-23,0 0-2,0 0 2,0 0-3,-3 0 1,3 0-10,-2 0 8,2 4-10,0 8 11,0 6-9,0 5-6,0-3-92,0-2-93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2.2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156 0 7,'0'0'58,"0"0"-22,0 0-3,0 0 34,0 0-34,0 0-10,0 0 30,-49 18-25,38-10 6,-2 4-11,-1 0 8,-1 1-23,1 4 18,1 1-18,4 2 9,-1 2-8,4 0-9,4 0 2,2-2 10,0-2-24,0 0 8,2-2-29,16 0-16,-3-4-32,-1-6-76</inkml:trace>
  <inkml:trace contextRef="#ctx0" brushRef="#br0" timeOffset="458">251 80 52,'0'0'176,"0"0"-92,0 0-28,0 0 10,0 0-6,0 0-19,0 0-29,0 0 15,-4 8-26,-5 6 11,-4 6-1,2 2-10,-2 0 0,-1 2-1,1-2 0,3-2-24,2-6-33,6-4-24,2-8-12,0-2-36,0 0 20</inkml:trace>
  <inkml:trace contextRef="#ctx0" brushRef="#br0" timeOffset="767">301 66 67,'0'0'54,"0"0"43,0 0-19,0 0-35,0 0-14,0 0-20,0 0-1,22 108-8,-22-92-24,0 4-80,0-6 33,0-4-25</inkml:trace>
  <inkml:trace contextRef="#ctx0" brushRef="#br0" timeOffset="1030">216 176 46,'0'0'64,"0"0"-44,0 0 48,0 0-51,0 0 9,0 0-25,0 0 9,98-16-10,-78 12 2,9 0-2,-6 0-54,-6 2-76</inkml:trace>
  <inkml:trace contextRef="#ctx0" brushRef="#br0" timeOffset="1284">546 96 93,'0'0'98,"0"0"-9,0 0-8,0 0-9,0 0-32,0 0-9,0 0-24,-27-4 3,21 4-20,-4 0 11,1 4-8,3 2 14,2 0-15,-1 0 8,5-2-2,0 0-12,0 0-8,0 2-10,2-2 14,7 2 17,2 2 2,-2-2-1,-2 0 10,-1 2-10,1-2 0,-5 0 0,-2 0 10,0 0-9,0 0 60,0 2-16,-6 2 0,-7 2-44,-3-2 5,0 2-6,3-3-6,0-4-60,2-3 34,3-2-23,4 0-165</inkml:trace>
  <inkml:trace contextRef="#ctx0" brushRef="#br0" timeOffset="1772">664 84 48,'0'0'154,"0"0"-46,0 0-44,0 0-27,0 0-27,0 0-4,0 0 3,-4 50-18,-1-30 8,0-2 1,1 0-10,0-4-17,-1 0-32,3-4-44,2-4 35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56.8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692 0 72</inkml:trace>
  <inkml:trace contextRef="#ctx0" brushRef="#br0" timeOffset="7434">0 277 143,'0'0'33,"0"0"-14,0 0-18,0 0-2,0 0-34,0 0 22,0 0-131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8.3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0 137,'0'0'175,"0"0"-128,0 0-47,0 0-96,0 0-30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4.5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 35 157,'0'0'91,"0"0"-40,0 0-15,0 0 37,0 0-58,0 0-8,0 0-7,-60 14 0,54-2 0,-2 0 1,4 0-2,2 1 8,2-3-15,0-2 12,0-2-6,0-2 4,4-2-4,6-2 2,-2 0-19,5 0 3,-1-2-12,-1-10-3,-3 2 1,0-2 30,-4 1-27,0 3 26,-1 4 0,-3 2 1,0 2 0,0 0-3,0 2 3,0 14 39,0 5 0,0 3-19,-7 3 16,-7 1-18,-1 3 29,-5-1-19,-1 2-20,4-9-8,-1-2-10,7-6 10,5-5-36,1-6 23,3-3-147</inkml:trace>
  <inkml:trace contextRef="#ctx0" brushRef="#br0" timeOffset="540">283 55 75,'0'0'139,"0"0"-89,0 0-12,0 0-31,0 0 10,0 0 9,0 0 17,4 30-15,-4-11-9,0-1 15,-4 0-32,-2-1 21,-1-3-23,1-6 10,1 0-4,2-6-5,3 0 3,0 0 2,0-2-12,0 0-3,0 0 8,3-8-24,6-8 18,4-4-26,3-3 8,1 3-19,2 1-13,-4 5 24,1 4 33,-3 4 5,-2 4-3,-2 0 5,-2 2 1,-3 0 11,-2 0 0,1 4 44,-3 6-31,0 2-6,0 1-16,0-1-9,0 0-2,-3-2-37,1 4 6,0-3-109</inkml:trace>
  <inkml:trace contextRef="#ctx0" brushRef="#br0" timeOffset="1125">695 53 49,'0'0'90,"0"0"-44,0 0 35,0 0-11,0 0 18,0 0-36,0 0 20,-31-18-43,21 18-9,-1 0 1,-2 0-21,-1 0 0,-1 8 10,1 6-20,4 0 17,-1 2-15,3 1 5,4-3 3,4 0-7,0-4 6,0 1-6,2-3-8,10-4 7,3 0-25,1-4 15,1 0-18,10 0-10,-4 0-32,-6 0-70</inkml:trace>
  <inkml:trace contextRef="#ctx0" brushRef="#br0" timeOffset="2118">751 57 2,'0'0'85,"0"0"-33,0 0-19,0 0 9,0 0-24,0 0 13,0 0-7,-8 39 30,6-25-28,0 2-25,2-2 14,0 3-14,0-5 3,0 0-3,0-2-2,20-2-9,-2-2-68,0-6-69</inkml:trace>
  <inkml:trace contextRef="#ctx0" brushRef="#br0" timeOffset="3099">990 122 166,'0'0'130,"0"0"-55,0 0-58,0 0 25,0 0-26,0 0-9,0 0-6,-65 31-2,59-15-7,-3 0 8,5 3-2,4-4-19,0-2 20,0-3-28,0-2 27,4-2 2,7-3 0,5-2 0,1-1 0,10 0-15,-2 0-48,-6 0-51</inkml:trace>
  <inkml:trace contextRef="#ctx0" brushRef="#br0" timeOffset="3498">1171 134 7,'0'0'146,"0"0"-56,0 0-62,0 0 6,0 0 3,0 0 2,0 0-12,-6 49-2,2-31 5,-1 0-24,3-5 1,0-1 3,2 0-20,0-4 7,0 2-33,0-9-94</inkml:trace>
  <inkml:trace contextRef="#ctx0" brushRef="#br0" timeOffset="4099">1339 130 20,'0'0'169,"0"0"-95,0 0-61,0 0 7,0 0-11,0 0 12,0 0-20,-56 78 9,54-62 0,2-3 6,0-2 18,0-4-25,0-2 0,11-2-2,-3-3-14,6 0 1,-1 0 6,1-4 0,-1-9 1,-1-1 4,-3-2-4,-5-1 4,-2-1 1,-2 2 7,0 0-6,0 1 10,-2 5-8,-5 2-9,-1 6-23,-2 2-94,6 0-151</inkml:trace>
  <inkml:trace contextRef="#ctx0" brushRef="#br0" timeOffset="5133">1443 92 39,'107'59'48,"-107"-47"-21,0 4 32,-2-2-30,-4 1-3,2 0 0,0-4-17,-1-3 0,3-2-8,0-2 10,2-4-10,0 0 12,0 0-12,0 0 8,0 0-9,0-6-9,9-8-2,-1 1-25,6-5 1,-1 4-43,3 2 23,-1 2 12,-1 2 43,-1 4-6,-2 2 6,-1 2 1,-4 0 5,-1 0 6,-1 2 18,-2 8 28,0 4 12,-2-2-29,0 7-41,0-4-14,0-4-92</inkml:trace>
  <inkml:trace contextRef="#ctx0" brushRef="#br0" timeOffset="7041">1859 10 107,'0'0'104,"0"0"-74,0 0-8,0 0-12,0 0 27,0 0 4,0 0 8,0 0-43,66 67 22,-53-42-19,-1-1 11,-6 3-14,-1-1 1,-3 3-8,-2 1 1,-4 6-16,-15-9-76,2-8-148</inkml:trace>
  <inkml:trace contextRef="#ctx0" brushRef="#br0" timeOffset="8385">590 53 36,'0'0'36,"0"0"-36,0 0 20,0 0 9,0 0-9,0 0-3,0 0-4,-42 0 6,33 6-17,2 0-4,-2 2 14,0 0-18,3 3 7,-2 1-1,2-2 1,3 2-1,-4 2 6,3-1-5,0 1 4,0-2 7,4-2-19,0-2 17,0 0-10,0-3 0,6-1 7,4-4 0,0 0-5,4 0 2,-1 0 3,-1 0-11,1 0 15,-2 0-11,0 0 0,-2 0 0,2-4 0,-2-2 0,2-1 0,2-1-17,-1 2 17,-1-2-9,-3 2 2,2 0-2,-4 0 8,-1 2 1,-1 0-1,0-1 1,2 1-1,-2 0 1,2 0 0,-1-2-6,-1 0 15,-2 0-14,0 0 11,-2 2 0,2-2 10,-2 2 11,0-3-14,0 1-11,0-2 13,0 2-14,0-2 10,0 0-10,0 2 17,0-2-18,0 2 6,0-1-6,0 1-8,0 0-25,0 0 7,0 0 26,0 2 0,0 2-7,0 0 5,0 2 2,0 0 0,0 0-8,0 0-7,0 0 10,0 8 5,0 6 0,0 3 11,0 3-9,0 2-3,0 1 1,6 1 0,7 2-13,-2-5-41,0-7-116</inkml:trace>
  <inkml:trace contextRef="#ctx0" brushRef="#br0" timeOffset="10991">1 304 41,'0'0'49,"0"0"-23,0 0-3,0 0 1,0 0 1,0 0-15,0 0 13,0 0-23,0 0 22,0 0-5,0 0-1,0 0-15,0 0-1,0 0 0,0 0 0,0 0-7,0 0 16,0 0-18,0 0 16,0 3-13,0 4 12,0 1 14,0 0-10,5 1-4,17-3-6,1-4-33,-6-2-182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4.11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51,'0'0'91,"0"0"-38,0 0-24,0 0 7,0 0-35,0 0-1,124 4-39,-108-2-23,-7 0-81</inkml:trace>
  <inkml:trace contextRef="#ctx0" brushRef="#br0" timeOffset="956">276 105 26</inkml:trace>
  <inkml:trace contextRef="#ctx0" brushRef="#br0" timeOffset="82850">3380 128 41,'0'0'106,"0"0"-87,0 0-1,0 0-18,0 0 0,0 0 0,0 0 0,2 0-9,-2 0-9,0 0 16,0 0-31,0 0-43</inkml:trace>
  <inkml:trace contextRef="#ctx0" brushRef="#br0" timeOffset="169978">8166 361 28,'0'0'142,"0"0"-84,0 0-46,0 0-2,0 0-10,0 0-29</inkml:trace>
  <inkml:trace contextRef="#ctx0" brushRef="#br0" timeOffset="171526">6616 0 186,'0'0'57,"0"0"-57,0 0-191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5.0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0 153 26,'48'-107'192,"-48"107"-110,4 0-43,-4 0-38,2 0 11,2 0-12,-2 0-1,0 0-5,1 0-21,-1 0-45,-2 4-61</inkml:trace>
  <inkml:trace contextRef="#ctx0" brushRef="#br0" timeOffset="225">69 181 75,'0'0'196,"0"0"-112,0 0-49,0 0-17,0 0 14,0 0-31,0 0-1,0 0 7,60-10-14,-53 4 14,-1 0-6,-3-2-1,-1-2-1,-2 2-32,0-4 15,0 2 18,0 0-4,0 4-5,0 3-5,-5 1-5,-1 2-36,1 0 27,-1 0 22,1 7 6,3 7 8,0 2-8,0 2 17,2 0-11,0-4 29,0 0 25,0-2-19,2-3-20,5-1-5,1-5-3,-1 0-11,4-3-2,0 0-15,5 0-35,-3-5-12,0-3-52</inkml:trace>
  <inkml:trace contextRef="#ctx0" brushRef="#br0" timeOffset="615">243 133 29,'0'0'108,"0"0"-59,0 0-8,0 0-21,0 0-19,0 0 4,0 0 8,0 54-13,0-54 0,0 0 1,0 0-1,0 0-7,6 0-6,1-6-33,2 1-51,0 0 45,0 3 52,-1 0 0,-3 2 25,0 0 28,-1 0-21,-4 0 23,0 0 14,0 0-7,0 2-43,0 0-5,0-2-5,0 0-18,0 0 9,0 0 0,5 0-16,1 0 16,3-2 2,0-4 5,2-2-7,-2 2 7,3 0-8,-6 4 8,0 2-14,-1 0 7,-3 0 0,-2 0 0,0 8 41,0 2 57,0 0-56,0-2-10,0 0-31,0 1 2,2-5 4,-2 0-14,2-1-15,4 0-41,-2 1-19,0-3-41</inkml:trace>
  <inkml:trace contextRef="#ctx0" brushRef="#br0" timeOffset="1162">525 143 38,'0'0'154,"0"0"-72,0 0-43,0 0 58,0 0-48,0 0 3,0 0-32,0 66 19,0-44-12,-3 3-14,-1-1-7,-2 1 3,2-3-18,1-2-73,1-6-52,2-6-71</inkml:trace>
  <inkml:trace contextRef="#ctx0" brushRef="#br0" timeOffset="1419">510 147 103,'0'0'170,"0"0"-128,0 0 1,0 0-11,0 0 20,0 0-27,0 0-24,106-69 10,-93 67-11,-1 2 30,-4 0-29,-1 0 36,-5 0 4,0 8 14,-2 3-15,0 1-8,0 0-6,-9 2-16,-7 0 23,-3 2-31,-4-2-2,3 0 0,1-3-51,5-5-109,5-6-98</inkml:trace>
  <inkml:trace contextRef="#ctx0" brushRef="#br0" timeOffset="1784">805 0 199,'0'0'140,"0"0"-75,0 0 30,0 0-30,0 0-21,0 0-21,0 0 3,5 0 5,-5 0-5,0 0 26,0 12-27,0 6 8,0 2-33,-3 4 19,-1 1-19,-2 1 0,-2-4 0,4-2-21,2-2-21,0-4-81,2-4 54,0-3-197</inkml:trace>
  <inkml:trace contextRef="#ctx0" brushRef="#br0" timeOffset="2131">959 111 202,'0'0'133,"0"0"-58,0 0 14,0 0 7,0 0-59,0 0-2,0 0-34,-42 30 9,32-13-8,4-2 1,2 2 4,1-4-7,3 0 29,0-2-28,0 0 9,3-4 0,10 0-20,3-6-1,1-1-1,1 0-14,0 0 7,-3-8 11,-1-3-15,-3-3 21,-2-4 2,-7-1-7,-2 1 14,0 4-5,0 0-2,-2 6 11,-7 4-11,-5 4-24,3 0-90,3 0-280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4:13.0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0 22,'0'0'99,"0"0"-28,0 0-12,0 0 23,2-2-35,-2 2 15,0 0-23,0-2 5,0 2 0,0 0-11,0 0 10,0 0-11,0 0 23,0 0-32,0 0 11,0 0-34,0 0 0,0 0-4,0 6-5,0 10 8,-4 6 1,0 4-11,-4 7 24,2 3-29,-3 2 23,1 1-7,0-1 0,2-3-8,1-5 8,1-4-33,4-8 23,-2-2-47,2-6-33,-2-5-123</inkml:trace>
  <inkml:trace contextRef="#ctx0" brushRef="#br0" timeOffset="833">62 52 91,'0'0'58,"0"0"-11,0 0-25,0 0 18,0 0-25,0 0 17,0 0-14,0-2 8,0 2-3,0-2-4,0 0-9,0 0-9,0 0-2,7 0 0,4 0 0,0 0 2,2 0-2,3 2 0,-1 0 1,2 0 0,-5 0 2,2 0-4,-5 0 5,0 6-14,-7 4-1,-2 0 12,0 2 12,0 3 31,0 1-25,-13 2-8,-5 1-10,0-1-22,2-3-4,1-3-62,1-3 29,6-5 27,-1-4 31,2 0-6,2 0-22,3 0 28,0-7 1,2 1 0,0-2 0,0 2 0,0 2-11,0 0 2,6 3 8,4 1 1,-1 0-1,-1 0 1,2 0 0,1 1 1,-1 7-3,2 2 7,-1-1-15,0 0 12,-4 4-2,0-2 0,-5 2-3,-2 1-17,0 3 20,0-2 16,-7 2-1,-9-1 18,-1 0 22,-1 0-3,-3-4-34,4-2 1,-1-4-12,3-2 29,1-2 6,1-2-1,3 0-1,2 0-21,1 0 4,3-8-23,4-14-20,0 4-63,0-2-49</inkml:trace>
  <inkml:trace contextRef="#ctx0" brushRef="#br0" timeOffset="2559">291 2 32,'0'0'91,"0"0"-48,0 0-4,0 0-4,0 0 1,0 0-36,0 0 15,-6-2-14,4 2-1,0 0-2,2 0 2,-3 0 23,3 0-11,0 0-2,0 0-10,0 0 27,0 0-15,0 0 15,0 0-27,0 0 19,0 0-19,0 0 6,0 0-6,0 0 0,0 0-1,0 0 9,0 0-21,0 0 26,0 2-21,0 2 16,0 0-10,0 0 2,5 0-1,-1 0 1,2 0 0,2 0-9,3 0 15,2-2-12,3 2-11,2-2 8,1 0-29,4-2 20,-3 0 3,2 2-1,-4-2 3,-3 2-18,1-2 9,-5 2-30,3 0-4,-5-2 21,-3 0-2</inkml:trace>
  <inkml:trace contextRef="#ctx0" brushRef="#br0" timeOffset="3376">361 42 78,'0'0'84,"0"0"-22,0 0-3,0 0 9,0 0-22,0 0-29,0 0 11,-7 0-18,5 8 16,-1 2-10,-1 4 38,2 3-33,-2 3 9,-1 4-11,-2 4-6,3 0-9,-3 4 2,3-2-5,-3-2 6,5-5-14,-2-2 9,4-7-4,0-2-37,0-6-20,0-2 39,0-4-61,0 0-125</inkml:trace>
  <inkml:trace contextRef="#ctx0" brushRef="#br0" timeOffset="4438">303 195 20,'0'0'104,"0"0"-81,0 0 3,0 0-7,0 0 3,0 0 2,0 0-17,15 13 14,-8-12-8,2 3 23,0-1-29,0 1 17,0-1-22,0 1 11,2 0-7,2 1 5,-2-5 11,2 3-8,1-3 12,-3 0-24,-1 0 20,-4 0-21,-2 0 14,1 0-15,-1-8 17,-2 3 17,0-4-10,3 1-14,-2 1-1,-1-1-11,0 1 11,0-3-16,0 2 8,3 1-2,-3-2-8,2 3-24,-2 0 22,-2 0-2,2 2 11,-2 0 4,0 0-9,0 0 20,0 0-14,0 0 1,0 2 0,0-2 1,0 2 0,0-2-1,0 2 0,0-2 15,0 0-14,-4 0 21,0 0-21,-3-3 13,1 1-14,-4 2-4,2 0 2,-3 0-9,-1 0-12,1 2-34,-5 2-10,3 0-109,2 0-49</inkml:trace>
  <inkml:trace contextRef="#ctx0" brushRef="#br0" timeOffset="5593">291 117 61,'0'0'46,"0"0"-13,0 0-8,0 0-8,0 0 6,0 0-10,-6 113 1,2-93-6,-1 2-13,1 5 5,0-5-17,4-4-67</inkml:trace>
  <inkml:trace contextRef="#ctx0" brushRef="#br0" timeOffset="6839">336 34 5,'0'0'77,"0"0"-26,0 0 15,0 0-17,0 0 12,0 0-21,0 0 12,0-2-23,0 2-7,0 0-15,0 0-6,0 0-2,0 0 3,-2 10 5,-2 4-4,1 0 1,-1 5 5,1-1-9,1 2 0,0 6-8,0-3-66,0-8-139</inkml:trace>
  <inkml:trace contextRef="#ctx0" brushRef="#br0" timeOffset="25570">368 81 15,'0'0'88,"0"0"-21,0 0-15,0 0 12,0 0 2,0 0-7,-3-7 5,3 7-38,-2 0 14,2 0-39,0 0 23,0 0-23,0 0 9,0 0-10,0 0 1,0 0-2,0 0 2,2 0-10,5 0 25,2 0-16,2 0 1,2 0-1,0 0 0,1 0 0,-1 0 0,1 0 1,-5 0-2,-1 0 7,0 5-17,-4-1 4,-2-2 6,0 2-13,0 0 14,3 0 0,-1 0 1,0 0-4,-1 2 2,2-2-5,-1 2-22,-2 0 11,1 0-2,-3 1-5,0 0 4,0 1 20,0 0 10,0-2-9,0 1 22,-5-2-22,3-1 32,-5 1-32,0 0 15,1-1-8,-3 0-16,-1-2-21,0 2-3,-1-1-44,-7-3-47,5 0 34,-1 0-47</inkml:trace>
  <inkml:trace contextRef="#ctx0" brushRef="#br0" timeOffset="27228">710 254 41,'0'0'164,"0"0"-79,0 0-20,0 0-12,0 0 2,0 0-3,0 0-24,-5-9 9,3 6-35,0 3 28,2 0-11,0 0 21,-2 0-30,2 0 15,0 0-11,0 0-5,0 0 20,0 0-29,0 0 25,0 0-24,0 0 7,0 0 5,0 0-14,0 0 1,0 0 0,0 0 0,6 0 1,9 0-5,8 0 11,4 0-7,2 0 10,0 0-20,-2-1 9,-4 1-1,-4 0-18,-3 0-2,-14 0-37,-2 0-127,0 0-150</inkml:trace>
  <inkml:trace contextRef="#ctx0" brushRef="#br0" timeOffset="28077">718 319 91,'0'0'160,"0"0"-88,0 0-14,0 0 17,0 0-13,0 0-11,0 0-38,5 0 15,2 0-20,4 2 35,2-1-29,3 4 15,1-1-27,6 0-1,-3 0 3,3 2-4,2-2-2,-2 0-109,-9-2-160</inkml:trace>
  <inkml:trace contextRef="#ctx0" brushRef="#br0" timeOffset="30133">1198 79 134,'0'0'87,"0"0"-37,0 0 34,0 0-13,0 0 8,0 0-49,0 0 30,0-3-26,0 3 17,0 0-34,0 0 3,0 0-13,0 0-6,0 0 12,0 11-12,-12 9 17,-1 6-17,-5 4 6,-2 2-7,0 3 0,3-1-17,-2-1-1,7-8-16,0-2 9,3-7-1,5-6-71,4-6 9,0-4-49,0 0 0</inkml:trace>
  <inkml:trace contextRef="#ctx0" brushRef="#br0" timeOffset="30562">1196 91 91,'0'0'123,"0"0"-54,0 0 3,0 0-37,0 0 5,0 0 15,0 0 4,23 32 5,-15-12-43,-4 2 13,0 4-33,3 3 19,-3 0-20,-2-1 13,4-2-11,-4-4-2,0-2 0,-2-8-25,2-4-18,2-4-6,1-4-66,-3 0-184</inkml:trace>
  <inkml:trace contextRef="#ctx0" brushRef="#br0" timeOffset="30937">1104 279 13,'0'0'107,"0"0"-31,0 0-35,0 0 31,0 0-26,0 0-20,0 0 40,53-4-25,-35 4-8,5 0-24,-2 0-4,0 0-5,3 0-11,-5 0-164,-11 0-135</inkml:trace>
  <inkml:trace contextRef="#ctx0" brushRef="#br0" timeOffset="31537">1505 137 136,'0'0'76,"0"0"12,0 0-21,0 0-31,0 0-5,0 0 39,0 0-24,-69-8-40,58 16-2,0 2 5,-1 5-18,3 3 16,3 0-7,2 1 0,1 5 0,3-4 0,0 1 1,0 1 22,0-1-13,7-3 12,6-4-21,3-2 7,4-6-7,0-2-1,4-2 3,-1-2-3,1 0 0,-2 0-4,1 0-2,-1-10-7,-2-2 6,-2-2 4,-3-2 3,-3 2 1,-6-2 32,-1-2-19,-3 1 15,-2-1 13,0-1-20,0 1 12,0-1-33,0 0 12,-11 1-3,-3 2-20,-1 2-3,-1 2 1,-1 4-17,1 6-1,-8 2-10,4 0-24,3 0-84</inkml:trace>
  <inkml:trace contextRef="#ctx0" brushRef="#br0" timeOffset="32355">1641 105 100,'0'0'135,"0"0"-48,0 0-32,0 0-2,0 0-33,0 0-4,0 0-6,-92 131-9,70-96 27,0-2-27,2 0-1,5-9-35,3-4-21,8-5-20,1-7 25,3-6-53</inkml:trace>
  <inkml:trace contextRef="#ctx0" brushRef="#br0" timeOffset="33031">1884 135 108,'0'0'129,"0"0"-4,0 0-64,0 0 1,0 0 27,0 0-70,0 0 0,-52-6-19,41 8 7,1 8-4,-2 7 4,3 1-11,1 4 10,1 0-12,2 0 7,3 0-2,2-1 0,0-3 1,0-2 11,0 0-10,7-2 15,4-2-8,2-4 1,1 0-9,-1-4 5,3-2-3,-1-2-2,3 0 0,-1 0-1,2 0 0,1 0-6,-5-2 1,1-6 5,-3-2-9,-4-2 20,0 0-6,-3 0 14,-2-2 2,-2-4-3,-2 0 9,0 0 22,0-2-32,0 1 15,0 2-31,-6 1 7,0 2-5,-3 0-4,2 2-2,-1 2-18,-4 4-7,3 2-18,1 2-11,-9 2 3,5 0-69,1 0-219</inkml:trace>
  <inkml:trace contextRef="#ctx0" brushRef="#br0" timeOffset="33758">1988 107 88,'0'0'166,"0"0"-69,0 0-44,0 0 5,0 0-9,0 0 22,0 0-47,-11 6 12,3 8-29,-6 4 11,1 6-1,-3 5-14,1-1 11,-2 3-14,2-2 0,1 0 6,4-5-16,3-2 0,5-6-25,2-5-87,0-7-85</inkml:trace>
  <inkml:trace contextRef="#ctx0" brushRef="#br0" timeOffset="44225">2175 202 74,'0'0'53,"0"0"-10,0 0-5,0 0-5,0 0-13,0 0 16,0 0 2,0 0 4,0 0-16,0 0 44,0 0-16,0 0 11,0 0-12,0 0-4,0 0 13,0 0-17,0 0 14,0 0-47,0 0 21,7 0-27,-1-4 4,3-4-9,0-1-2,2-3 1,0 1 0,-2 0-1,0-1 1,-2 4-9,-1 0-2,-2 2 9,-2 2-22,-2 0 12,4 4-5,-4-2-8,0 2 14,0 0-12,0 0 7,0 0-41,0 0 50,0 0-31,0 10 37,0 2-1,0 3 2,-8 3 0,4 0 0,-3 1 0,1 2 0,-1-2 2,2 0 7,1-1-18,-1 0 19,1-1-11,0 1 1,0-4-1,1-2 1,3 0 0,0-2-9,0-2 21,0 3-19,0-5 9,0 0-4,0-2 2,0 0 0,0-2 2,0-2-1,0 2-1,0-2 2,0 0 5,0 0 0,0 0 2,0 0-2,0 0-1,0 0-6,-5 0-8,1-2 6,-1-2 4,-1 0-11,2 0 21,-3 2-24,2 0 24,1 0-22,-1 0 12,3 2-2,0-2 0,2 2 0,-2 0-2,0 0 11,2 0-22,-2 0 31,2-2-33,-3 2 16,1 0-2,2 0 1,0 0-6,0 0 5,0 0-8,0 0 3,0 0-14,-2 0 19,2 0-16,0 0 14,0 0-16,0 0 18,0 0-22,0 0 17,0 0-1,0 0 6,0 0-6,0 0-2,0 0 0,0 0 8,0 0-1,2 0 2,7 0 0,-1 0 0,4 0 0,1 0 5,0 0 2,1 0-6,1 0 11,-1 4-13,1-2 2,-1-2-2,-3 2 1,1-2-11,-6 0-38,-4 0-231</inkml:trace>
  <inkml:trace contextRef="#ctx0" brushRef="#br0" timeOffset="47238">2491 313 95,'0'0'55,"0"0"7,0 0-11,0 0 32,0 0-28,0 0 4,0 0-14,0-4-3,0 4 1,0 0-27,0 0 14,0 0-28,0 0 25,0 0-25,0 0 13,0 0-14,0 4 0,0 5 5,0 4-5,0 3 1,-2 0 11,-2 0-23,-2 1 21,2-1-22,2-2-36,-2 0-7,-1-4-153,1-4-64</inkml:trace>
  <inkml:trace contextRef="#ctx0" brushRef="#br0" timeOffset="48093">2662 331 58,'0'0'117,"0"0"-70,0 0-16,0 0 0,0 0 20,0 0-24,0 0-21,-8-4 19,3 4-23,3 0 16,-2 0-16,-1 0 6,0 0-2,-1 4 6,1 0-11,1 0 8,-2 0 8,1 2-16,0 0 32,-2 2-33,3-2 7,0 2 1,0-2-9,1 1 1,1 1 0,0 0-1,2 0 1,0 0-10,0 0 13,0 0-6,0-2-21,0 0 15,0-2-12,0 0 20,0-2-11,0 0-8,0-2 4,9 0 1,-3 0 2,3 0-3,0 0-7,-2 0 3,-1 0 14,-1 0-57,-1 0 47,1 0 16,-3-2 0,-2 0 17,0 0-15,0-2 28,0 0 16,0 0-7,0 0-17,0 0 14,-2 2-13,-7 0-3,2 2-5,-4 0-15,2 0-9,-4 0-34,2 0-113,1 4 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11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41,'18'0,"-1"0,19 0,-1 0,-17 0,-1 0,1 0,0 0,-1 0,1 0,0 0,17 0,0 0,-17 0,-1 0,19 0,-19 0,19 0,-1 0,18 0,-36 0,1 0,17 0,-17 0,0 0,-1 0,1 0,-1 0,19 0,-1 0,-17 0,-1 0,1 0,0 0,-1 0,0 0,1 0,-1 0,1 0,17 0,-17 0,-1 0,1 0,0 0,-1 0,1 0,0 0,17 0,0 0,0 0,-17 0,0 0,-1 0,1 0,0 0,-1-14,1 14,17 0,0 0,-17 0,0 0,-1 0,1 0,0 0,17 0,0 0,-17 0,-1 0,1-14,0 0,-1 14,1 0,0 0,17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5:39.4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210 26 41,'0'0'119,"0"0"-74,0 0 3,0 0-14,0 0 14,-2 0-22,-1 0 24,3 0-8,-5 0 3,1 3-6,0 4-28,-3 1 3,-2 2-13,2 1 2,0 4 4,-1 3-2,1-1 2,1 3-4,1 2-2,2 2 11,3-2-5,0 0-4,0-2-6,0-2 3,8-2-9,5-4 4,0-2-3,5-2-3,0-2 4,0-5 6,0-1 0,1 0 1,-1 0 0,-2-4 0,0-5 7,-6-3-7,0-2 9,-4-2-9,-1 0 2,-5-2 16,0 0-1,0-2 2,0 0 5,0 0-23,-9-2 11,-3 2 2,-1-1-28,-5 0 10,1 2-27,-1 2 1,0 3 5,-4 4-11,4 5-68,5 5-69</inkml:trace>
  <inkml:trace contextRef="#ctx0" brushRef="#br0" timeOffset="818">189 205 123,'0'0'105,"0"0"-24,0 0-13,0 0-11,0 0 7,0 0-34,0 0 19,0 0-31,0 0 16,0 0-27,0 0 2,0 0-9,0 0-13,3 10 13,1 8 1,0 2 35,1 2-25,0 4 9,-1-1-14,0 1-3,1 2-3,1-2-8,2 5-45,-2-8-71,-2-6-101</inkml:trace>
  <inkml:trace contextRef="#ctx0" brushRef="#br0" timeOffset="1464">430 265 67,'0'0'181,"0"0"-93,0 0-14,0 0-28,0 0 2,0 0-40,0 0-7,0 12 0,-4 2-1,0 2 1,4 3 14,0-1-23,0 0 24,0-3-26,0-1 12,0-4-4,6-2-4,5-2-1,-2-4-3,4-2 10,2 0-7,2 0 11,-2-15-18,1 0 5,-3-3-7,-4-3-33,-4 3 22,-5-2-55,0 3 4,0 5-38</inkml:trace>
  <inkml:trace contextRef="#ctx0" brushRef="#br0" timeOffset="1901">611 369 108,'0'0'88,"0"0"-56,0 0 27,0 0-17,0 0 0,0 0-25,0 0 16,24 0-32,-17 0 15,-1 0-7,-1-3-9,-1-3 0,0-2 1,2 0 14,-6-2-15,0-2 21,0 2-20,0-1-1,0 1 0,-2 0 0,-6 6 0,2 2 1,1 2-3,-1 0 2,1 0-1,0 16 2,3 2-10,0 3 18,2 1-10,0-1 1,0-3-2,0 0 1,7-7 2,2 2-7,2-5-10,3-4 16,3-4-53,1 0-38,-5 0-54</inkml:trace>
  <inkml:trace contextRef="#ctx0" brushRef="#br0" timeOffset="2388">875 68 77,'0'0'134,"0"0"-80,0 0-53,0 0 26,0 0 27,0 0-5,0 0-15,8 83-14,-8-55 26,2 2-33,-2 0 22,0 0-33,0-1 1,0-5-2,0-2-2,0-4-46,0-3-2,0-8 29,0-3-12,0-1 32,0-3-23,0 0 13,0-3-23,4-11 26,3-1-32,1-7 28,2 0 10,-1-4-11,-1 2 11,4 2 1,-3 4 13,1 6-12,-3 6 5,0 4-6,-2 2 0,-1 0 1,-2 0 0,2 4 22,-1 8-6,-1 6 52,-2 0-24,2 2 20,-2-2-55,0 2-3,0-5-7,0-1-7,2 1-12,6-5-71,-4-2-66</inkml:trace>
  <inkml:trace contextRef="#ctx0" brushRef="#br0" timeOffset="2912">1149 225 48,'0'0'114,"0"0"-90,0 0 56,0 0-1,0 0-23,0 0-4,0 0-1,-23-22 12,17 22-30,0 4-23,0 10 3,-1 4-20,3 2 17,-2 2-14,4 0 10,2-3-7,0 1 1,0-6-1,0-1 1,0-5-11,0-2 9,6-5-11,0 2 5,1-3-47,1 0 29,4 0 9,-1-13-8,-1-2-43,0-4-15,-3-1 31,-5 3 22,-2 1 30,0 6 0,0 4 42,0 4 12,0 2-20,0 0-16,0 0-17,0 14 11,0 2-11,0 1 14,0 1-14,0-1-2,0-3-6,4-2-31,2-5-87,-1-3-51</inkml:trace>
  <inkml:trace contextRef="#ctx0" brushRef="#br0" timeOffset="3408">1328 243 129,'0'0'200,"0"0"-113,0 0-24,0 0 5,0 0-29,0 0 13,0 0-52,-38 4 4,28 12 5,-4 6-11,1 3 2,3 2 0,4-4 0,1 0-6,5-4 4,0-2-25,0-5 1,5-5-49,15-4-15,-1-3-51,0 0-6</inkml:trace>
  <inkml:trace contextRef="#ctx0" brushRef="#br0" timeOffset="3703">1411 342 251,'0'0'91,"0"0"-58,0 0-18,0 0 16,0 0-12,0 0-7,0 0 9,8 0-21,-1 0 12,2 0-3,0 0-5,0-4-4,-1-1 1,0-4 12,0 0-13,-3-1-15,-3 0-35,-2-2 33,0 0 1,0 2 6,-7 2 14,-1 4-4,-4 4 22,3 0 8,-1 0-14,0 8-15,1 10 1,3 0 7,4 4-16,0 0 17,2-3-20,0-1 12,0-4-2,0 0 0,10-3-2,1-4 2,9-4-35,-1-3-86,-4 0-126</inkml:trace>
  <inkml:trace contextRef="#ctx0" brushRef="#br0" timeOffset="4182">1625 187 32,'0'0'125,"0"0"-58,0 0 37,0 0-24,0 0-7,0 0-65,0 0 7,10-28-14,-1 24-1,1 0 3,0 0-3,1 4 9,1 0-7,-1 0 15,-3 0-17,2 0 44,-6 2-43,1 8 18,-3 2-19,-2 2 7,0 2 15,0 0-12,-7 4 4,-7 0-12,1 0 5,1 1 2,2-4-17,3-4 9,5-3-2,2-1-12,0-1-55,0-4-49,5-1-59,1-3-104</inkml:trace>
  <inkml:trace contextRef="#ctx0" brushRef="#br0" timeOffset="5720">107 374 124,'0'0'62,"0"0"0,0 0-3,0 0 31,0 0-32,0 0 2,0 0-19,0-1-5,0 1 8,0 0-22,0 0 10,0 0-31,0 0 7,0 0 1,0 0-18,0 0 0,0 11 9,0 6 1,0 2-1,0-1 0,0 1 11,3-5-16,-1-4 13,0-4-16,-2 0 22,2-4-17,-2-2 3,0 2 0,0-2 0,0 0 0,-6 0-1,-8 0-17,1 0 16,-3 0-6,1 0-2,1 0 2,5 0 7,1 8-9,-2 1 2,6 5 6,1 0 2,1 2-10,2 0 19,0-2-19,0-4 4,2-2 3,9-2-4,3-4-13,1-2-8,8-2-6,-5-12-106,-5-2-237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8.2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578 90 114,'0'0'113,"0"0"-103,0 0-10,0 0-42,0 0-117</inkml:trace>
  <inkml:trace contextRef="#ctx0" brushRef="#br0" timeOffset="803">582 197 176,'0'0'133,"0"0"-64,0 0-30,0 0 30,0 0-38,0 0-4,0 0-25,4-6-1,-4 6-1,2 0-71,-2 0-90</inkml:trace>
  <inkml:trace contextRef="#ctx0" brushRef="#br0" timeOffset="49372">0 921 26,'126'-133'0</inkml:trace>
  <inkml:trace contextRef="#ctx0" brushRef="#br0" timeOffset="51701">1189 921 51,'0'0'117,"0"0"-12,0 0-30,0 0-19,0 0-46,0 0-10,0 0-52,0 64-184</inkml:trace>
  <inkml:trace contextRef="#ctx0" brushRef="#br0" timeOffset="52547">1627 717 146,'0'0'125,"0"0"17,0 0-38,0 0-15,77 121-51,-64-86-5,-6 1-20,-12 14-13,-19-9-65,-12-6-260</inkml:trace>
  <inkml:trace contextRef="#ctx0" brushRef="#br0" timeOffset="350983">9278 0 75,'0'0'0,"0"0"-16,0 0-43</inkml:trace>
  <inkml:trace contextRef="#ctx0" brushRef="#br0" timeOffset="411789">19290 460 136,'0'0'135,"0"0"-60,0 0-10,0 0 2,0 0-51,0 0 9,0 0-25,112 0-72</inkml:trace>
  <inkml:trace contextRef="#ctx0" brushRef="#br0" timeOffset="416039">16663 689 93,'0'0'98,"0"0"-90,0 0-8,0 0-197</inkml:trace>
  <inkml:trace contextRef="#ctx0" brushRef="#br0" timeOffset="417863">17672 775 224,'0'0'135,"0"0"-90,0 0-2,0 0-1,0 0 0,0 0-26,0 0-6,112 13-10,-92-13-36,-3-6-175</inkml:trace>
  <inkml:trace contextRef="#ctx0" brushRef="#br0" timeOffset="420264">18698 798 48,'0'0'558,"0"0"-432,0 0-105,0 0-15,0 0-6,0 0-35,0 0-184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47.5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1842 2 49,'0'0'134,"0"0"-54,0 0-60,0 0 15,0 0-18,0 0 13,-6 0-23,6 0-5,0 0 9,0 0-11,0 0 2,0 0 27,-3 0 67,3 0-64,0 0 1,0 0-21,0 0 24,0 0-12,0 0-8,0 0 9,0 0-15,0 0 27,0 0-28,0 0 33,0 0-42,0 0 16,0 0-15,7 0-1,5 0 1,1 0-1,0 0 0,-2 0 13,-2 0-26,2 0 25,-2 0-24,0 0 12,2 5 0,-2 1 0,0 1 0,0 2-1,-3-1 2,2 2-12,-6 2 19,0-2-19,0 0 14,-2 2-16,0 2 24,0 0-11,0 4 0,0 0 1,0 2 0,0 0 9,0 0-17,0 1 17,-2 0-10,0 1 1,-3 3-2,0-4 0,3 5 1,-2-2 0,-1 0 1,3 0-7,0-4 15,2-2-23,0-2 22,0 0-16,0-4 9,2 0-2,5-2 0,2-2-10,2 2 11,2-2-6,1 0-4,1 0-4,1-4 14,-1 0-23,1-2 7,-1-2-23,-1 0 25,-1 0-6,-4 0 5,-2 0-8,-2 0-88,-3 0 75,-2 0-20,0 0 56,0-2-113,-2 2 112,-7 0 2,-3 0 1,4 0 31,-1 0-33,2 0 12,0 0-11,1 0 16,-1 0 9,3 6 15,-4 0-40,0 0 0,1 2 11,-1-1-6,0 0 8,2 1-13,-1-2 39,3 2-27,0-1 3,1 0-15,0 4-1,1-1 13,0 2-12,2 2 6,-2 0-7,0 1 0,0 2 9,-1 1-16,1-2 13,0 2-7,-2-4 1,2 2 0,2-4 0,-3 0 0,3-4-1,-2 0 8,2-2-16,0 0 18,0 0-18,0 0 12,0 0-4,0 0 2,0 2 5,0-1 4,0 1-10,2 2 4,-2-4 6,0 2-9,0 0 1,0 0 4,0 2-5,-2 0 4,-7 1-5,0 0 0,-2 0 6,-3-1-6,4-2 10,-4-1-3,1 1-14,-1-1-13,1-1 5,0-2 4,3-3 11,2-1 0,1 0-7,5 0-13,2-4-18,0-6-51</inkml:trace>
  <inkml:trace contextRef="#ctx0" brushRef="#br0" timeOffset="5818">2324 41 68,'0'0'250,"0"0"-132,0 0-66,0 0 3,0 0 5,0 0-2,0 0-51,0-2 31,0 2-20,0 0 42,0 0-29,0 0 1,0 0-20,0 8-5,0 4 2,0 4-8,0 2-2,0 4 0,0 0-12,0 2 0,-2 0-29,-3 0-36,3-4-45,-3-6-119</inkml:trace>
  <inkml:trace contextRef="#ctx0" brushRef="#br0" timeOffset="6216">2301 61 29,'0'0'120,"0"0"-73,0 0-13,0 0 9,0 0-4,0 0 17,0 0-29,79-12 1,-64 12-17,1 0 8,-1 0-12,1 0-7,-3 0 0,-7 6-17,0 0-38,-6-2-245</inkml:trace>
  <inkml:trace contextRef="#ctx0" brushRef="#br0" timeOffset="6756">2324 127 87,'6'137'62,"8"-137"-2,1 1 1,6-1-32,-2 0-8,1 0-21,7 0-8,-6 0-63,-6 0-43</inkml:trace>
  <inkml:trace contextRef="#ctx0" brushRef="#br0" timeOffset="7123">2600 227 18,'0'0'125,"0"0"-73,0 0 7,0 0 0,0 0 5,0 0-54,0 0 20,2 60-21,-2-42 14,0-1-16,0 1 10,0 0-1,-2-1-15,-10-1 20,-1-2-20,0-4-2,-3-2-2,-1-2-6,3-4-4,1-2 0,1 0-4,8-8-9,2-6-163,2-1-52</inkml:trace>
  <inkml:trace contextRef="#ctx0" brushRef="#br0" timeOffset="18101">2731 467 103,'0'0'67,"0"0"-20,0 0 20,0 0-15,0 0-4,0 0-24,0 0 10,0 0 7,0 0-13,0 0 12,0 0-28,0 0 25,0 0-18,0 0 23,0 0-19,0 0 13,0 0-11,0 0-7,0 0 13,0 0-23,0 0 24,0 0-31,0 0 28,0 0-27,0 0 15,0 0-10,0 0 0,0 10-2,-13 8-4,-5 2 1,-5 4 11,0 4-22,-2 0 24,0-2-27,5 0 14,1-4-4,2-4-9,5 1-21,0-6 10,3 0-31,3-3 17,-1-2-42,3 0-5,-1 2-75,0-2 29,3-2-39</inkml:trace>
  <inkml:trace contextRef="#ctx0" brushRef="#br0" timeOffset="19039">2714 513 13,'0'0'114,"0"0"-50,0 0-23,0 0 14,0 0-1,0 0-21,0 0-1,0-2-24,0 2 33,0 0-30,0 0 31,0 0-2,0 0 7,0 0-10,0 0-21,0 0 16,0 0-31,0 0 31,0 2-15,4 10 55,-2 4-44,1 6 12,-1 2-25,-2 4-5,2 3-6,0-3 6,-2 2-20,0-5 19,2-3-21,-2-4 3,0-3 8,0-5-24,0-4 6,0-2-20,0-4 1,0 0 18,0 0-32,0 0-17,0 0-119</inkml:trace>
  <inkml:trace contextRef="#ctx0" brushRef="#br0" timeOffset="19715">2591 674 58,'0'0'154,"0"0"-92,0 0 3,0 0 16,0 0 7,0 0-36,0 0-39,0-3 5,3 3-17,3 0 12,0 0-11,3 0 7,3 0-8,3 0 10,1 0-4,1 0-7,2 0 8,-4 0-1,1 0-9,-3 3 14,-4-3-24,-7 1-35,1 2-109,-3-2-169</inkml:trace>
  <inkml:trace contextRef="#ctx0" brushRef="#br0" timeOffset="21111">3014 535 147,'0'0'205,"0"0"-102,0 0-20,0 0 11,0 0-38,0 0 2,0 0-29,0 0 33,0 0-23,0 0 4,0 0-15,0 0-9,0 0 23,0 0-27,0 2 17,-2 14-32,-7 2 26,-7 2-20,1 4 5,-3 0-10,3-2-1,-4 0 0,7-4-7,0-1 6,3-3-36,3-2 23,-1-5-47,3 0 26,2-1-43,-1-4 2,0-2-22,3 0-19,-2 0-71</inkml:trace>
  <inkml:trace contextRef="#ctx0" brushRef="#br0" timeOffset="21599">2878 551 62,'0'0'152,"0"0"-83,0 0-13,0 0-24,0 0 21,0 0 12,0 0 3,13 26 10,-8-12-25,0 2 12,-1 2-47,1 0 13,1 0-30,1 3 12,0-3-12,-3 1-1,1-1 0,1 3-36,-2-3-14,1 2-56,2-4-11,-5-4-80</inkml:trace>
  <inkml:trace contextRef="#ctx0" brushRef="#br0" timeOffset="23132">3163 629 55,'0'0'206,"0"0"-119,0 0-27,0 0-6,0 0 8,0 0-25,0 0-21,5 0 15,-3 0-29,3 0 32,2 0-33,-1 0 24,3 0-25,5 0 17,1 0-5,3 0-11,4 0 12,2 0-12,1 0 6,0 0 0,-1 0-14,-2 0 5,-4 0 1,-3 0-53,-5 0-93,-6 0-103</inkml:trace>
  <inkml:trace contextRef="#ctx0" brushRef="#br0" timeOffset="23724">3153 714 51,'0'0'137,"0"0"-72,0 0-54,0 0 25,0 0-8,0 0 12,0 0 13,0 0 2,2 0 7,2 0-34,0 0 5,1 0-24,4 1 21,2 3-30,4 1 25,1-1-15,5 0 6,-2-3-16,2 3 1,1-1-2,-3 1 9,0-2-17,-4 0-27,-1 1-3,-6 0-88,-3-1-48</inkml:trace>
  <inkml:trace contextRef="#ctx0" brushRef="#br0" timeOffset="37164">3797 553 74,'0'0'65,"0"0"-42,0 0 24,0 0-13,0 0 25,0-8-19,0 8 38,0 0-12,0 0 4,0 0-18,0 0-15,0 0 9,0 0-21,0 0 20,0 0-30,0 0 14,0 0-29,0 0 12,0 0-12,-5 0-1,0 0 0,-1 0-5,-3 0 5,0 0-11,-2 0 6,0 0-21,2 0 25,-3 0-11,4 0 12,-1 0-19,2 0 5,0-2 5,3 2 10,0-2-10,1 0 23,1 2-26,2 0 26,-2 0-12,2 0-1,0 0 0,0 0 0,0 0 1,0 0-2,0 0 4,0 0-15,-2 0 24,2 0-20,0 0 18,0 0-10,0 0 0,0 0 0,0 0-2,0 0 4,0 0-8,-2 0 13,-4 0-14,4 0 14,0 2-11,0 6 5,0 2-1,2 2 0,-2 2 2,2 4-12,-2 0 18,-1 3-17,1-2 18,-2 3 2,2-1-10,-4-3 25,4-4-16,2-2 0,0-2 6,0-4-15,-2-2 6,2-3 0,0-1-11,-2 3 14,2-3-20,0 0 10,0 0 0,0 0-25,0 0-17,0 0-5,0 0-46,0 0 5,0 0-23,0 0 0,0 0-63</inkml:trace>
  <inkml:trace contextRef="#ctx0" brushRef="#br0" timeOffset="38019">3629 675 137,'0'0'152,"0"0"-73,0 0-47,0 0 4,0 0-35,0 0 16,0 0-16,27 0 0,-19 0 6,4 7-6,1-2-2,-1 4 12,1-4-25,3 2 12,-5-1-11,-3-2-144</inkml:trace>
  <inkml:trace contextRef="#ctx0" brushRef="#br0" timeOffset="38530">3948 631 163,'0'0'189,"0"0"-94,0 0 12,0 0-32,0 0-3,0 0-51,0 0 25,0-3-16,-7 0-8,-6 3-22,2 0 0,-3-1 7,3-2-5,0 3-1,2 0 9,2 0-17,1 0 17,2-2-20,-2 2 12,4 0-2,2 0 0,0 0-3,-2 0 1,2 0-8,0 0 2,0 0 0,0 0 1,0 0 14,0 9-15,0 0 8,0 5 0,0-1 0,0 2 1,0-1-3,0 3 12,0-3-23,0 2 25,0-2-21,0-2 16,0 0-8,0-4 1,0 0 0,0-2-2,0-2 2,0 0-9,0-2-15,0 0 4,0-2-31,0 2 8,0-2-21,0 2 11,-2-2-6,0 2-2,0-2 12,-1 0-9,1 2 14,2-2-10,0 0 41,0 0 2,0 0 9,0 0 2,0 0-39</inkml:trace>
  <inkml:trace contextRef="#ctx0" brushRef="#br0" timeOffset="39197">3836 719 120,'0'0'50,"0"0"5,0 0 25,0 0-27,0 0-3,0 0-34,0 0 8,54 0-23,-43 0 5,-2 0 1,0 3-7,0-3 0,2 2-44,-4 0-88,-3 0-154</inkml:trace>
  <inkml:trace contextRef="#ctx0" brushRef="#br0" timeOffset="39761">4172 633 28,'0'0'196,"0"0"-78,0 0-14,0 0-15,0 0 15,0 0-39,0 0 6,0-2-28,-2 2-1,-3-2-7,-2 2-25,-2-1-3,1 1 5,-4 0-22,3 0 21,-2 0-21,3 0 17,-2 0-14,4 0 6,-1 0-15,1 0 15,0 0-35,4 0 36,0 0-10,0 0-1,2 0-6,0 0 16,-2 0-4,2 0 4,0 0 1,-2 0-28,2 0 26,-2 0-14,-1 5 3,1 4 10,2-1-5,0 3 1,0 3 6,0 0 1,0 3 0,0-4-1,0 1 2,0-1-11,0-3 21,0-2-24,0-3 21,0 2-14,0-3 6,0-2 0,0 0 0,0-2-26,0 0-20,0 2-24,0-2 3,0 0-81,0 0-32</inkml:trace>
  <inkml:trace contextRef="#ctx0" brushRef="#br0" timeOffset="40438">4058 718 49,'0'0'147,"0"0"-86,0 0-48,0 0 30,0 0 8,0 0 1,0 0-41,31 0 14,-22 1-24,0 2 6,0-1 2,0 0-7,-2-2-4,2 2-7,-1-1-37,1 2-85,-4-3-36</inkml:trace>
  <inkml:trace contextRef="#ctx0" brushRef="#br0" timeOffset="40969">4413 625 49,'0'0'155,"0"0"-39,0 0-48,0 0 42,0 0-54,0 0-4,0 0-27,0 0 19,0 0-32,-5 0 8,-4 0 2,0 0-21,-2 0 30,0 0-29,0 0 7,-1 0 0,1 0-2,0 0 0,0 0-7,2 0 0,0 0 0,5 0 0,-3 0 0,4 0-7,-1 0 16,2 0-21,0 0 24,2 0-14,0 0 2,0 0 0,0 0 0,0 0 0,0 0-6,0 0 12,0 0-16,0 0 26,0 0-26,0 0 10,0 0 0,0 0-1,0 0 1,0 0 0,0 0 2,0 0-14,0 0 17,0 0-13,0 0 16,0 0-14,0 3 12,0 2-6,0-1 6,0 2-5,0 2-2,0 2 9,0 3-21,2 0 26,0 1-13,0 0 2,0 0-4,-2-1 4,0 1 3,0-4 3,0 0-7,0-2-2,0 0 8,0-4-14,0 0 20,0-2-12,0 2 1,0-2 2,0 0-4,0 0 0,0-2-12,0 2 27,0-2-27,0 0 24,0 2-24,0 0 6,0 0 5,0 2-19,0-2 12,0 0 1,0 0-5,0 0 11,0-2-8,0 2 3,0-2-23,0 0-15,0 0-37,0 0 4,0 0-35,0 0-22,0 0-65</inkml:trace>
  <inkml:trace contextRef="#ctx0" brushRef="#br0" timeOffset="41946">4280 728 98,'0'0'129,"0"0"-63,0 0-17,0 0-23,0 0 3,0 0-28,0 0 17,0-2-17,0 2 31,6 0-5,0 0 14,3 0-15,-1 0-8,4 0 5,3 0-23,4 0 9,0 0-8,6 0-2,-3 0-128,-7 0-144</inkml:trace>
  <inkml:trace contextRef="#ctx0" brushRef="#br0" timeOffset="46984">2665 43 9,'0'0'76,"0"0"-38,0 0-19,0 0 15,0 0-15,0 0 7,0-4-25,0 4 9,0 0-9,0-2 7,0 2 2,0 0 6,0 0 8,0 0-14,0 0 11,0 0-20,0 0 3,0 0-3,0 0 23,0 0-17,0 0 9,0 0 0,0 0 1,0 0 25,0 0-23,0 0 23,0 0-41,0 0 10,0 0-2,0 0-4,0 0-5,0 0-7,0 0 6,0 0-11,0 0-7,-5 0-70,1 0-117</inkml:trace>
  <inkml:trace contextRef="#ctx0" brushRef="#br0" timeOffset="57765">2640 912 147,'0'0'204,"0"0"-82,0 0-3,0 0-31,0 0-7,0 0-2,0-8-27,0 8 16,0 0-38,0 0 32,0 0-44,0 0 27,0 0-27,0 0 4,-7 0-21,3 0-1,-6 0 0,0 8 0,-3 3-10,-6 7 14,4 6-18,-1 2 1,3 4 0,4 1-16,2-1 9,5-5-6,2 0-15,0-7 24,4-2-60,19-2 9,4-6-36,17-4 9,-3-4-49,-10 0-91</inkml:trace>
  <inkml:trace contextRef="#ctx0" brushRef="#br0" timeOffset="58283">2841 984 114,'0'0'201,"0"0"-131,0 0-9,0 0-21,0 0 11,0 0-45,0 0 2,0 15 30,-2 2-21,0 2 16,-4 3-27,4 3 20,-2-5-16,-1 2-17,3-6 7,2 0-49,-2-6-41,2-4-94</inkml:trace>
  <inkml:trace contextRef="#ctx0" brushRef="#br0" timeOffset="58583">2714 937 88,'0'0'221,"0"0"-155,0 0-30,0 0-36,0 0 17,0 0-15,0 0 18,75-14-12,-50 14-7,2 0 5,-3 0-5,2 0-2,1 8-11,-4-2-83,-10 0-175</inkml:trace>
  <inkml:trace contextRef="#ctx0" brushRef="#br0" timeOffset="58914">2718 1142 36,'0'0'107,"0"0"-84,0 0 6,0 0 19,0 0 5,0 0-8,0 0-21,0 0 35,7 0-41,1 0 28,6 0-33,-1 0 14,5 0-27,2 0 10,2 1-10,1 2 5,-1-3-13,9 0-39,-9 0-21,-3 0-120</inkml:trace>
  <inkml:trace contextRef="#ctx0" brushRef="#br0" timeOffset="59222">3001 1042 110,'0'0'187,"0"0"-104,0 0-55,0 0 0,0 0 4,0 0-21,0 0 34,0 18-18,0-3 12,0 3-38,-9 0 15,2 0-16,0-1 0,1-5-9,4-2-15,0-4 15,2-6-28,0 0 12,0 0-86,0 0 17,8-8 54,5-6 24,1-2-21,1-2 9,1 0-25,-3 2 43,1 2 4,-1 1 6,1 5 17,-3 2-7,-2 5 13,0 1-15,0 0 25,-5 0 4,0 0 1,-1 7 12,-3 4 5,0 0 37,0 3-45,0 1-6,0-1-39,0 0-4,0-2-6,-3-2-33,3 0-26,0 0-56,0-6-43</inkml:trace>
  <inkml:trace contextRef="#ctx0" brushRef="#br0" timeOffset="59731">3238 1082 80,'0'0'115,"0"0"-56,0 0 19,0 0 0,0 0-5,0 0-35,0 0-24,4 94-9,-4-82-4,0 0-2,0-2-60,0-4-71,-2-2-81</inkml:trace>
  <inkml:trace contextRef="#ctx0" brushRef="#br0" timeOffset="60220">3516 1030 224,'0'0'102,"0"0"-43,0 0-4,0 0-20,0 0-24,0 0-5,0 0-9,-78 19 13,69-2-20,2 1 19,2 0-11,3-2 2,2 0 0,0-2 2,0-4 4,0-2-12,4-2 13,8 0-18,-1-4 8,11-2-45,-3 0-27,-4 0-63</inkml:trace>
  <inkml:trace contextRef="#ctx0" brushRef="#br0" timeOffset="60520">3587 1071 127,'0'0'170,"0"0"-108,0 0-28,0 0 13,0 0 11,0 0-19,0 0 0,0 77-33,0-61 4,0 0-10,0-2-25,-2-4-80,-2-4-71</inkml:trace>
  <inkml:trace contextRef="#ctx0" brushRef="#br0" timeOffset="60732">3587 1071 38,'62'-91'89,"-53"91"-80,-3 0-9</inkml:trace>
  <inkml:trace contextRef="#ctx0" brushRef="#br0" timeOffset="60904">3687 1088 111,'0'0'155,"0"0"-83,0 0-39,0 0 12,0 0-8,0 0-27,0 0 6,-9 80-7,9-74-18,0 0 9,0-4-1,0-2-15,5 0 15,3 0-6,2 0-6,1-12 0,-3 0-74,4-3-33,-3 1 35,-3 3-51</inkml:trace>
  <inkml:trace contextRef="#ctx0" brushRef="#br0" timeOffset="61082">3687 1088 4,'76'-3'57,"-76"3"-15,2 0 39,3 4-54,-3 9 22,2-4-27,3 0 8,-3-4-8,1-1-8,2-4-2,1 0 11,1 0 6,1 0-28,0-5 21,1-8-21,-1 0 9,-4-1-9,-4-3-2,1-1-12,-3 3 13,0-3 8,0 0-7,0 1-2,0 3-1,0 6-8,0 4 7,0 4 3,0 0-23,0 10 17,0 12 6,0 4 6,0 4 32,0 1-11,0 1 8,0-4-35,2-4 0,4-2-28,4-8-11,-2-6-101,-1-4-145</inkml:trace>
  <inkml:trace contextRef="#ctx0" brushRef="#br0" timeOffset="61511">3974 1039 93,'0'0'165,"0"0"-82,0 0-18,0 0-5,0 0-21,0 0-3,0 0-35,3 85 7,-3-75-6,0-4-4,0-3-37,0-3-31,0 0 5,2 0-12,1 0-37,1-11 39,0-1 3,3-2 34</inkml:trace>
  <inkml:trace contextRef="#ctx0" brushRef="#br0" timeOffset="61683">3974 1039 64,'73'9'39,"-66"-9"-3,-5 0 3,2 1-26,-4 10 36,0-1 20,0-2 21,0-1-4,0 0-9,0-3-47,0-2-20,0 0-10,2-2 2,0 0-8,6 0-33,-2 0-14,5 0 1,5 0 3,1 0-35,12-11 16,-2 2 25,-2-4-117</inkml:trace>
  <inkml:trace contextRef="#ctx0" brushRef="#br0" timeOffset="61902">4234 961 98,'0'0'149,"0"0"-41,0 0-1,0 0-65,0 0-24,0 0-12,0 0-12,-62 73 25,62-50-20,0 0 2,0-7 8,0-2-8,0-4 12,0-5 9,0-2-22,4-2 0,5-1-9,3 0-5,0 0-9,2-1-21,4-11-74,-2-2-20,3-10-56,-3 6 170</inkml:trace>
  <inkml:trace contextRef="#ctx0" brushRef="#br0" timeOffset="62119">4234 961 45,'73'62'118,"-73"-62"-67,0 11-14,0 3 37,0 1-21,0 2-40,0-4 11,0-3-23,0-3 6,0-3-6,0-2-2,0-2-16,7 0-27,5 0 7,3-5-40,-1-4 41,-1-4-92</inkml:trace>
  <inkml:trace contextRef="#ctx0" brushRef="#br0" timeOffset="62532">4575 866 113,'0'0'184,"0"0"-110,0 0 21,0 0-10,0 0-14,0 0-49,0 132 18,0-100-27,0-1 3,0 1-9,0-3-7,0-8-33,-2 0-74,-2-11-31,1-6-40,-1-4 40</inkml:trace>
  <inkml:trace contextRef="#ctx0" brushRef="#br0" timeOffset="62758">4544 1056 36,'0'0'77,"0"0"-17,0 0-28,0 0 6,0 0-14,0 0-5,0 0-19,131 5-8,-108-5-28,-3-8-29,-3-3 0,-1-1-29,-5-2 94,-4-3 10,-5 3 80,-2 0-56,0 2 41,0 2 12,-5 6 34,-1 4-29,-1 0-4,1 0-39,-4 10-49,4 10 5,-1 7 6,3-2-5,2 1-5,2-4 0,0-1-1,0-7 0,2-4-1,11-8-68,1-2-121,-3 0-139</inkml:trace>
  <inkml:trace contextRef="#ctx0" brushRef="#br0" timeOffset="64243">2361 1030 186,'0'0'140,"0"0"-78,0 0 9,0 0-21,0 0 11,0 0-2,0 0-20,0 0 20,0 0-15,-2 0 9,0 0-52,-2 0 29,-1 0-30,1 0 6,-6 0-6,2 1 0,-1-1-1,-3 0 3,2 0-10,-1 0 17,-1 0-18,1 0 10,1-4-2,0-6-11,1 0 11,3-2 0,-2 1 1,4 0-2,0 1 15,-1 2-27,3 0 27,2 2-25,-2 2 14,2-2-2,0 2 0,-2 0-6,2-2 5,0 1 2,0-3-2,0 0 12,0-2-24,-2 0 26,2 2-14,0-2 1,0 4 0,0-2-1,0 2 0,0-2 0,0 2-30,0-2 31,0 2-6,0-2-5,2 0 1,2 1 9,1 0-16,-1 1 5,0 0-5,2 2-13,-2-2 17,2 2-19,-1 0 30,-1 0-33,2 0 34,-2-1-24,0 4 25,0-2-3,-2 3-2,3-1 4,-1-2-1,-2 2-9,2-1 6,-1 2 4,2 0-26,-3 0 16,-2 0-15,0 0 4,2 0 8,-2 0-1,0 0 14,0 0 1,0 0-4,0 0 10,0 0 27,0 0-25,0 0 1,0 0-9,-4 0-6,2 0 6,-1 0-15,3-2 14,-3-3-8,3 4 8,0-2-1,0 2 2,0-2 0,0 3 0,0 0-8,0-1-16,0 1 18,0 0-1,6 0 1,2 0 12,-1 0-16,-1 0 18,1 0-9,0 0 1,-2 0-1,-1 0 1,-2 0 0,-2 0-2,2 0 10,-2 0-18,0 0 18,0 0-9,0 0 2,0 0-1,0 0 1,0 0-1,0 0 8,0 0-6,0 0 10,0 0-11,0 0 12,0 0-12,0-2 13,-2 0-13,-2 0 16,-1-1-8,1 3-2,-3 0-14,0 0 16,1-1-19,-1 1 14,1 0-13,-2-3 18,4 2-5,0-3-2,-1 1 15,1 0 25,2 0-29,-2 2 16,0-2-28,2 2 7,2 1-7,0 0-1,0 0 0,0 0 0,0 0-1,0 0 0,0 0-7,0 0 16,0 0-18,0 0 10,0 0-1,0 0-20,0 0 21,0 0-9,0 0 9,0 0 0,0 0-10,0-3 8,0 3-47,0 0 22,6 0 0,4 0 27,1 0-7,3 0 7,-1 0 0,-2 0 1,-2 0-8,0 0 14,-5 0-15,-2 0 18,1 0-2,-3 0-8,0 0 14,0 0-12,0 0-1,0 0 2,0 0-2,2 0-2,0 0 2,1 3-10,-1-3 18,3 1-16,-3-1 13,0 0-6,-2 3 0,0-3 0,2 0-1,-2 0 8,0 0-13,0 0 13,0 0 6,0 0-13,0 0 35,0 0-8,0 1 5,0 2 13,0 0-44,0 4 4,-4-2 6,-1 2-21,1 0 22,-1 2-18,3-4 12,-3 2-7,3-3 1,0 0-25,2 2-34,0 0-52,-2-4-91</inkml:trace>
  <inkml:trace contextRef="#ctx0" brushRef="#br0" timeOffset="136625">4533 764 117,'0'0'61,"0"0"-28,0 0 17,0 0-1,0 0 3,0 0-37,0 0 16,-2 0-15,2 0 16,0 0 3,0 0 5,0 0 15,0 0-29,0 0 11,0 0-16,0 0 22,0 0-29,0 0 18,0 0-32,0 0 1,0 0-1,0 5-10,0 4 1,0 5-21,-3 2-28,1 6 6,-1-2-21,1-4-193</inkml:trace>
  <inkml:trace contextRef="#ctx0" brushRef="#br0" timeOffset="137551">4615 774 8,'0'0'1,"0"0"43,0 0-26,0 0 26,0 0-23,0 0 2,0 0-5,-15 34 3,15-30-5,0-2-9,0 2-7,0-2 12,0 2 4,0 0-16,0-2 0,0 2 6,0-2-7,0 2 1,0-2 0,0 2 1,0-2-1,4 2 0,0-4-4,1 2-6,1-2 10,2 0 0,-2 0-7,1 0 7,1 0 0,0 0 1,0 0 0,-1 0 6,-1 0-13,-2 0 15,4 0-18,-6 0 18,2 0-12,-1 0 6,-1 0 11,0-4 8,-2 0-21,0 2 21,0-2-20,0 0 57,0 0-49,0 0 18,0 2-20,-2 0 25,-3 0-5,1 2-27,-2 0-1,-2 0-7,0 0 6,1 0-29,-5 4 14,4 4-74,-1 0-24</inkml:trace>
  <inkml:trace contextRef="#ctx0" brushRef="#br0" timeOffset="139351">4610 768 7,'0'0'123,"0"0"-49,0 0-12,0 0 33,0 0-39,0 0-4,0 0-32,0-2 28,0 0-28,0 0 7,0 0-16,0 0-4,0 0-7,0-3 6,5 2-11,1 1 14,6-2-18,-1 2 6,5-1-34,-5 3-97,-1 0-100</inkml:trace>
  <inkml:trace contextRef="#ctx0" brushRef="#br0" timeOffset="153204">2375 1063 71,'0'0'42,"0"0"-32,0 0 3,0 0-13,0 0 21,-7 0-20,7 0-2,-2 0-43,-3 0-34</inkml:trace>
  <inkml:trace contextRef="#ctx0" brushRef="#br0" timeOffset="153325">2375 1063 17,'-20'0'15,"20"0"42,0 0-14,0 0-8,0 0-11,0 0-7,0 0-3,0 0-14,0 0 0,0 0 0,0 0-1,0 0-2,0 0 2,0 0 1,2 0 0,0 0-1,3 0 2,1 0-2,1 0 2,2 0 3,-2 0-2,1 0-4,0 0 1,0 0 1,1 0 0,-1 4 0,2 3 0,1 1 0,-2-2 3,0 2 3,0-2-12,-3 2 10,-1-4-10,-3 0-22,-2-2-86</inkml:trace>
  <inkml:trace contextRef="#ctx0" brushRef="#br0" timeOffset="154862">4974 935 13,'0'0'110,"0"0"-63,0 0-19,0 0 8,0 0-7,0 0 7,0 0-28,2-2 17,-2 2-24,2-2 18,-2 2-18,2 0 19,3-2-4,-1 0 0,3-2 10,2 0-12,0-1 21,-1-1-26,2 0 15,-1-2-24,-1 0 17,2-2-5,-4 2 5,1-4-3,1 0-12,0-4 4,0 0 2,-1-2-11,2 0 11,-2-2-10,-1 0 9,1-1-4,-3 3-3,1 0 0,-3 0-7,0 0 14,1 0-17,1 0 20,-2-2-20,1 2 10,-1 2 0,0 0-7,-2 2-2,2 2-1,-2-2-1,0 2 5,0 0 4,0 0-15,0 4 33,0 0-26,0 2 11,0 0-1,0 0 0,0 0 0,0 2-1,0-2-5,0 0-2,2 0 13,0 0-20,3-2 17,-3-1-8,3 4 3,0-4 3,1 1-1,0 1-19,1-1 19,0 2-11,0-2 10,-3 4 4,3 0-10,-3 0 9,2 2-1,0-2 0,-2 2 0,0 1 0,1-2 0,-3 3-12,2-1 7,0-2 4,4 1-4,-2 1 4,1-2-11,1 3 11,2 0 1,1 0-6,-5 0 6,1 0-9,0 0 8,-2 0-19,-1 0 20,-2 3 0,0-2-1,0 1 1,0-2 0,1 3 0,-3-3 0,0 0 0,0 0 9,0 0 0,0 0-8,0 0 8,0 0-9,-7 0 0,-1 0-7,-1 0-6,-1 0 12,2 0 1,1 0-7,3-3 7,-4 3-7,4-2 0,-2 1 7,-1 1-5,1 0 4,-2-3-5,2 3 6,1-1-6,1 1 12,2-3-16,0 2 9,2-2 1,-2 2 1,2-2 7,0 1-8,-2 1-9,2-2-2,-4 2-20,4-2 10,-2 2-28,0 1 43,2 0-13,0 0 19,0 0-19,0 0-7,0 0 1,-2 0-11,2 0 16,0 0 20,0 0 20,0 0 15,0 0-19,0 0-16,0 0 0,0 0 9,4 0-3,8 0 7,1 0-12,3 0 8,-1 0-1,-3 0-15,-1 0 8,-5 0-1,-2 0 1,1 0-1,-2 0 0,-1 0 0,-2 0 9,0 0-8,0 0 14,0 0-8,0 0-1,0 0-5,0 0-2,0 0-10,0 0-11,0 0-6,0 0 2,0 0 26,0 0 0,0 0 6,0 0-5,-5 0 4,0 0-5,1 0 0,2 0 9,-2 0-3,-1 0-4,-1 0-2,-2 0 6,0 0-5,-1 0 31,-3 0-16,2 0-5,1 0-11,-3 0-14,4 0-18,-3 4-17,1 0-20</inkml:trace>
  <inkml:trace contextRef="#ctx0" brushRef="#br0" timeOffset="156325">5174 286 22,'0'0'27,"0"0"-2,0 0-24,0 0 12,0 0-12,0 0 12,-13 0-13,13 0 16,-2-4-14,2 1 4,0 1 5,-2 2-11,2-1-1,0 1-8,-3 0 8,3 0 2,0 0-7,0 0 12,0 0-6,0 0 0,0 0-4,0 0 3,0 0 2,0 0-1,0 0 1,0 0 10,0 0-11,7 0 1,2 0-1,2 1-1,2 4 1,0 0 0,1-1 1,-1 2-1,1-2 4,1-1-3,-3 0-2,1-3-19,-5 1 13,2-1-4,-1 0 5,-5 0 6,0 0-7,1 0 7,-3 0-21,1 0 15,-1 0-33,2 0 16</inkml:trace>
  <inkml:trace contextRef="#ctx0" brushRef="#br0" timeOffset="156942">5325 313 39,'0'0'36,"0"0"-1,0 0-3,0 0 14,0 0-35,0 0 25,0 0-28,-33 34 19,29-27-13,0 1-5,-1 3-2,1-5-5,0 2 3,-2-2 3,6-2-16,0 0 6,0-4-36,0 2-40,0-2-73</inkml:trace>
  <inkml:trace contextRef="#ctx0" brushRef="#br0" timeOffset="442168">48 1020 117,'0'0'117,"0"0"-77,0 0 4,0 0-4,0 0-21,0 0-3,0 0-16,-36 0-1,32 0-17,0 0 7,0 0-43,2 0-15,2 0-19,0 0 36,0 0 52,0 0 39,0 0 13,0 0-13,0 0 23,0 0-4,-2 0-11,2 0-16,0 0 9,0 0 38,0 0-22,0 0-2,0 0-37,0 0 4,0 0-20,0 0-2,8 0-5,7 0 6,7 0 1,3 0-1,1 0 0,1 0 6,0 0-9,2 0 10,-3 0-9,3 0 4,-2 0-4,5 0 4,-1 0-2,0 1 0,0 1 2,0 0-4,-4 0-3,-2 1 5,-4-2-19,0 2 18,-4-2-20,1 2 19,1-3-9,-2 0 4,1 1 7,1-1-8,2 0 7,4 3-18,-3-3 2,2 0-24,3 0 23,-3 1-8,1-1 20,0 0 5,-4 2-14,0-2 6,-3 3-2,-3-2 10,-1 2-37,-3-2 12,0-1-2,0 3 27,0-2-11,-2 2 12,3-2 0,1 1 3,0-2-6,3 3 6,0-2-4,3 2 2,1-3-2,3 0 1,-1 0 0,-2 0 0,-2 0 0,-5 0 0,-2 0 1,-1 0-1,-2 0 1,-1 0-2,1 0 2,2 0-1,-2 0 1,5 0-1,-1 0 0,3 0 1,4 0-3,-2 0 8,3-3-9,3 2 5,-5-2-4,0 1-5,-3 1-2,-1-2-12,-3 2 8,-1-2 12,-4 2-9,-4 1 8,0 0 4,1 0-2,-3 0 1,0 0 4,2 0-5,2-3 0,0 3 1,6-1-1,-1-2 6,-1 1-5,4 1 1,-3-2 5,-1 2-7,4-2 1,-3 2-1,-1 1 1,1-3-1,-2 2 22,2-2-21,-3 1 21,-1-2 0,-3 3 24,0-3-6,3 1 9,-2 1-34,-1 0-4,2 0-11,0 0 2,1 0-4,-1-2 9,2 0-17,2 0 16,-2 0-12,-1 1 2,1-1 4,-4-1 0,4 3 0,-2-2 1,-2 0 1,0 0 25,0 0-20,1 0-2,-1 2-4,0 2-2,0 0 1,0 0-15,0 0 1,3 0 1,-2 0 13,1 0 0,-2 0-9,0 0 19,1 0-7,-1 0-3,-2 0 26,2 0 0,-2-4 9,0 0-9,2 0-12,0 0 9,-2-2-23,2 0 0,-2 2 0,2 2-2,-2 1-21,0 1-42,3 0-75,-3 0-15,0 0 36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5:56.0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284 537 93,'0'0'167,"0"0"-62,0 0-43,0 0 29,0 0-40,0 0-7,0-4-13,0 4-7,0 0 8,0 0-31,0 0 27,0 0-27,0 0 7,0 0-1,0 0-14,0 0 4,0 0 2,0 0 0,0 8 1,0 6 12,0 0-4,0 4-6,0 2 11,0 2-10,0 2-2,-7-2-2,0 2-14,3-4 2,0 0-2,-1-4-37,5-4 3,0-2-63,0-4-1,0-4-97</inkml:trace>
  <inkml:trace contextRef="#ctx0" brushRef="#br0" timeOffset="570">179 605 45,'0'0'144,"0"0"-50,0 0-29,0 0 0,0 0-36,0 0 7,0 0-36,-2-1 27,2 1-26,0 0 9,0 0-9,6 0 38,6 1-4,5 8-28,1-1 9,5-2-15,1-2 4,2 0 2,-1 0-14,0-3 4,-3 4-12,-6-1-76,-8-1-109</inkml:trace>
  <inkml:trace contextRef="#ctx0" brushRef="#br0" timeOffset="1900">1386 569 35,'0'0'50,"0"0"-23,0 0-26,0 0 19,0 0-11,0 0 11,0 0 2,0 0-2,5 0 3,0 0-7,-1 0 11,0 0-8,3 0 26,3 0-22,-4 0 9,3 0-1,0 0 8,3 0-10,-3 0-19,1 0 13,2 0-23,-1 0 9,0 0 4,-2 0-21,0 0 16,-3 0-7,-1 0-1,0 0 2,-3 0-4,-2 0 5,2 0-15,-2 0 25,3 0-26,-3 0 25,2 0-15,0 0 5,0 2-2,-2 0 0,0 0-11,2 1 10,-2-2-19,0 3 19,0 0 2,0 0 21,0 5-2,0-2 2,0 4-21,0 0 12,-2 1 0,-4 4-13,-1-1 17,0-1-16,0 3 20,3-3-20,-3 0 12,3-2-13,-1-2 2,0-2 4,3-2-6,2-2 0,0-4-12,0 2-1,0-2-29,0 0 22,0 0-35,0 0-4,0 2-20,0-2-18,0 0 9,0 0-27</inkml:trace>
  <inkml:trace contextRef="#ctx0" brushRef="#br0" timeOffset="2681">1457 672 16,'0'0'141,"0"0"-55,0 0-20,0 0 9,0 0-20,0 0-39,0 0 1,13-13-11,-1 13-8,1 0 14,2 0-19,3 0 9,-2 0-2,-1 0 0,6 0-9,-6 5-48,-4-1-101</inkml:trace>
  <inkml:trace contextRef="#ctx0" brushRef="#br0" timeOffset="3918">1784 654 74,'0'0'24,"0"0"-6,0 0 6,0 0 28,0 0-12,0 0 17,0 0-30,0 0 15,0 0-32,0 0 23,0 9-10,0-1-14,0 2 7,0 2-16,-2-1 4,-3 2 6,3-1-20,0-1-3,2 2-47,-2-5-82,0-2-96</inkml:trace>
  <inkml:trace contextRef="#ctx0" brushRef="#br0" timeOffset="4670">1949 647 5,'0'0'109,"0"0"-57,0 0-13,0 0 23,0 0-6,0 0 1,0 0-34,-20-7 21,18 7-10,0 0 10,-3 0-22,1 0-16,-1 0 14,-2 0-20,1 0 0,-1 0 13,1 7-26,-2 5 15,4 0-9,0-2-9,2 2 7,2-2-2,0 0-6,0-2 16,0 0-20,0-2 15,0-1-21,0 0 20,0-1-25,4 0 7,0-4-14,4 2-4,-4-2 13,3 0 14,-1 0 9,3 0-21,-2 0 13,0 0 2,-3 0 5,0-4 10,0 0-2,-4 0 1,0 0 24,0 0-9,0 0 4,0 2 23,0 2-42,-2 0 40,-4 0-40,-3 0-1,-7 0-39,3 2-30,1 4-125</inkml:trace>
  <inkml:trace contextRef="#ctx0" brushRef="#br0" timeOffset="6427">0 861 74,'0'0'91,"0"0"-65,0 0-5,0 0-19,0 0 14,0 0-14,0 0-4,19 0 9,-15 0-6,2 0 0,2 0 0,3 0 12,-1 0-4,6 0 15,2 0-15,2 0 17,3 2-25,1 0 25,0 0-25,5 0 20,4 0-6,2 2-15,-2-2 11,3 2-10,-3-2 3,-2 2 6,0 0-10,3-2 7,-3 2-7,0-2 0,0 0 2,0 0-2,3 0 1,-3 0-2,-2 0 16,-2 0-24,-3 0 18,-2 1-11,3-1 3,-1 0-1,3-2 1,2 2 6,3 0 5,1 0-11,0 2-2,3 0 9,-3 0-12,-2 2 10,-2-2-11,0 3 6,0-6-1,0 3 0,-2-2 8,0-2-16,0 2 21,-6-2-24,2 0 22,-3 2-12,-2-2 2,2 0-1,-2 0 0,4 0 0,0 0 0,6 0 1,1 0-8,3 0 17,-1 0-20,0 0 20,0 0-16,-2 0 7,2 0-1,-2 0 0,-2 0 1,2 0-2,-3 0 3,1 0-12,0 0 20,2 0-16,-2 0 13,0-2-8,2 2 1,0 0-1,0 0 1,2 0 0,0 0-11,2 0 18,3 0-17,-3 0 11,3 0-11,-3 0 6,0 0-12,-2 0-10,1 0-3,-5 0-11,-3 0 17,-3 0 22,-6 0-21,-3 0 16,-4 0 2,-1 2 4,-1 1 0,-2-2 0,2 2-1,0 0-4,-4-1 5,3 3-38,-5-1 5,0-3-36,0 3-44</inkml:trace>
  <inkml:trace contextRef="#ctx0" brushRef="#br0" timeOffset="9776">1539 1027 38,'0'0'138,"0"0"-41,0 0-9,0 0-28,0 0 27,0 0-57,0 0 12,-40-7-33,33 7 17,-1 0-9,0 0-10,0 0 3,1 4-2,-1 7-14,-2 0 20,3 3-28,2 3 18,1-1-10,4 0 2,0-2 4,0 0-1,4-2 2,10-2-7,2-2 12,-1-2-18,4-3 4,1-3 7,-5 0-8,1 0 9,-1 0 0,-4-1 0,-3-9-2,-2-2 11,-4-2-2,-2 0-5,0-2 19,0 2-20,0-3 27,-8 2-27,-4 1 6,1 0-7,0 3-13,2 6-10,-4 5-66,2 0-63,1 0-223</inkml:trace>
  <inkml:trace contextRef="#ctx0" brushRef="#br0" timeOffset="10594">1539 1178 39,'0'0'98,"0"0"-60,0 0 1,0 0 11,0 0 27,0 0-38,0 0 23,-13-5-23,9 5 27,-3 0-44,0 0 8,0 0-13,1 0-7,-3 0 8,-3 0-17,1 0 3,1 3 8,-3 3-22,4 2 16,-1 0-12,2 2 3,2 2 0,1 0-11,3 0-11,0-2 25,2 0-25,0-2 24,0 0-7,0-2-2,2-2 16,7 0-12,3-2 7,-2 2-1,4-2 0,0-2 6,1 0-8,1 0 14,-1 0-24,-1 0 21,-1 0-16,-4-4 8,1 0-1,-6-4 11,0 0-10,-4 0 20,0-2-20,0 0 22,0 0-22,0-2 0,-4 2 0,-5-2-2,0 2-11,0 0-7,0 2-30,-5 5-33,4 1-8,-1 2-99</inkml:trace>
  <inkml:trace contextRef="#ctx0" brushRef="#br0" timeOffset="12426">1290 1001 22,'0'0'146,"0"0"-54,0 0 6,0 0-50,0 0 5,0 0-31,0 0 18,-35 0-39,26 4 39,3 4-25,-4-1-4,4 4 2,-1 0-11,-1 2-4,0 1 11,2-1-19,-1 4 20,3-2-19,0 2 15,2-1-6,2 0 0,0-1-1,0-1 1,0 2-15,0-2 14,2 0-30,6-2 29,3-2-33,1-4 17,1-4-27,1-2 13,-1 0 18,1 0 14,-1 0-3,-1-8 9,-2 0 7,1-4-12,-5 2 33,1-4 2,0 2 16,-5-4-23,1 1-12,-3-1 5,0 0-13,0-2 5,0 2-4,0 2-20,-7-2 10,0 1-7,-2 4-31,3-1 27,-1 2-6,0 2-28,-2 2-6,-4 2-44,1 1-13,2 3-91</inkml:trace>
  <inkml:trace contextRef="#ctx0" brushRef="#br0" timeOffset="13192">1331 1019 52,'0'0'75,"0"0"-50,0 0 35,0 0 33,0 0-21,0 0-46,0 0 13,-22 40-16,6-22 17,-4 1-21,0 8-19,-1-1 0,-4 5-9,4-3-77,5-8-152</inkml:trace>
  <inkml:trace contextRef="#ctx0" brushRef="#br0" timeOffset="13912">1019 1005 162,'0'0'62,"0"0"-2,0 0 7,0 0 22,0 0-18,0 0-41,0 0 18,-67-13-42,52 13 4,-1 0-3,-2 0-4,-2 10 7,3 1-11,-4 3 1,3 4 0,3 0 0,-1 1 0,5 0-1,5-1 3,3-2-12,3-4 1,0 0 8,0-2-26,7-3 26,8-1-6,1-2-3,1-2-19,4-2 0,-1 0 29,2 0-2,-2 0-5,-4-10 14,-3 1-10,-2-1 11,-1-2-8,-6-2 1,0 0 1,-4-2 14,0-2-15,0 0 30,0 0-30,0 2 14,0-3-8,0 3-7,-6 2 0,-1 0-10,0 2-13,0 5-33,-3 2-9,-2 5-92,1 0-63</inkml:trace>
  <inkml:trace contextRef="#ctx0" brushRef="#br0" timeOffset="14610">974 1001 48,'0'0'138,"0"0"-19,0 0-26,0 0-2,0 0 2,0 0-37,0 0-14,-10 5-42,-4 12 19,-4 5-18,-2 4 2,-3 2-2,4 2-1,-4 0 0,3-3-7,3 1-30,-4 2-68,6-8-33,4-8-155</inkml:trace>
  <inkml:trace contextRef="#ctx0" brushRef="#br0" timeOffset="15308">650 895 75,'0'0'188,"0"0"-50,0 0-24,0 0-34,0 0 8,0 0-58,0 0-16,-50 38-2,30-13-16,-5 5 12,1 2-8,0 1 0,-1 1 0,2-4 0,6-4-46,5-6 3,6-8-25,4-7 30,2-5-64,0 0-57,4-2-15</inkml:trace>
  <inkml:trace contextRef="#ctx0" brushRef="#br0" timeOffset="15655">618 922 15,'0'0'142,"0"0"-78,0 0-8,0 0-18,0 0 9,0 0-16,0 0-18,0-4 15,3 4-15,-1 0-7,0 0 9,2 6-11,3 7 5,-3 5 44,0 1-11,2 3 20,-4 5-19,2-1-24,-2 2-6,0 2-12,1-2-2,-1-2-25,0-3 13,-2-5-47,2-6 9,-2-6-63,0-4-18,0-2-106</inkml:trace>
  <inkml:trace contextRef="#ctx0" brushRef="#br0" timeOffset="16030">542 1071 111,'0'0'137,"0"0"-88,0 0-47,0 0 15,0 0-15,0 0 8,127-2-10,-89 2-1,-9 0-84</inkml:trace>
  <inkml:trace contextRef="#ctx0" brushRef="#br0" timeOffset="38778">3219 475 2,'0'0'161,"0"0"-73,0 0-16,0 0 3,-4 0-24,2 0-1,2 0-34,0 0 19,-2 0-24,2 0 21,-3 0-20,3 0 5,0 0-1,-2 0-9,2 0-7,-3 4 13,-1 6-26,-1 2 26,1 4-19,-2 2 8,-1 0-2,0 2 1,2-4 0,1-1-1,0-5-26,2-1-17,-1-3-67,1-2-74</inkml:trace>
  <inkml:trace contextRef="#ctx0" brushRef="#br0" timeOffset="39229">3192 453 54,'0'0'33,"0"0"-13,0 0-4,0 0 0,0 0-2,0 0 7,0 0-20,79 2 14,-75 4-8,0 2-11,-4-2 13,0 2 31,0-2 13,0 0-22,0 2-5,-6-2-16,-8 2 20,3-2-29,-3 0 15,1 0-15,3-2-2,2 0-5,2-2 5,1-2 1,5 2 0,-2-2-10,2 0 3,0 2 7,0 2-23,0 0 21,0 3-11,4 0 13,3 0 0,3 0-1,-2 1 1,3-1-16,3-2 15,-1 4-12,-1-4 13,1 4-52,-5-4-21,-4-1-69</inkml:trace>
  <inkml:trace contextRef="#ctx0" brushRef="#br0" timeOffset="39806">3435 521 82,'0'0'114,"0"0"-27,0 0-16,0 0 22,0 0-32,0 0-13,0 0-14,0 0-1,0 0-1,0 0-16,-4 0 3,-5 6-8,-2 8-15,-2 2 6,-3 2-4,3 3-3,-1-3-8,5 0-20,0 0-15,3-5-18,3-1-48,1-5-14,2-4-41</inkml:trace>
  <inkml:trace contextRef="#ctx0" brushRef="#br0" timeOffset="40160">3433 511 78,'0'0'72,"0"0"-17,0 0-17,0 0-1,0 0-35,17 104-2,-17-78-31,0-6-21,0-4-104</inkml:trace>
  <inkml:trace contextRef="#ctx0" brushRef="#br0" timeOffset="40408">3346 646 62,'0'0'75,"0"0"-23,0 0-32,0 0 12,0 0-20,0 0 1,0 0-13,102 0-6,-86 0-41,-3 0-90</inkml:trace>
  <inkml:trace contextRef="#ctx0" brushRef="#br0" timeOffset="40702">3569 560 88,'0'0'142,"0"0"-89,0 0 3,0 0-21,0 0-8,0 0-17,0 0-10,0 4 15,0 5 9,-5 5-5,1 3-19,-2-2 7,1-1 2,-2 0-15,5-4 18,-1-3-20,1 0 14,2-6-6,0-1 0,0 0-12,0 0 12,0 0 0,0 0-6,0-9 13,7-3-13,0-3 8,2 1-4,-3-3-5,3 3 6,-2 1-5,0 2-14,-1 1 10,1 4-10,0 4 20,-5 2-22,3 0 21,-1 0-24,-2 6 25,0 6 10,-2 4 25,3-2-5,-1 0-18,0-3-5,2-4 3,1 0-20,0-3 6,-3-4 4,2 0 2,3 0 9,-1 0 12,6 0-1,-1-3-12,5-6-1,-3-1-12,3-3 10,-5 5-14,-1 0 18,-3 2-12,-4 2 1,-1 4-8,-2 0 7,0 0 2,0 4 3,0 9 41,0 2 0,0 2-37,0 1-8,0 3 0,0-3-79,-7-4-168</inkml:trace>
  <inkml:trace contextRef="#ctx0" brushRef="#br0" timeOffset="42668">3084 747 121,'0'0'109,"0"0"-52,0 0 15,0 0-4,0 0 14,0 0-44,0 0 23,0 0-21,0 0 13,0 0-14,0 0-13,0 0 12,0 0-37,0 0 11,-3 10-2,-6 4-16,-2 2 16,-5 4-17,-1 2 7,1-2-1,1 2-13,-1-2-47,5-4 18,4-5-32,2-3 13,5-6-54,0-2-44,0 0-75</inkml:trace>
  <inkml:trace contextRef="#ctx0" brushRef="#br0" timeOffset="43065">3078 733 48,'0'0'122,"0"0"-80,0 0 29,0 0-28,0 0-15,0 0 2,0 0 23,10 20-5,-8-4-12,0 0 6,-2 4-31,2 2 13,1 0-23,-1 0-2,-2-2-56,2-2-8,-2-1-18,0-5-57,0-4-65</inkml:trace>
  <inkml:trace contextRef="#ctx0" brushRef="#br0" timeOffset="43389">2956 877 80,'0'0'77,"0"0"-42,0 0-15,0 0 2,0 0-21,0 0-1,0 0 1,116-4-1,-98 4 0,-3 0-11,-1 0-26,-7 0-110</inkml:trace>
  <inkml:trace contextRef="#ctx0" brushRef="#br0" timeOffset="43808">3313 807 49,'0'0'117,"0"0"-29,0 0-4,0 0-16,0 0-31,0 0 42,0 0-61,-34-8-6,18 8-12,1 10-8,-3 4 8,5 4 0,-1 4 0,1 0 15,5 2-35,3-3 13,0 0-2,5-3-28,0-7 18,0 0 8,12-6-7,3 0 18,5-5-2,3 0-8,-2 0 20,4-3-15,-2-4 13,-6-6-16,-1-1 8,-3 1 0,-6-4 2,-5 3-1,-2-3 12,0 1 0,-4-2 26,-10 0-37,1 2 10,-3 2-11,-3-2-2,1 6-91,1 2-169</inkml:trace>
  <inkml:trace contextRef="#ctx0" brushRef="#br0" timeOffset="44528">3398 809 85,'0'0'132,"0"0"-72,0 0 17,0 0-18,0 0-38,0 0-4,0 0-16,-70 30 9,53-12-8,-2 2 2,2 0 3,1-1-14,5 2 4,0-3-13,0 1-43,2-5-66,3-1-125</inkml:trace>
  <inkml:trace contextRef="#ctx0" brushRef="#br0" timeOffset="45061">3545 825 74,'0'0'147,"0"0"-102,0 0-11,0 0 12,0 0-33,0 0-7,0 0 1,-70 32-1,61-18-4,1 2-4,0 0 1,2 1 1,4 0 0,2-3-1,0-3 0,0 0-21,0-6 9,8 0 13,8-4-6,3-1 15,-2 0-6,3 0-2,0 0-1,0 0 2,1-8-2,-4 2 1,-1-4 0,-5 2-2,0-2 10,-4 1 5,-3-4 18,-4 2 27,0-3-30,0 2-7,0-2 1,0 2-17,0 2-6,-4 0 7,-6 2-14,0 4-44,-11 4-17,4 0-54,-1 0-31</inkml:trace>
  <inkml:trace contextRef="#ctx0" brushRef="#br0" timeOffset="45632">3616 813 48,'0'0'147,"0"0"-81,0 0 1,0 0-20,0 0 12,0 0-30,0 0-3,-4 4-25,-8 8 8,-1 6-2,-1 2-4,-1 4-6,-3 1 16,5-1-30,0 0 7,1-4-31,3-2-35,5-4-11,0-6-28</inkml:trace>
  <inkml:trace contextRef="#ctx0" brushRef="#br0" timeOffset="46150">3865 745 146,'0'0'63,"0"0"-9,0 0-2,0 0-28,0 0 9,0 0-25,0 0 59,-22-10-38,15 10 35,-3 0-43,0 0-9,-3 0-12,2 5 7,-1 6-14,2 1 16,1 2-18,2 0 18,4 0-21,1-2 18,2 0-7,0-4 1,0-2-8,2-2-8,10-2-43,1 0 33,0-2-5,3 0 31,-3 0-18,1 0 17,-3-6-15,1-2-4,-6-2 20,-2 0 0,-4 0 5,0 0-3,0 0 44,0 0-24,0 2 9,-4 0-29,-6 2 10,-3 6-12,3 0-59,-2 0-70</inkml:trace>
  <inkml:trace contextRef="#ctx0" brushRef="#br0" timeOffset="46706">3841 859 126,'0'0'153,"0"0"-68,0 0-33,0 0 24,0 0-33,0 0 1,0 0 6,-7-4-28,-1 4-18,-6 10 3,3 4-11,-1 2 16,3 2-24,3-1 19,-1-1-14,5-2 5,0-4 1,2 0-4,0-3 5,0-3-2,2-3-8,7-1 9,2 0-6,3 0-5,-1 0 19,1-4-7,-2-8 0,-3 0-6,1-1 5,-6-4 2,-4 3-7,0 1 18,0-1-18,0 2 6,-18 2-19,1 2-93,-2 4-115</inkml:trace>
  <inkml:trace contextRef="#ctx0" brushRef="#br0" timeOffset="64703">3023 1051 62,'0'0'46,"0"0"-20,0 0 23,0 0-5,0 0-7,-3 0 1,3 0-15,0 0 20,0 0-27,0 0 21,0 0-16,0 0 10,0 0-13,0 0-5,0 0 0,0 0-6,0 0 13,0 0-18,0 0 27,0 0-23,0 0 20,0 0-23,-2 0 10,-2 2-12,-5 5 5,-2 6 4,-2-1-8,-3 6-4,-2 0 11,-2 2-21,0 0 11,2-1 0,3-3-27,3-4 3,8-4-11,4-2-35,0-6-31,0 0-129</inkml:trace>
  <inkml:trace contextRef="#ctx0" brushRef="#br0" timeOffset="65259">3052 1041 78,'0'0'46,"0"0"8,0 0 11,0 0-18,0 0-11,0 0-29,0 0 14,0 0-10,0 0 15,0 0-9,0 0 4,0 0 3,0 0-11,0 0 17,3 8-21,-1 2 29,0 4-24,0 2 19,0 2-32,0 0 9,-2 2-10,3-2 0,-3-1-7,0 1-14,0-4 7,0-2-31,0-2 16,0 0-50,0-2 7,0 0-41,0-4-50</inkml:trace>
  <inkml:trace contextRef="#ctx0" brushRef="#br0" timeOffset="65732">2961 1149 107,'0'0'117,"0"0"-31,0 0-22,0 0 11,0 0-46,0 0 15,0 0-29,0-6 17,0 6-15,0 0-16,0 0-1,0 0 3,0 0-13,11 0 20,6 0-18,1 4 8,11 2-6,-6-2-98,-6 0-127</inkml:trace>
  <inkml:trace contextRef="#ctx0" brushRef="#br0" timeOffset="67030">3364 1101 93,'0'0'46,"0"0"7,0 0-2,0 0 35,0 0-34,0 0 22,0 0-30,0-10 26,0 8-14,-2 0-17,0 2 13,-3-2-12,0 2 16,1 0-54,-2 0-4,-3 0-3,-1 0 4,2 0-28,-3 0 8,-3 4-4,3 6-9,-1 2 32,4 0-27,1 4 28,1-2-29,2 0 28,4-3-5,0 1 6,0-2-9,0 0 10,0-2-1,8 0-9,3-4 9,3 0-48,1-4 34,1 0-14,-1 0 29,-1 0-7,-1 0 7,-2-6 0,-2-2 10,-4 2-9,-1-2 0,-4 0 14,0 2-7,0-4 27,0 3-34,0-1 15,0-2-11,0 2-3,0-2-4,-2 0-9,-2 2 4,-3-2-29,-2 4 17,-7-3-77,2 4-43,2 1-138</inkml:trace>
  <inkml:trace contextRef="#ctx0" brushRef="#br0" timeOffset="68058">3393 1111 64,'0'0'53,"0"0"-15,0 0-10,0 0 4,0 0 1,0 0-14,0 0 26,-65 58-22,45-45 6,-2-1-28,-1 2 33,2 0-32,0 0 8,3 4-10,7-4-62,3-2-84</inkml:trace>
  <inkml:trace contextRef="#ctx0" brushRef="#br0" timeOffset="68816">3660 1125 64,'0'0'134,"0"0"-62,0 0-14,0 0-1,0 0 7,0 0-25,0 0-39,-46 0 18,32 0-16,1 0 17,2 0-19,-1 6 9,2 0-9,-2 2 0,3 2-1,1 2 2,1-1-2,3-1 12,4 2-28,0-4 10,0 2 6,0-2-14,6-2 13,7 0-2,3-2-9,1-2-6,2-2-3,0 0 22,-1 0-7,-2 0-1,-3 0 13,0 0-13,-1-8 8,-3 0 0,-3 0 8,-2-2 8,0-2 35,-4-2-17,0 1 2,0-1-30,0 2 16,-8 0-21,0 4-2,1 0-10,-3 4-27,-2 4-41,-1 0-74,1 0-68</inkml:trace>
  <inkml:trace contextRef="#ctx0" brushRef="#br0" timeOffset="69516">3693 1073 38,'0'0'137,"0"0"-67,0 0-5,0 0 15,0 0-31,0 0-5,0 0-33,-8 9 17,-5 5-26,-1 3 11,-3 1-13,1 2 0,-2 2-1,2-1 7,1 1-14,1 2-49,3-6-75,5-6-65</inkml:trace>
  <inkml:trace contextRef="#ctx0" brushRef="#br0" timeOffset="70462">3936 1071 137,'0'0'120,"0"0"-51,0 0-40,0 0 37,0 0-41,0 0-3,0 0-15,-33-11 3,27 11 3,-1 0 10,1 0-3,-2 0-7,-1 0-24,1 0 28,0 0-26,0 7 18,1 1-16,1-2 7,2 2-9,1-1 8,0 2-8,1-1 2,2-2-6,0 2 4,0-4-2,0 0 0,0 0-33,2-2 0,8-2-16,-2 0 8,3 0 14,3 0-3,-3 0 28,3-6-23,-5 0 2,-3-2-5,0 1 28,-3 2 11,0-1 9,-3 4 35,2-3-15,-2 5 10,0-1-29,0 1-3,0 0 2,0 0-9,0 0 0,0 0 2,0 1 14,0 8-10,0 0 7,0 4-11,-2-3 18,-4 2-8,0 0 17,0-2-29,1 1 14,1-1-14,0 0-2,0-2-5,2 2-48,2-4-10</inkml:trace>
  <inkml:trace contextRef="#ctx0" brushRef="#br0" timeOffset="73660">4343 425 36,'0'0'18,"0"0"13,0 0-12,0 0 14,0 0-24,0 0 11,0 0 3,-3-2 6,3 2-4,0 0-11,0 0 12,0 0-7,0 0 14,0 0-33,0 0 11,0 0-10,0 0-2,0 0 1,-2 0 0,2 0-1,-2 10 1,-2 6-2,0 2 5,-6 2-7,2 0 11,0 4-14,-1 5-14,5-7-67,0-7-44</inkml:trace>
  <inkml:trace contextRef="#ctx0" brushRef="#br0" timeOffset="74119">4316 417 124,'0'0'74,"0"0"-48,0 0 24,0 0-17,0 0-1,0 0-31,0 0 8,6-4-9,2 4 0,0 0-1,4 0 3,-3 0 1,-1 0-2,4 0-1,-3 6 0,-1 2 14,-1 4-12,-3-2 11,-1 4 0,-3 0 43,0 2 3,0 2-41,-11 0 13,-5 0-31,-4-1 6,2-2 1,1-1-7,-1-2 0,6-3-19,3-1 13,5-5-12,-2 1 9,4-4-31,2 3 6,-4-3-51,0 0-37</inkml:trace>
  <inkml:trace contextRef="#ctx0" brushRef="#br0" timeOffset="74651">4533 449 107,'0'0'144,"0"0"-63,0 0 11,0 0-30,0 0 5,0 0-40,0 0 5,0 0-21,0 2-10,-5 12 12,-4 2-13,0 2 5,-5 2 8,4 0-23,-3 1 11,1-3-2,1-5-17,3 0 9,0-3 8,4-5-11,2-1-7,2-2-11,0-2 29,0 0-38,0 0-3,0 0-19,2-3 34,10-8 1,-2-3 6,3-1-6,3-6-10,-3 1 8,1 0-12,-1 0 33,-1 2 1,-6 2 6,1 6 33,-3 2 2,-2 6-17,0 2-18,1 0 0,1 0 2,1 12 1,0 6 26,-3 6 41,-2 2-19,0 0 17,0 3-45,0-1-5,0-2-18,0-5 0,0-6 0,0 2-55,0-9-24,0-2-93</inkml:trace>
  <inkml:trace contextRef="#ctx0" brushRef="#br0" timeOffset="75244">4496 571 29,'0'0'79,"0"0"-45,0 0-10,0 0 12,0 0-21,0 0 7,0 0-21,81-6-1,-68 6 1,1 0-1,-1 0 0,-1 0-19,-6 0-37</inkml:trace>
  <inkml:trace contextRef="#ctx0" brushRef="#br0" timeOffset="75575">4724 479 130,'0'0'48,"0"0"-14,0 0-12,0 0 18,0 0-34,0 0 7,0 0-11,98 0-2,-80 0-2,-7 0-65,-4 0-54</inkml:trace>
  <inkml:trace contextRef="#ctx0" brushRef="#br0" timeOffset="75814">4724 479 28,'18'32'112,"-18"-24"-56,-5 4 21,3 4-34,-4 1-8,1 2-18,-1-1-8,1 3-9,0-3 1,3 1-2,2-3-56,0-6-41</inkml:trace>
  <inkml:trace contextRef="#ctx0" brushRef="#br0" timeOffset="76191">4938 543 103,'0'0'154,"0"0"-69,0 0-37,0 0 22,0 0-19,0 0-14,0 0 8,0 0-25,0 0-4,-12 12-9,4 2-8,-3 2 8,5-1-11,-2-1 10,6-3-12,2 1 6,0-2 0,0-3-9,0 0 19,6-4-20,6 0 6,1-2 4,1-1-15,-1 0 13,1 0-4,-3-11 6,-5-3 0,-1-4 1,-3 0-2,-2-2 7,0-2 5,0 2-4,-11 4-5,-5 4-2,-10 8-1,1 4-72,3 0-128</inkml:trace>
  <inkml:trace contextRef="#ctx0" brushRef="#br0" timeOffset="76963">4722 461 80,'0'0'77,"0"0"-62,0 0-3,0 0-12,0 0-1,0 0 0,0 0 1,0 0-2,-2 0 4,2 0-2,-2 0 1,2 0 28,-2 0-9,2 0 3,0 0-13,0 0-10,0 0 0,0 0 2,0 0-8,-3 0 13,0 0-8,3 0 2,-2 0 1,2 0-2,0 0 0,0 0-2,0 0-4,0 0 5,0 0 2,0 0-8,0 0 14,0 0-14,0 0-3,0 0-2,0 0 2,0 0-1,0 0 4,0 0 7,5 0 0,6 0 7,4 0-9,1 4 4,13-2-4,-7 0-3,-2 0-102</inkml:trace>
  <inkml:trace contextRef="#ctx0" brushRef="#br0" timeOffset="79718">4405 735 93,'0'0'44,"0"0"8,0 0 23,0 0-1,0 0-14,0 0-19,0 0 12,0 0-27,0 0 17,0 0-34,0 0 16,0 0-17,0 0 8,0 0 3,0 0-19,0 0 2,-4 0 9,-1 4-19,-3 8 18,-4 2-15,-3 4 11,-3 0 0,-3 2-6,3 0-9,-1 0 9,3-4-27,3-2 17,1-2-28,3-4 8,3 1-75,1-1-44,0-3-44</inkml:trace>
  <inkml:trace contextRef="#ctx0" brushRef="#br0" timeOffset="80266">4401 743 58,'0'0'52,"0"0"-39,0 0 0,0 0 8,0 0 8,0 0-19,0 0 9,0 0-7,0 0 38,0 0-14,0 0-8,2 0 2,-2 8-10,2-2 6,-2 0-25,2 2 15,1 0-7,-1 0 6,-2 4 0,3 0 15,-3 2-8,0 2-21,2 2 5,-2 2 1,0-2-8,0-1 2,0 2-2,0-1-46,0-3-29,0-1-43,0-6-19</inkml:trace>
  <inkml:trace contextRef="#ctx0" brushRef="#br0" timeOffset="80942">4304 865 29,'0'0'64,"0"0"-17,0 0-9,0 0-11,0 0-17,0 0 10,0 0-7,2-2 29,8 2-19,-2 0-4,4 0-12,2 0 12,1 4-5,3 0-5,0-2-6,-2 2 6,-1-2-18,1 0-1,-5-2-80,-7 2-122</inkml:trace>
  <inkml:trace contextRef="#ctx0" brushRef="#br0" timeOffset="82706">4583 823 85,'0'0'150,"0"0"-52,0 0-23,0 0 15,0 0-54,0 0 7,0 0-33,0 0 19,0 0-17,0 0 9,0-2-5,0 2-4,0 0-6,0-2 2,0 2-16,0-2 9,0 0-14,3 0 20,6-2-14,2 2 6,0 0 1,1 2 0,-4 0 1,1 0-7,-5 0 12,1 0-15,0 0 13,-5 0-12,0 0 13,0 0-6,0 4 1,0 4-6,0 0 5,0 0 2,0 2 1,-2 0 6,-8 0-16,1 2 15,-1-2-17,-4 2 7,3-2 3,0-1 0,-1-1-11,4 1 10,1-5 1,2-1-10,3-1 22,0-2-11,2 2 0,0-2-2,0 0 1,0 0-11,0 0 9,0 0-30,0 0-5,11 0-24,4 0 60,6 0-21,8 0-35,-7 0-64,-2 0-81</inkml:trace>
  <inkml:trace contextRef="#ctx0" brushRef="#br0" timeOffset="87714">4330 1064 62,'0'0'129,"0"0"-50,0 0-16,0 0 17,0 0-4,0 0-22,0 0 9,0 0-24,0 0 16,0 0-44,0 0 24,0 0-35,-6 0 9,2 11-9,-6 3 0,2 6-1,-1 2 4,-3 2-17,2-1 2,-1 3-2,1-4-53,4 0-3,4-6-36,-1-4-48,3-6-36</inkml:trace>
  <inkml:trace contextRef="#ctx0" brushRef="#br0" timeOffset="88173">4324 1075 10,'0'0'98,"0"0"-70,0 0 6,0 0-15,0 0-9,0 0 9,0 0-9,52-20 16,-47 20-23,2 0 29,-3 0-19,0 0 10,-1 0-10,1 1-2,-2 3 2,0 3-12,-2-1 13,0 2-13,0 0 29,0-1-21,0 2 24,-2 0-20,-9 2 3,-4-3-15,1 0 0,1 0-1,-1-2-2,6-2 2,-2 0-16,8-4 7,0 2 11,2-2-4,0 0-11,0 0-17,0 0-34,0 0-24,6 0 65,8 0 9,0 0 12,-1 0 4,0 0-3,1 0 2,-5 4-1,-1 2 0,0-3 0,-6 3 15,0 0-1,-2 0 35,0 0-10,0 2 28,0-2-39,0 2 10,-12 0-25,-1-2 1,-2 2-13,-1-2 1,1 0 8,-1 0 0,0-2-16,0 0 19,3-2-26,3-2 10,2 0-4,3 0-33,5-6-37,0-6-25,0-2-5</inkml:trace>
  <inkml:trace contextRef="#ctx0" brushRef="#br0" timeOffset="89592">4544 1095 120,'0'0'137,"0"0"-85,0 0 11,0 0-25,0 0 15,0 0-22,0 0 15,0-6 0,0 6-17,0 0-12,0-2-10,0 2-14,2-2 1,9-1-1,3 2 7,3-3-1,-1 2-15,1 0 2,-1 2 7,-5 0 7,1 0-1,-6 0 2,-4 0-14,1 0 15,-3 0-4,0 5 4,0 6 9,-3-4 2,-7 4-12,-4 1 3,1 0 4,-1-2-16,3 0-13,0-2 5,4-2-9,2-2 24,5-2 0,0-2 1,0 2-38,0-2-44,0 2-22,5-2 16,7 0 39,0 0 9,0 0 33,-3 1-4,0 1 11,-5 0 0,0 2 1,-2 0 0,-2 0 27,0 0 23,0 2 1,0 0 39,0 2-41,0 0 1,-4-2-34,-7 2 6,3-2 4,-6-2-5,3 0 11,0 0-31,1-2 22,2 0-24,-1-2 0,2 0-134,2-2-257</inkml:trace>
  <inkml:trace contextRef="#ctx0" brushRef="#br0" timeOffset="127744">1925 1077 87,'0'0'46,"0"0"-4,0 0-8,0 0-5,0 0-16,0 0 15,0 0 2,0 0-1,0 0-12,0 0 0,0 0-5,0 0 1,0 0 4,0 0-10,0 0 1,0 0-7,0 0 6,0 0-6,0 0 4,0 5 2,0 0 12,0 1 1,0 2-7,0-2 6,0 1-19,0 0 11,0-1-11,0 0 4,0-2-4,0-2 0,0-2 0,0 2 0,0-2 7,0 0-6,2 0 34,9 0-34,5 0 21,3-10-22,8-4 10,2-2-10,14-12-13,-8 6-60,-6 2-191</inkml:trace>
  <inkml:trace contextRef="#ctx0" brushRef="#br0" timeOffset="163730">5426 386 35,'0'0'120,"0"0"-50,0 0-25,0 0 13,0 0-5,0 0-18,0 0 5,0 0 0,0 0 18,0 0-10,0 0 1,-5 0-10,3 0 6,-2 0-11,1 0-12,3 0 2,0 0-22,0 0 5,0 0 0,0 0-14,0 0-3,0 0-2,0 0-24,11 0 15,5 0 21,-1 0 0,1 4 3,1-1-1,-5 3-4,1-2 2,-3 2 0,-4 2-1,1 2 1,-5 4 1,-2 2 20,0 4 8,0 2-19,0 4 7,-4 2-15,-5 4 3,0 1-4,0-4-2,5 1 0,-1-4 1,1-2 0,4-2 0,0-2-7,0-4 1,0-2 4,0-2-8,6-4 2,3 0-14,1-4-1,-4 0-6,3 0-6,-5-4 24,0 2 8,-1-2-4,-1 0 14,-2 0-5,0 0-1,0 0 11,0 0-1,0 0 1,0 0-3,0 0-9,0 0-1,0-2-1,-2 0-8,-3 0 9,1 2 1,0 0 1,-1 0 15,1 0-15,0 0 0,-4 2 3,2 6-2,1 0-4,1 0 4,0 2-7,0 0 11,0 0-2,0 2-2,0 1 8,-1 1-6,3 4 2,-2 3 33,2-3-30,-2 1-1,0-1-2,2-1-7,-2-2 8,2-2-8,2-1 1,0-4-2,0-1 2,-2 0 0,2-1-6,-3-1 12,1 2-6,-2-1 0,0 0 10,-1-2-10,-2 2 1,-2-2 11,1 0-11,-6 0 1,1-2 8,-1-2-16,1 0 7,2 0-2,-1 0-34,6 0-7,4 0-61,0 0-155</inkml:trace>
  <inkml:trace contextRef="#ctx0" brushRef="#br0" timeOffset="165156">6001 533 202,'0'0'191,"0"0"-125,0 0 10,0 0-12,0 0-15,-45 121-20,29-89-3,1 1 10,-1-3-22,3-2 8,1-4-22,6-2 4,-1-4 2,3-2-5,2-4-1,0 0-18,2-4-24,-2-2-54,2-4-69,0-2-123</inkml:trace>
  <inkml:trace contextRef="#ctx0" brushRef="#br0" timeOffset="165525">6001 537 218,'0'0'183,"0"0"-129,0 0-28,0 0-15,0 0 8,0 0-19,0 0 14,13 8 31,-8 8 14,-1 6-7,0 5-14,3 3 4,-3 2-25,1 3 6,0 1-16,1 0 2,-1-2-9,-1-4-14,2-4-9,-3-6-15,2-4 12,-3-5-34,0-5-40,-2-4-135</inkml:trace>
  <inkml:trace contextRef="#ctx0" brushRef="#br0" timeOffset="165901">5867 777 134,'0'0'182,"0"0"-113,0 0-38,0 0 18,0 0-26,0 0 6,0 0-21,102 0-2,-73 0 2,0 0-7,0 0-2,-2 0-32,-4 4-90,-12 0-173</inkml:trace>
  <inkml:trace contextRef="#ctx0" brushRef="#br0" timeOffset="166860">6397 582 104,'0'0'167,"0"0"-74,0 0-18,0 0 14,0 0-1,0 0-40,0 0-15,-4 5-24,-5 9 12,-2 3-9,-2 2 8,-1 5-7,-1 0 6,-4 2 0,4 0-18,-3-2 13,3-2-14,-1-4 9,1-2-8,1-4-1,3-2 0,5-4 1,-1-2-1,2 0-45,-2-4-32,5 0-51,-2 0-104</inkml:trace>
  <inkml:trace contextRef="#ctx0" brushRef="#br0" timeOffset="167288">6190 618 90,'0'0'148,"0"0"-97,0 0-15,0 0 14,0 0 30,0 0-14,0 0-21,36 49-1,-25-27-12,0 4 4,3-2-30,-3 2 11,-1-2-17,2 0 0,-1-4 0,-3-2-32,4-2-36,-1-4-56,-5-6-45</inkml:trace>
  <inkml:trace contextRef="#ctx0" brushRef="#br0" timeOffset="171966">6346 46 75,'0'0'142,"0"0"-73,0 0-7,0 0-4,0 0-24,0 0 25,0 0 9,-24 4 6,22-4-27,0 0 4,2 0-19,-4 0-1,4 2-12,-2 0-17,-2 4 5,0 2-6,-3 4-2,-1 2 2,0 2-3,4 2 4,0 3-2,-1 1 0,1 4 0,2 3 0,0-4-20,2 4-12,0-3-30,0 4-18,0-6-65,0-6-73</inkml:trace>
  <inkml:trace contextRef="#ctx0" brushRef="#br0" timeOffset="172386">6185 294 198,'0'0'180,"0"0"-109,0 0-6,0 0-28,0 0-13,0 0-23,0 0 4,56-8 2,-35 6-7,0 2 0,2 0 1,-1 0-2,7 0-26,-4 0-94,-5 0-101</inkml:trace>
  <inkml:trace contextRef="#ctx0" brushRef="#br0" timeOffset="172851">6453 233 58,'0'0'150,"0"0"-88,0 0-25,0 0 2,0 0 5,0 0-1,0 0-17,0 57 0,0-38-7,0 2 8,0-3-26,0 0 14,0-4-14,0-2 3,0-5-4,0-1-33,0-2-55,0-4-94</inkml:trace>
  <inkml:trace contextRef="#ctx0" brushRef="#br0" timeOffset="173439">6547 290 33,'0'0'103,"0"0"-57,0 0-6,0 0-1,0 0 3,0 0-25,0 0-2,2 96-5,-2-90 6,0-3 3,0-1 11,0-2 20,0 0-22,0 0-17,2-7-11,2-9-8,1-2-15,2-2 21,0 0-17,1-2-2,-1 1 5,2 6-1,0 1 17,-3 3-10,1 8 8,0 0-7,0 3-1,-3 0 10,3 3 0,-3 11 11,0 1-9,-2 2 11,-2 2-13,0-1 17,0 3-7,0-3 6,0-2-14,0 0-2,0-5-10,0-1-97,0-6-164</inkml:trace>
  <inkml:trace contextRef="#ctx0" brushRef="#br0" timeOffset="173889">6723 288 129,'0'0'171,"0"0"-100,0 0-5,0 0-15,0 0-16,0 0-34,0 0 6,-14 42-6,10-24-2,2-4 1,2 0 0,0-4 0,0-3-1,0-1-6,0-2-5,0-2-1,4-2-20,2 0 17,2 0-13,-2 0-30,1-2-4,-3-8 28,0 1 2,1 1 3,-5 0 14,3 4 5,-3 2 10,2 2-17,0 0 17,0 0 1,3 0 13,1 0 3,1 2-10,2 2 7,0-2-12,-1-2 37,4 0-1,-1 0 2,2 0-19,-1-10 8,-2-2 6,1-5-11,-1-1 9,-4-1 4,-1-3-8,-1-2-17,-2-5 15,0 3-25,-2-2 10,0 0 14,0 3-18,-4 3-2,-5 6-4,3 8-2,2 4 1,-4 4-10,2 0-42,-1 14 17,1 10 18,-2 6 15,4 5-6,2 4 7,0-3 0,2 0-3,0-6 2,0-5 4,2-4-11,7-5-8,9-6-55,-4-6-65,-4-4-101</inkml:trace>
  <inkml:trace contextRef="#ctx0" brushRef="#br0" timeOffset="174571">6985 263 77,'0'0'121,"0"0"-45,0 0 5,0 0 0,0 0-19,0 0-48,0 115 5,0-101-19,0-3 3,0-5-2,0-2-1,0-4 4,2 0-4,1 0-10,2 0-29,1-8 0,1-7 13,2-5 3,-3-1-24,-1 0 5,2-1 3,-5 6 17,2 6 22,-2 3-2,1 7 2,-1 0 0,2 0 29,-2 8 14,1 9-4,2 1-28,-3 0 1,0-3 2,0 0-2,0-3 5,0-6-16,1-2 9,-3-2-9,2-2 6,0 0-7,0-6 0,6-6-10,-4 0-2,2 0 2,3 2-19,-3 2 9,2 4 4,-2 4 16,3 0-10,0 0 10,0 0 1,2 4 9,0-1-9,1 0 22,-2-3-9,-1 0-13,2 0 6,-5-6-5,-2-6 9,-2 0-9,-2-2 15,0-3-16,0 3 1,0 0 19,0 5-8,0 0 36,-4 5-20,0 4 13,-3 0-32,3 0-7,-4 4-3,3 10-1,1 4 1,2 3 0,0-2-2,2-1 2,0 1 0,0-6 2,2 2 14,6-3-15,-1-4 12,4-2-12,-3-4 1,1-2-2,3 0-2,0 0-22,2-12-46,-3-4 21,2-2-16,-1-2 38,-6-2 13,1 2-7,-5 4 21,-2 3 8,0 7 61,0 5 14,0 1-13,0 0-42,0 3-13,0 12-14,0 5 4,0 0-4,0-2-1,0 0 10,0-6-4,0-2 7,2-6-13,0 0 8,0-4-6,2 0 4,-2 0-6,4-2-6,1-12 5,1-2-18,0 0-13,0 0-24,-1 2 39,-3 4-5,-2 3 21,1 7 2,-1 0 0,-2 0-1,2 3 23,1 7-8,-1 2-7,-2 2 7,2 0-8,-2-2 4,0-2-11,0-2-62,2-4-96,-2-2-128</inkml:trace>
  <inkml:trace contextRef="#ctx0" brushRef="#br0" timeOffset="175699">7539 98 166,'0'0'163,"0"0"-118,0 0-38,0 0 12,0 0-5,0 0 12,0 0-10,-11 128 36,9-88-17,-2 0-9,2-2-18,2-2 4,0-7-12,0-7-17,0-8-34,0-6-34,0-8-46</inkml:trace>
  <inkml:trace contextRef="#ctx0" brushRef="#br0" timeOffset="175953">7497 284 93,'0'0'106,"0"0"-39,0 0-10,0 0-22,0 0-6,0 0-5,0 0 12,123 7-11,-99-10-12,-2-5-7,0-3-6,-1 1-1,-6 0-5,-1 2-1,-6 3 6,-3-1 1,-5-1 0,0 6 0,-5-2 18,-8 3 13,-3 0 14,2 0-3,2 12-25,3 5-17,5 1 8,4 2-7,0-2 5,0 2-6,8 0 0,7-4-50,-1-4-214</inkml:trace>
  <inkml:trace contextRef="#ctx0" brushRef="#br0" timeOffset="176778">6511 751 97,'0'0'131,"0"0"-67,0 0-2,0 0-2,0 0-31,0 0 4,0 0-5,31 0 16,-20 0-18,1 0 15,-1 0-14,6 0-5,5 0 2,8 0-18,3 2 7,4-2-13,4 0 0,3 0-51,-8 0-86,-11 0-193</inkml:trace>
  <inkml:trace contextRef="#ctx0" brushRef="#br0" timeOffset="177312">6571 847 48,'0'0'164,"0"0"-66,0 0-34,0 0 35,0 0-15,0 0-25,0 0-33,0 0 9,0 0-16,0 0-4,0 0-9,0 0-5,5 4 16,12 0 8,3-2 5,5 0-21,6 0 6,0-2-15,5 0 1,2 0-1,5 0-36,-10 0-79,-11 0-221</inkml:trace>
  <inkml:trace contextRef="#ctx0" brushRef="#br0" timeOffset="183423">7680 681 149,'0'0'124,"0"0"-46,0 0-9,0 0 32,0 0-36,0 0-2,0 0-19,0-4 6,0 4-2,0 0-16,0 0-1,0 0-13,0 0 15,0 0-17,0 0 8,0 0-22,0 0 22,0 0-11,0 0 5,0 0 6,0 0-5,0 0 7,-8 4-26,-2 12 7,-8 4-1,0 6-9,-2 4 9,0 2-7,0 0 1,2-2-9,0-2-14,8-7-18,0-7 17,3-2-12,5-6 11,0-2-28,2-1-17,-2-2-28,0-1-30,0 0-97,-4 0-129</inkml:trace>
  <inkml:trace contextRef="#ctx0" brushRef="#br0" timeOffset="184000">7624 711 91,'0'0'131,"0"0"-46,0 0-18,0 0-2,0 0-6,0 0-20,0 0 1,2 0-20,0 0 2,0 2-9,3 7 20,-3 4-18,2 1-1,1 2 3,-2 2-16,1 2 12,-2 0-13,0 2 6,0 0-6,1-2 0,-1-2-5,0-5-6,-2-1-8,0-2-7,0 1-4,2-6-21,-2 3-6,2-2-46,0 0-25,1-2-31</inkml:trace>
  <inkml:trace contextRef="#ctx0" brushRef="#br0" timeOffset="184542">7526 889 74,'0'0'115,"0"0"-59,0 0-4,0 0 5,0 0-23,0 0 5,0 0-23,44 0 2,-30 0-17,-1 0 6,0 0-7,5 0-22,-5 0-105,-1 0-184</inkml:trace>
  <inkml:trace contextRef="#ctx0" brushRef="#br0" timeOffset="184947">7769 807 95,'0'0'146,"0"0"-78,0 0 8,0 0 8,0 0 0,0 0-42,0 0-9,2-24-16,-2 20 2,2-2-8,5 2-11,1-2 0,4 0 6,1 2-14,0 0 14,3 2-12,-3 2 8,1 0-4,-3 0 2,-3 0-2,0 0 2,-4 2 0,1 6 11,-5 0-10,0 2 10,0 2-11,0 2 15,-9 0-13,-7 2 5,1 2-7,-4-2-7,7 2-11,-2 0-21,5-5 13,2 1 1,5-2 24,2-4-6,0 0 6,0-2 2,11-2 9,5-1-1,6-3-9,9 0 0,-2 0-74,-6 0-177</inkml:trace>
  <inkml:trace contextRef="#ctx0" brushRef="#br0" timeOffset="191380">7120 679 52,'0'0'110,"0"0"-60,0 0-14,0 0 51,0 0-25,0 0-9,0 0-2,0 0 9,0 0-6,0 0-17,0 0 12,0 0-18,0 0 2,0 0-20,0 0 6,0 2-9,0-1 1,0 3-1,0 5-8,-3 0-4,0 6 8,-1 3-9,0 4 9,-1 2-10,1 4 5,-2 0-1,0 0 0,2-2-29,0-5-25,-1-1-16,3 1-17,0-7-95,2-7-128</inkml:trace>
  <inkml:trace contextRef="#ctx0" brushRef="#br0" timeOffset="191833">7077 737 85,'0'0'139,"0"0"-79,0 0-21,0 0 33,0 0-27,0 0-12,0 0-21,24-34-3,-13 28-1,1-1-8,3 3 1,1 0 6,1 3-14,0-1 14,-2 0-8,0 2 2,-5 0 4,-1 0 7,-4 0-11,-3 5 10,-2 10-10,0 1 15,-5 0 3,-8 4 10,-6 0-28,2 0 1,-2-2-2,4-2-29,1-2-33,8-6-18,2-4 50,4-2 11,0-2 6,0 0-49,0 0 25,2 0 21,9-4 16,2 0 1,-2 2-1,3-2 2,-3 4-1,-2 0 9,1 0 1,-3 0 25,-5 10-2,-2 2 12,0 2 9,0 4 17,-2 2-13,-15-1-27,2 2-9,-4-3-23,4-3 11,1-4-10,3-4-2,5-4 1,2-3-13,-2 0-63,6-9-146</inkml:trace>
  <inkml:trace contextRef="#ctx0" brushRef="#br0" timeOffset="193288">7352 721 5,'0'0'223,"0"0"-119,0 0-35,0 0-2,0 0 13,0 0-22,0 0-9,-4 0-10,4 0-13,0 0-4,0 0-22,0 0 0,8 0-8,6-2 7,6-2 1,0 0 0,0 0 0,0 1-1,-4 3 1,-3 0-7,-1 0 7,-8 0-16,-2 5 16,-2 5-20,0 4 20,-4 0 0,-12 2 0,-5 2 1,0-2 0,0 0-1,4 0 0,1-4-7,5-4-19,4-4 18,2-2-1,5-2 9,0 0 0,0 0-2,0 0-12,0 0-8,0 0 16,0 0-14,5 0 20,4 0-8,0 0 8,2 2-1,0 4 0,0 0 1,-4 0-7,0 2 6,-5-2-5,-2 0 6,0-2 34,0 4 34,-5-1 1,-12 3-12,-4 3-31,0-2-10,-2 1-5,3-3-11,3-4 0,3-3-17,7-2-50,3 0-109</inkml:trace>
  <inkml:trace contextRef="#ctx0" brushRef="#br0" timeOffset="196576">6104 141 78,'0'0'131,"0"0"-54,0 0-11,0 0 9,0 0-33,0 0 7,0 0-10,-21 0-6,19 0 12,-2 0-12,-1 0 0,0-2-27,1 2 20,0-2-13,-1 2 7,-1-2-8,-1 0-11,0-1 18,-2-1-12,1 2 8,-4-2-15,1 0 12,0 0-11,-5 0 11,3 0-11,-3-2 6,-1 2-7,-1 0 1,-3 2-2,2 0 9,-2 0-16,4 2 19,-3 0-19,-1 0 10,4 0-2,1 0 0,1 0 0,3 4-1,1 0 3,3 2-4,-2 0 8,4 2-12,-1 2 4,3-1 1,0 3 1,-2 2-1,4 2-1,0 1 2,2 1-1,0 0 4,0-3-15,0 3 18,0-4-7,0 3 1,0-1 0,0 0 0,0 2 0,0-4-1,0 2 2,0-2-2,2-3 7,0 1-12,1-4 8,0 2-3,-1-2 1,0 0 0,0-2 1,-2 2-1,2-2 0,0 0 7,-2 0-13,3-2 13,-3 0-5,0-4-2,0 2 0,0-2-7,0 0 5,0 2-11,0-2-14,0 0-9,0 2-15,2 0 3,-2 4-50,0-2-34,0 0-70</inkml:trace>
  <inkml:trace contextRef="#ctx0" brushRef="#br0" timeOffset="197508">5558 393 61,'0'0'115,"0"0"-38,0 0-20,0 0 8,0 0-20,0 0-29,0 0 8,0-1-9,0 1 19,0 0-6,2 5 5,2 1-8,2 2-1,1 0-11,0 2-3,2 0 10,0 2-14,5-2 14,-1 2-20,0 0 9,3 0-9,2 0 0,-1-2 0,1 2 0,0-2 3,-2-2-3,-3 0 2,-2-4 5,-4 0-11,-3 0 12,-4-4-7,2 2 0,-2-2 4,0 0-5,0 0 7,0 0 7,0 0 9,0 0 29,0-2-40,0-6 6,0-4-17,-4 0 7,0 0-7,-1-2-1,3 0 0,0 0 0,2 0-1,0 2 7,0 0-14,0 0 13,0 2-12,0 0 9,0 2-2,0 0 0,6 3-10,-3 1-12,-3 4-40,0 0-55,0 0-245</inkml:trace>
  <inkml:trace contextRef="#ctx0" brushRef="#br0" timeOffset="199834">8582 461 153,'0'0'251,"0"0"-146,0 0-54,0 0-5,0 0-11,0 0-27,0 0 8,-33 38-15,22-18 0,1 4 19,-1 8-13,-3 7 13,1 4-10,1 3 1,-2 4-4,7-4-7,3-4 0,4-4-1,0-6 0,0-6 0,13-3 0,5-3-6,1-2 7,4-6-43,4-2-26,-5-6-102,-4-1-181</inkml:trace>
  <inkml:trace contextRef="#ctx0" brushRef="#br0" timeOffset="200376">8821 611 261,'0'0'160,"0"0"-73,0 0-13,0 0 11,0 0-30,0 0-14,0 0-25,-10 17-7,-3 5-3,-2 5-5,-3 7 1,-1 4 5,0 2-8,-1 0 2,4-6-2,5-4-19,4-10 1,5-7-4,2-6-10,0-7-53,13 0-103,3-11-14</inkml:trace>
  <inkml:trace contextRef="#ctx0" brushRef="#br0" timeOffset="200699">8838 607 127,'0'0'248,"0"0"-144,0 0-49,0 0-10,0 0 4,0 0 7,0 0-1,41 39-6,-31-17-13,3 5 13,-1 3-37,1 0 9,-1 2-20,-4 0 6,1-4-6,-3-2-1,0-2 0,-2-8-39,0-3 13,-1-2-27,-3-8-30,0 1-61,0-4-61</inkml:trace>
  <inkml:trace contextRef="#ctx0" brushRef="#br0" timeOffset="201036">8731 843 333,'0'0'127,"0"0"-83,0 0-5,0 0-9,0 0 10,0 0-22,0 0 9,107 0-5,-80 2-8,-3 0-7,1 0-6,-2 0-1,2-2 0,-4 2-61,-8-2-125</inkml:trace>
  <inkml:trace contextRef="#ctx0" brushRef="#br0" timeOffset="201570">9313 646 72,'0'0'199,"0"0"-93,0 0-33,0 0 14,0 0 1,0 0-39,0 0-1,0 0-15,0 0 13,0 0-19,0 0-2,-2 1-5,-6 13-1,-2 6 10,-6 3-15,-2 6 5,-2 1-16,-2 2-3,2-2 1,2 0-2,2-4-10,3-4-19,4-5 7,2-4-12,5-6-2,0-1-63,2-4-54,0-2-139</inkml:trace>
  <inkml:trace contextRef="#ctx0" brushRef="#br0" timeOffset="201952">9130 681 330,'0'0'120,"0"0"-60,0 0 15,0 0-28,0 0-19,0 0-26,0 0 47,36 48-13,-16-24 29,-1 2-17,2 0-21,-1 0-5,-3-4-21,2 0 14,-4-4-14,-1-2-2,-6-3-17,3-1-55,-3-4-56,-4-2-80</inkml:trace>
  <inkml:trace contextRef="#ctx0" brushRef="#br0" timeOffset="202672">9502 823 345,'0'0'141,"0"0"-64,0 0-17,0 0-3,0 0-33,0 0-15,0 0-3,31 0 4,-8 0 24,1 0-15,7 0 20,5 0-23,4 0 10,4 0-17,1 0 4,2 0-12,-2 0-1,-1 0 7,-1 2-5,-6-2-4,-1 2 2,-7-2-7,-4 2 1,-5-2-37,-8 0-28,-6 0-11,-4 0-39,-2 0-96</inkml:trace>
  <inkml:trace contextRef="#ctx0" brushRef="#br0" timeOffset="203394">9745 753 45,'0'0'123,"0"0"-51,0 0 8,0 0 16,0 0-18,0 0-3,0 0-16,0-8 4,0 8-11,0 0 12,0 0-12,0 0-12,0 0-14,0 0-17,0 0-5,-6 0-3,-8 2-2,-1 6 2,-4 0 0,-1 2-1,-2-2 0,2 2-1,-3-2 1,4 0-1,3-2 2,1-2-5,3 0 11,3-2-7,3-2 2,2 0-2,-2 2 0,2-2 0,2 0 6,2 0-4,0 0 6,0 0-8,0 0 17,0 0-17,0 0 12,0 0-12,0 0-1,0 0-6,0 0 0,0 0 5,0 0-22,0 0 12,0 0-1,0 2 12,0-2-10,0 2 11,0-2-9,0 0 9,0 0 1,0 0 1,0 0 15,0 0-16,0 0 8,0 0-3,0 0-5,0 0-1,0 0 0,0 0 0,0 0-1,6 0 0,6 0-1,5 0-8,2 0 19,3 0-18,0 0 10,0 0-2,-1 4 1,-4 2 0,1-2 0,-3 0 1,1 0-3,-3-2 4,-1 2-8,-1-2 7,-5 0-2,0 2-4,-2-2 4,-2 0-4,0 0-5,0 0 9,-2-2-12,0 0 11,3 0-1,-3 0 2,0 0 1,0 0-7,0 0 2,0 0 4,2 0-9,-2 0-6,2 0 16,0-2 0,0-8 8,-2-2-8,2-2 12,-2 0-11,0-2 8,0 2 3,0 2 4,0 2-5,0 4-11,0 4 0,0 0-7,0 2-41,3 0-119,2 0-135</inkml:trace>
  <inkml:trace contextRef="#ctx0" brushRef="#br0" timeOffset="205120">9729 740 114,'0'0'74,"0"0"-25,0 0 0,0 0 4,0 0-11,0 0 0,0 0 14,0-1 2,0 1-3,0 0-12,0 0 3,0 0-14,0 0-12,0 0-18,0 0 6,0 0-8,0 0 0,0 0-1,0 0-1,0 0 0,0 0 3,0 6-2,0 4 2,0 4-1,2 2 0,-2 2-1,0 2 1,0 0-24,0 0-12,0-2-55,0 0-4,2-6-50,2-3-67</inkml:trace>
  <inkml:trace contextRef="#ctx0" brushRef="#br0" timeOffset="205902">9785 737 95,'0'0'104,"0"0"-66,0 0-18,0 0-7,0 0-13,0 0 1,0 0 30,0 8 4,0 2 31,0 0-14,0 2 1,0 0-11,0 0-14,0 2 6,0-2-22,0 0 1,0-2-13,0 0 9,-2 2-6,0-2-4,2 0 2,-3-2-1,1 0 0,2-1-9,-2 1-7,0-2-31,0 0-18,0 0-49,-1-2-10,0 0-35</inkml:trace>
  <inkml:trace contextRef="#ctx0" brushRef="#br0" timeOffset="206277">9756 913 15,'0'0'138,"0"0"-54,0 0 4,0 0 14,0 0-38,0 0-17,0 0-12,-40-20 21,28 16-27,2-2 4,-1 0-21,-3 0 9,1-2-10,-1-2-3,1 0 2,0 2-10,1 0 8,2 2 0,3 2-6,0 0-2,0 4-8,1 0-48,1 0-95,1 0-144</inkml:trace>
  <inkml:trace contextRef="#ctx0" brushRef="#br0" timeOffset="209490">10254 693 126,'0'0'196,"0"0"-121,0 0-20,0 0 18,0 0-34,0 0-13,0 0-25,0 0 12,0 0-13,0 0 7,0 0-7,0 0 0,2 0 12,0 14 4,-2 1 6,0 6-16,2 3 18,-2 0-23,0 4 14,0 0-14,0 0-2,0 0 0,0 3-74,0-5-94,0-6-144</inkml:trace>
  <inkml:trace contextRef="#ctx0" brushRef="#br0" timeOffset="209867">10212 690 71,'0'0'147,"0"0"-98,0 0-29,0 0 3,0 0 9,0 0-25,0 0 19,93-26-6,-70 26 1,-4 0-13,2 0 14,-6 0 4,-1 7 14,-6 4 1,-3 2-20,-5 1 5,0-1-11,-3 4 9,-12 1-14,-3 2-2,-1-2-8,-2-2-6,5-2-29,5-4-1,5-4 29,2-4-7,4-2 12,0 0-29,0 0-34,4 0 16,11 0 39,3 0 0,5 0 10,-4 0 0,2 0 0,-4 0-1,-1 0-3,-5 0 3,-4 2 2,-3 6 18,-1 2 21,-3 2 50,0 2 4,-3 0-9,-10 1-7,-7 1-48,0-2-2,-3 0-21,2-2 6,2-3-12,5-4 0,4-2-1,1-3-19,3 0-49,-2-3-81,2-7-110</inkml:trace>
  <inkml:trace contextRef="#ctx0" brushRef="#br0" timeOffset="210578">10513 682 98,'0'0'176,"0"0"-105,0 0-23,0 0-15,0 0 3,0 0-35,0 0 13,13-5 2,-3 5 7,2-2 3,1 2-9,-1 0 8,1 0-19,-2 0-2,0 2 6,-4 6-14,-3 0 10,-2 2-6,-2 0 23,0 2-3,-2 0 0,-15 2-13,-1 0-7,-1 0 0,7-4-8,1-2-15,3-2 23,4-4-1,4-2 0,0 0 0,0 0-25,0 0 16,10 0 3,5 0 0,1 0 14,-1 0-13,1 0 7,-3 4-1,0 2 0,-1 2 0,-4 0 0,-1 2 0,-5 0 7,-2 0 29,0 2 35,0 0 0,0 0 1,-7 0-26,-6-1-5,-3-1-15,1 2-25,-3-3-1,3-2-5,1 1-18,1-4-50,3-1-47,6-3-111</inkml:trace>
  <inkml:trace contextRef="#ctx0" brushRef="#br0" timeOffset="211270">10866 637 48,'0'0'333,"0"0"-176,0 0-93,0 0 21,0 0-26,0 0-23,0 0-36,0 13 1,0 5 7,-4 9-7,-4 0 1,-4 8 5,-1-1-7,2 2 1,-3-2-2,3-2-50,2-7-12,4-1-37,3-10-53,2-6-66</inkml:trace>
  <inkml:trace contextRef="#ctx0" brushRef="#br0" timeOffset="211585">10842 671 165,'0'0'128,"0"0"-75,0 0 4,0 0 29,0 0-18,0 0-7,0 0 5,58 104-28,-49-82-15,-2 2-16,-1-2 6,-1 0-12,-3-2-2,0-2-24,-2-1-50,0 0-62,-2-8-99</inkml:trace>
  <inkml:trace contextRef="#ctx0" brushRef="#br0" timeOffset="211848">10762 879 84,'0'0'205,"0"0"-133,0 0-35,0 0 43,0 0-1,0 0-54,0 0-4,116-12-21,-92 10 8,-1-2-8,1 2-56,-7 0-87,-3 0-98</inkml:trace>
  <inkml:trace contextRef="#ctx0" brushRef="#br0" timeOffset="212128">11065 777 129,'0'0'243,"0"0"-132,0 0-21,0 0-8,0 0-40,0 0-25,0 0-7,29-46 0,-18 37-9,2 4-2,-1 3 2,1 0-2,-1 2-2,-2 0 3,-1 0 16,-3 9 22,-3 6-12,0 1-15,-3 0 4,0 4-14,-10 0 28,-7 0-28,-4 2 12,1 0-13,1-2-1,0-4-25,11-3 12,1-5 14,7-1-12,0-2 11,0-1-23,7 1 9,8-1-6,18-4-15,-4 0-54,-4 0-131</inkml:trace>
  <inkml:trace contextRef="#ctx0" brushRef="#br0" timeOffset="214662">11274 555 127,'0'0'65,"0"0"-3,0 0 9,0 0-5,0 0-1,0 0-4,0 0 9,2-4-22,-2 4 1,0 0-13,0 0 9,0 0-28,0 0-2,3 0-14,2 0 0,1 0-1,5 2-1,5 10-1,3 6 4,6 4 9,0 5-10,-3 2 17,-2 5-3,-4 4-14,-5-2 12,-5 2-12,-6-6-1,0-4-7,0-6 6,0-6-21,-6-7 21,-3-3-25,-2-4-27,2-2-41,2 0-94</inkml:trace>
  <inkml:trace contextRef="#ctx0" brushRef="#br0" timeOffset="215272">10847 455 217,'0'0'187,"0"0"-90,0 0 12,0 0-16,0 0-27,0 0-27,0 0-19,-3-2 21,3 2-28,0 0 0,0 12-13,0 2 33,0 0-10,0-2-10,0-4 3,3-6 1,16-2 17,15-6 15,17-26 51,20-16-64,19-15-36,5-12-33,40-37-83,-29 19-108,-19 7-337</inkml:trace>
  <inkml:trace contextRef="#ctx0" brushRef="#br0" timeOffset="217614">7967 186 46,'0'0'61,"0"0"2,0 0-5,0 0 11,0 0-25,0 0-14,0 0-11,69-33-9,-55 29 5,1 0-14,3 0-1,5-2 9,2-1-8,7-1 0,1-2 38,3 0-12,0 0 3,-1 2 4,1-2-24,2 4 10,2 0-20,-2 0 18,2 4-17,-3 0 4,4 2-4,-3 0 11,-3 0-12,1 0 0,-5 0 4,-2 6-3,0 2-2,-2-2 2,2 2-2,-2 2 2,0 0-2,0 2 2,-2 0-1,2 1 0,0 1 1,0 2-1,-4 2 1,-2 4-2,0 0 9,-5 2-11,-6-2 4,-1 3-1,-5-6 0,-4 0 1,4-6 11,-4 0-11,0-3 6,0-4 2,0-2-14,0-4 5,0 0 0,0 0-36,0 0 4,0 0-50,0 0-80,0 0-84</inkml:trace>
  <inkml:trace contextRef="#ctx0" brushRef="#br0" timeOffset="218283">8960 352 232,'0'0'185,"0"0"-106,0 0-31,0 0 16,0 0-43,0 0 2,0 0-17,36 10 20,-22 2-10,-1-2-5,1 1-4,-4-1-6,4-2-1,-3-2 10,-2 0-17,3-4 19,-4 0-24,3-2 21,-1 0-9,0 0 1,-1-2-1,0-10 5,2-2 1,-2-1-1,0-5 2,0 2-4,2-2-3,2 1-1,-3 5-57,-4 7-154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9:38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7 465 58,'0'0'141,"0"0"-47,0 0 13,0 0 7,0 0-44,0 0-3,0 0-30,0-2 17,0 2-28,0 0 16,0 0-15,0 0-2,0 0-21,0 0-4,0 6 0,0 6 0,0 2-10,0 2 10,0 0-1,0 0-13,0-2 13,7-4-2,4-2-17,0-4-5,0-2-35,2-2 11,-1 0-2,-3 0 31,-1-2-44,-1-8 15,-5 0 9,-2 0 33,0 2 7,0 2 8,0 2 12,0 4-19,2 0-2,4 0-2,-2 0 2,2 10 2,1 6 0,-3 6 0,-2 2 35,-2 4 5,0 5-21,-6 0 7,-11 2-26,-4-3 11,1-4-11,2-4 9,0-8-10,7-6 1,0-2 13,4-6-13,7-2-2,0 0-92,0-4-167</inkml:trace>
  <inkml:trace contextRef="#ctx0" brushRef="#br0" timeOffset="880">557 487 110,'0'0'133,"0"0"-74,0 0-23,0 0 23,0 0-10,0 0-7,0 0-22,-62 16-14,51-6 1,-3 2 0,5-2-14,1 2 17,3-2-20,3 0 7,2-2 2,0 0-16,5-2-8,10 2 4,3 1 5,-3-2 16,1 4-8,-7-4 8,-5 4 0,-4-1 5,0-1-4,0 1 17,-11-2 12,-7 1 24,1-4-12,-1-1-9,2 3 3,3-5-36,4 2 0,2-4-25,7 0-55,0 0-96</inkml:trace>
  <inkml:trace contextRef="#ctx0" brushRef="#br0" timeOffset="1285">602 617 202,'0'0'219,"0"0"-157,0 0-37,0 0-9,0 0-16,0 0 11,0 0-5,98-38-7,-83 30 9,-5 2-3,-8 2-4,-2 0 9,0 2 0,-4 0-9,-12 2 18,-2 0-9,0 0-1,0 0-2,5 4-14,0 6 14,1 4-13,4 2 6,3 0 0,5 2-1,0-3 0,0-1 1,2-3 0,11 1-1,8-3 7,1-4-12,4 0-13,11-5-26,-8 0-119,-6 0-208</inkml:trace>
  <inkml:trace contextRef="#ctx0" brushRef="#br0" timeOffset="1797">1081 485 140,'0'0'219,"0"0"-105,0 0-63,0 0 18,0 0-36,0 0-15,0 0 2,0 62-14,0-32 1,0 0-1,0 5-6,0-2 0,0-1-18,0-1-37,-5-7 2,3 2-45,0-8-22,2-6-14</inkml:trace>
  <inkml:trace contextRef="#ctx0" brushRef="#br0" timeOffset="2066">1003 549 134,'0'0'143,"0"0"-69,0 0-15,0 0 4,0 0-25,0 0 7,0 0-22,107-46 17,-87 46-8,-3 0 5,-3 0-9,-5 10-20,-3 2 10,-6 2 6,0 2 27,0 0-27,-6 0 7,-7 0-30,-7-4 16,-1-2-17,4 0-6,-1-3-27,0-7-52,5 0-71,4 0-202</inkml:trace>
  <inkml:trace contextRef="#ctx0" brushRef="#br0" timeOffset="4498">1261 487 201,'0'0'184,"0"0"-132,0 0-8,0 0 29,0 0-40,0 0-2,0 0-14,0 0 19,0 0-13,0 12 28,0 4-25,0 0-8,0 2 4,0 2-21,0-2-1,0 1-6,0-4-17,0-1-48,0-2-37,0-2-94,0-6-116</inkml:trace>
  <inkml:trace contextRef="#ctx0" brushRef="#br0" timeOffset="4791">1244 419 117,'0'0'166,"0"0"-98,0 0-35,0 0 7,0 0-15,0 0-24,0 0-1,44-18-10,-37 18-71,-1 0-151</inkml:trace>
  <inkml:trace contextRef="#ctx0" brushRef="#br0" timeOffset="5055">1244 419 59,'115'130'94,"-111"-130"-49,2 0 40,0 0-33,3 0-6,0 0-26,0 0 6,-2 0-16,1-6 0,-3 2 6,0-2-7,-5-2 10,0 0-19,0-2 0,0 0-3,-12 2-7,1 2-22,-3 4 6,6 2-4,-1 0-14,-1 0-6,6 12 26,2 4 23,0 2 2,2 0-8,0-2 14,0-2 3,4-2 28,6-2 5,3-1-8,-2-6-11,5-1-12,-3-2-12,3 0-1,-1 0-14,3-2 15,-5-10-29,3 0-22,-5-2-1,-2 0 19,0 0 16,-5 2-10,1 2 27,-3 2 6,-2 4 29,2 4-27,-2 0-8,2 0 6,2 4 3,0 10 8,-2 4 3,-2 0 15,0 0-3,0-4 4,0 0-26,0-6 13,0-1-16,0-6 25,0-1-18,0 0 8,0 0 0,0 0-21,0-10 8,0-2-8,0-2-2,4-2-9,5 4 8,-1 2-15,2 2 16,1 4-12,-1 4-8,7 0-21,-5 0-52,-2 4-21</inkml:trace>
  <inkml:trace contextRef="#ctx0" brushRef="#br0" timeOffset="5744">1762 533 313,'0'0'121,"0"0"-30,0 0-14,0 0-4,0 0-44,0 0 9,0 0-22,-48-20-15,36 20-1,1 0 0,1 10 0,3 4-1,0 4-9,2 0 16,3 0-15,2-3 5,0-6 3,0-3-9,0-3-5,5-3 15,1 0 0,6 0-2,-4 0 8,3-15-7,1-1 14,-3-4-10,-3 0 4,-2-2-4,-1 0-3,-3-2 0,0 2 3,0 0 6,0 4-12,0 2 10,0 6-14,0 6 4,0 4 3,0 0-30,0 2-3,0 14 17,-3 8 2,3 2 12,0 0 4,0-2-8,0 0 13,6-6-14,4-4 5,3-2 1,1-6 1,1-2-10,4-2 10,-4-2 0,3 0-7,0-2 7,-3-10-6,-1-2-27,-5-2 4,-3-2-20,-6 0-3,0 2 23,0 4-12,-6 4 41,-8 4 22,3 4 53,0 0-67,4 8 8,0 10-14,7 4-4,0 0 2,0 0 0,3-2 16,11-1-15,1-6 8,9-3-9,-3-4-51,-4-6-190</inkml:trace>
  <inkml:trace contextRef="#ctx0" brushRef="#br0" timeOffset="6638">2209 553 110,'0'0'135,"0"0"-97,0 0 11,0 0-7,0 0 13,0 0-29,0 0 10,33 44-22,-22-42 2,3-2-15,-2 0 4,0 0 4,-3 0-9,0-4 13,-3-8-12,-1 0 30,-3-2-30,-2-2 18,0 0-19,-2 2 9,-9 0-9,0 2 0,2 6 0,-3 4 1,6 2-1,-1 0-9,0 8 8,3 10-3,1 2 2,3 4 2,0-4 0,0 0-1,12-5 1,3-6 20,6 0-10,-2-8 5,4-1-9,1 0 0,1-1-5,0-13 9,-1-3-10,-2-1 0,-4-4 0,-5 0 6,-4-6-12,-2 0 12,-7-2-17,0-2 24,0 4-14,0 4 2,-7 6 8,0 8 2,3 6 5,2 4-14,2 0-2,-2 4-8,0 20 0,2 6 6,0 4 4,0 4-2,0-2 7,0-4-6,0-2-1,8-6-4,11-4 4,-4-6-80,1-4-96</inkml:trace>
  <inkml:trace contextRef="#ctx0" brushRef="#br0" timeOffset="7322">2828 357 97,'0'0'195,"0"0"-113,0 0-50,0 0 8,0 0 10,0 0-49,0 0 21,11 22 24,-4-2 19,2 6-7,-3 2 0,1 0-14,0 4-26,-3-4-1,1 0-17,1 0 8,-4-5-1,3-4-14,-3-5 7,0-6-1,-2-4-4,2-2-4,-2-2 8,0 0-8,0 0-1,0-6-13,-6-8-2,-7 0-6,-1-2 29,1 2-15,2 4 17,4 4 0,0 4 1,3 2 12,2 0-12,-3 0 5,-1 0 1,1 8-7,0 5 6,1 1-1,2-1-3,2 0 12,0-2-4,0 3-9,0-3 2,0-1 6,8-2-18,8-4 7,7-2 1,3-2-14,8 0-22,8-4-61,-4-10-100,-9 1-145</inkml:trace>
  <inkml:trace contextRef="#ctx0" brushRef="#br0" timeOffset="7840">3100 587 116,'0'0'183,"0"0"-66,0 0-16,0 0-16,0 0-29,0 0-20,0 0 20,-12-8-15,6 8 5,-1 0-45,1 0 8,-1 12-9,2 3-1,3 0-5,2-3-5,0-2 10,0-1-11,0-4 11,5-1-19,4-1 8,-3-3-12,3 0 23,0 0-30,-2 0-2,-1-11-12,1 0-2,-1-4 22,-3 3-18,2 3 36,-3 2-2,-2 5-1,2 2 7,0 0-3,2 0 6,1 10 10,-1 4 6,0 3-15,4-2 9,0 3-10,-1-4-36,-1-3-66</inkml:trace>
  <inkml:trace contextRef="#ctx0" brushRef="#br0" timeOffset="8410">3249 350 80,'0'0'121,"0"0"-4,0 0-19,0 0 7,0 0-72,0 0-10,0 0-14,-4 40 33,4-7 5,2 1 8,2 2-4,-1 2-15,-1-4 6,-2 0-34,0-2 1,0-2-9,0-6-36,0-2-46,0-9-8,0-5-22,0-8-89</inkml:trace>
  <inkml:trace contextRef="#ctx0" brushRef="#br0" timeOffset="8680">3177 553 97,'0'0'120,"0"0"-63,0 0 20,0 0-25,0 0-19,0 0-3,0 0-28,112-2-2,-83-4-3,-4 4-116,-8-2-218</inkml:trace>
  <inkml:trace contextRef="#ctx0" brushRef="#br0" timeOffset="8869">3472 515 380,'0'0'179,"0"0"-74,0 0 19,0 0-61,0 0-28,0 0-34,0 0-2,-47 34 1,34-14 0,4 4-1,-1 3 3,6-5-8,4-3 4,0-2-5,0-6-8,7-3 14,9-3-27,2-5 5,-1 0 4,3-2-24,-4-15 5,0-1-50,-12-16-17,-2 6-50,-2 4-16</inkml:trace>
  <inkml:trace contextRef="#ctx0" brushRef="#br0" timeOffset="9365">4002 403 87,'0'0'218,"0"0"-90,0 0 5,0 0-9,0 0-30,0 0-29,0 0-34,-9-13 20,1 12-19,-6 1 4,3 0-35,-3 0-2,-1 0 1,1 6 0,1 6 0,0 6-11,-1 2 10,3 2-28,5 2 22,-2 0-19,8 0 25,0 0-17,0-4 17,0-1 1,0-4 0,0 1-8,5-3 4,-2-2 3,-1-1-33,-2-3 8,0 1-34,0-5 9,0 1-82,-12-1-121</inkml:trace>
  <inkml:trace contextRef="#ctx0" brushRef="#br0" timeOffset="9746">3777 599 87,'0'0'105,"0"0"-40,0 0 23,0 0-20,0 0-28,0 0-7,123-2-33,-99 2 3,10-2-3,-7-2-20,-6 2-161</inkml:trace>
  <inkml:trace contextRef="#ctx0" brushRef="#br0" timeOffset="10009">4207 471 103,'0'0'157,"0"0"-69,0 0 3,0 0 24,0 0-59,0 0 14,0 0-20,0-4 9,-4 2-28,-6 2 5,-3-2-11,3 2-24,-4 0-1,1 0 6,1 0-12,1 0-2,2 0 8,2 0-11,3 6 5,-3 2 5,3 6-6,2 2 1,-3 4 12,3 0-15,0 2 14,2 0-15,0-2 11,0 0-1,0-4 0,0-2-1,0-1 0,0-5-4,0-2 5,0-2-35,0-3 5,0 2-52,0-3-12,0 0-66,0 0-247</inkml:trace>
  <inkml:trace contextRef="#ctx0" brushRef="#br0" timeOffset="10414">4049 603 85,'0'0'124,"0"0"-63,0 0 21,0 0-18,0 0-17,0 0-21,0 0-16,117 0-5,-90 0-5,-6 0-32,-5 0-180</inkml:trace>
  <inkml:trace contextRef="#ctx0" brushRef="#br0" timeOffset="10662">4415 461 101,'0'0'201,"0"0"-95,0 0-12,0 0-3,0 0-35,0 0-18,0 0-38,-37 0 21,24 0-13,-1 0 14,1 0-21,0 0 5,2 0-6,2 2 0,3 0-1,-1 0 2,2 0-2,3 0 1,-1 0-9,3 2 6,-2 2 2,2 4 1,0 2-1,0 2-5,0 2 6,0 0-2,0 2 4,0 0-4,2 1 10,3-4-5,-3 2-3,1-2 6,-3-1-6,0-2 0,0-2-1,0-2-20,0-1-47,0-4-131</inkml:trace>
  <inkml:trace contextRef="#ctx0" brushRef="#br0" timeOffset="11060">4285 602 88,'0'0'146,"0"0"-90,0 0-20,0 0 44,0 0-30,0 0 11,0 0-31,58-5 5,-42 5-20,1-2 0,6 0-14,3-2-1,-1 2-58,-5-2-204</inkml:trace>
  <inkml:trace contextRef="#ctx0" brushRef="#br0" timeOffset="11308">4642 497 136,'0'0'190,"0"0"-73,0 0-35,0 0 6,0 0-56,0 0-3,0 0-23,0-20 4,0 18 1,-3-2-1,-3 2 5,-2 0-15,0 0 26,-5 2-18,1 0-1,-1 0-6,-1 0-1,3 0 0,1 0 0,-2 0 0,1 4 1,3 6-2,-4 2 2,1-2-12,5 2 9,-1-2 1,2 0-10,0 2 10,3-2 1,2 0-3,0 0-4,0 0 14,0 2-16,0-2 18,0 0-18,0 0 16,0 2-7,2-2 0,-2 1 0,3-4 0,-3 1-1,2 0-25,0-2-80,-2-2-124</inkml:trace>
  <inkml:trace contextRef="#ctx0" brushRef="#br0" timeOffset="13072">195 884 61,'0'0'102,"0"0"-38,0 0-8,0 0 16,0 0-21,0 0 9,0 0-4,2-16 6,-2 12-1,0 2-13,0 0 25,0 2-22,0-2 17,0 2-32,0-2-4,-2 0-25,-6 2 0,2 0-7,-3 0 7,1 0-15,-2 0-4,-1 0 11,-1 0-17,-1 10 17,3 4-23,-2 4 1,5 0-37,5-2-12,2-4 16,0-4-6,0-4 19,9-4 1,7 0 29,1 0-7,4 0 20,-3 0-23,-3-10-49,-1 0-52,-5 0 21,-5 0 59,-2 4 44,-2 2 34,0 2 41,0 2 38,0 0-74,0 2-6,0 16 3,0 6 17,0 7-4,0 2-20,0 2 13,0-1-30,-2-2 4,-2-6-9,1-8-14,1-4 4,2-6-9,0-8-44,0 0-109,0 0-130</inkml:trace>
  <inkml:trace contextRef="#ctx0" brushRef="#br0" timeOffset="13672">103 1057 195,'0'0'163,"0"0"-95,0 0-48,0 0 11,0 0-30,0 0 9,0 0-9,82-26-2,-68 23 1,8 2-33,-6 1-68,-1-3-128</inkml:trace>
  <inkml:trace contextRef="#ctx0" brushRef="#br0" timeOffset="13860">337 956 147,'0'0'153,"0"0"-98,0 0-17,0 0-11,0 0-18,0 0 3,0 0-11,0 36-1,4-28 9,0-2-8,2-2 9,0 0 32,1-4-4,1 0-15,4 0-7,1 0-15,3 0-1,-1 0-8,5-4-18,-7-4-88,-4 2-152</inkml:trace>
  <inkml:trace contextRef="#ctx0" brushRef="#br0" timeOffset="14155">499 990 61,'8'0'107,"0"0"-53,3-4-28,3-1 10,1-2-17,-1 1-12,-1 0-5,-5 0 4,0 0-8,-8 0 4,0 0 7,0 0-8,-5 2 32,-8 2 9,0 0 10,-1 2 9,3 0-18,1 0-20,2 6-20,1 8-3,1 2 7,4 5-7,2-3 0,0-3 20,0-1 10,0-3 3,8-1-4,5-5-28,5-2-1,16-3-14,-5 0-35,0 0-133</inkml:trace>
  <inkml:trace contextRef="#ctx0" brushRef="#br0" timeOffset="14659">1045 816 95,'0'0'176,"0"0"-66,0 0-29,0 0 4,0 0-56,0 0-12,0 0-17,2 20 29,-2 0-6,3 6-4,-3 4-1,0 2-17,0 1 2,0-4-3,0-3-7,0 0-59,0-7-45,0-7-87</inkml:trace>
  <inkml:trace contextRef="#ctx0" brushRef="#br0" timeOffset="14926">970 977 139,'0'0'118,"0"0"-78,0 0 38,0 0-13,0 0-6,0 0-7,0 0-36,135 1 5,-101-5-20,15-6-2,-11 4-40,-5 0-191</inkml:trace>
  <inkml:trace contextRef="#ctx0" brushRef="#br0" timeOffset="15101">1277 950 286,'0'0'156,"0"0"-80,0 0 6,0 0-56,0 0-2,0 0-23,0 0 11,29 0-10,-18-6 4,-2-2-6,-3 2 0,0-2-10,-6 0-19,0 0 16,0 2-11,0 2 24,-3 2 0,-4 2-4,-2 0 4,1 0 0,-2 6 0,2 10 0,1 4 0,3 2 1,-1 1 4,5-5-5,0-3 22,0-2-15,0-5 12,9-4-19,6-4-7,1 0 5,5 0-32,0-11-7,2-3-21,1 0 61,-1-2-22,-6 0 22,-5 4-23,-3 0 11,-7 4-3,0 2 16,-2 4 33,0 2-7,0 0-3,0 0-22,0 6 11,0 6 8,0 4 17,0-1-21,0-2 15,0-3-16,0-2-13,0-3 5,2-4-6,0-1-2,7 0-2,3 0-6,5-6-3,3-7 11,3-4-39,-4 1 17,2 2 13,-8 2 1,-4 2 8,-7 6 2,1 2-2,-3 2 2,0 0 34,0 4-9,0 10 22,0 2-20,0-2-12,0 2 7,0-4-22,2-2 7,0-2-8,4-4-2,10-4-86,-3 0-63,6-4-223</inkml:trace>
  <inkml:trace contextRef="#ctx0" brushRef="#br0" timeOffset="15804">1812 894 383,'0'0'136,"0"0"-82,0 0-32,0 0 33,0 0-31,0 0 18,0 0-13,-2 110 3,-1-90-19,3-4-13,-2-2-36,2-5-113,-2-5-135</inkml:trace>
  <inkml:trace contextRef="#ctx0" brushRef="#br0" timeOffset="16167">1863 846 139,'71'62'222,"-71"-62"-130,0 0-10,0 0 6,0 4-17,-4 4-59,-2 2-4,-2 4-2,4 2-1,-1-2-5,3 0 0,2-3-1,0-6-3,0-1-2,9-2 6,5-2-7,1 0-19,3-4-26,-3-10-81,1-1-6,-3-2 49,-1 3 58,-5 0 30,-3 6 2,0 2 81,-4 2-22,2 4-6,-2 0-4,3 0 15,1 4-31,1 6-7,-1 4-7,3-2-6,-3 0 6,10-1-19,-3-6-72,0-1-129</inkml:trace>
  <inkml:trace contextRef="#ctx0" brushRef="#br0" timeOffset="16586">2269 960 111,'0'0'328,"0"0"-185,0 0-112,0 0-15,0 0-15,0 0 11,0 0 4,60 0-14,-45-2 6,1-4-1,-3-2-11,-1 0 12,-4 0-14,-5 0 6,-3 0 0,0 2 0,0 0-2,0 0 1,-11 4 1,-3 2-4,3 0 11,-3 0-14,3 8 10,1 6-11,0 4 3,6 0 5,2-2 1,2-1 8,0-1 27,0-7 0,11 1 12,2-5-37,2-3 14,4 0-24,-1 0 11,3-3-12,0-11 0,-1-4 0,-3 0-16,0-4 16,-7-2-10,-3-2 4,-5-2 4,-2-2-5,0 0 6,0 2 1,0 3 0,-4 10 0,-1 7 0,1 6-5,2 2 2,0 3-16,-3 22 18,3 5 2,2 4-2,0 4 1,0-2 0,0-2 5,0-4-4,5-4-2,5-8-90,-1-10-216</inkml:trace>
  <inkml:trace contextRef="#ctx0" brushRef="#br0" timeOffset="17336">2928 780 316,'0'0'187,"0"0"-64,0 0-11,0 0 10,0 0-66,0 0-20,0 0-8,-17 48-5,0-16-11,2 4-11,1 0 7,4 2-2,-1-4-11,3-3 6,4-9-2,2-4-31,2-11 3,0-3-40,4-4-54,10-11 22,1-7-185</inkml:trace>
  <inkml:trace contextRef="#ctx0" brushRef="#br0" timeOffset="17607">2965 774 215,'0'0'201,"0"0"-139,0 0 20,0 0 6,0 0-33,0 0-21,48 122-34,-40-92 10,0-2-3,-4-1-2,-2-6-5,-2 1-30,0-6-73,0-6-203</inkml:trace>
  <inkml:trace contextRef="#ctx0" brushRef="#br0" timeOffset="18073">3189 860 337,'0'0'131,"0"0"-39,0 0 2,0 0-20,0 0-50,0 0 3,0 0-26,-67 20 20,53-4-20,1 4 9,4 0-7,2 0-2,5 1 13,2-6-14,0 1 27,5-4-27,8-1 0,14-10-40,-3 2-22,-4-3-140</inkml:trace>
  <inkml:trace contextRef="#ctx0" brushRef="#br0" timeOffset="18358">3266 886 416,'0'0'156,"0"0"-116,0 0 22,0 0 37,0 0-40,0 0-14,0 0-43,19 88 19,-13-74-20,3-3 1,0-4 5,2-3-14,2-1 7,-1-3-49,3-5-54,-1-11-63,-5 1-151</inkml:trace>
  <inkml:trace contextRef="#ctx0" brushRef="#br0" timeOffset="18630">3483 878 170,'0'0'311,"0"0"-206,0 0-40,0 0 8,0 0-18,0 0-53,0 0 6,2 30-8,-2-14 0,0 2 4,0-2-2,0-2-4,0-2 8,0-4-12,0-4-2,0-4-4,2 0-34,3 0-16,2-1-38,1-13-1,1-5-4,7-11 5,-3 4 21,-1 4-101</inkml:trace>
  <inkml:trace contextRef="#ctx0" brushRef="#br0" timeOffset="18854">3483 878 149,'116'-4'91,"-114"22"15,0 6-2,0 0 7,-2-2-34,2-2-9,-2-3-37,0-8-13,2-3-17,-2-3 6,3-3-4,0 0-3,1-11-1,3-9-73,1-4 22,4-2-66,-1-2-62,2 0-35</inkml:trace>
  <inkml:trace contextRef="#ctx0" brushRef="#br0" timeOffset="19011">3699 838 45,'0'0'79,"0"0"38,0 0 17,0 0-76,0 0 20,0 0-5,27 82-5,-27-64-36,2 0-19,-2-4-13,0-3 0,0-4-92,0-5-283</inkml:trace>
  <inkml:trace contextRef="#ctx0" brushRef="#br0" timeOffset="19710">3467 924 12,'0'0'137,"0"0"-52,0 0 35,0 0-19,0 0-2,0 0-35,0 0-14,-4-12-5,-1 12 0,3-2 20,-3 2-26,1-2 20,2 2-32,-2 0 30,-3 0-27,0 0-7,0 14-23,-1 8 0,1 2-6,3 0-45,-1 4-40,0-8-133,3-7-341</inkml:trace>
  <inkml:trace contextRef="#ctx0" brushRef="#br0" timeOffset="28190">3794 10 55,'0'0'123,"0"0"-58,0 0 18,0 0 7,0 0 22,0 0-45,-4-8 13,4 8-26,0-2 6,0 2-21,0 0 5,0 0-1,0 0-17,0 0 4,0 0-29,0 0 13,0 0-6,0 0-10,0 0 3,0 0-1,0 0 0,0 0 0,0 0 0,0 0-16,0 0 9,0 0-18,2 0 24,10 0-3,1 0 2,1 0 2,1 0 0,1 0 0,1 4 0,2 0-6,-4-2 9,3 0-13,-1 1-6,1 2 5,1-3-17,0 2 21,1 0-2,1-2 1,-2 2 6,2-2-5,-2 2 6,1-2-3,-1 0-4,-2 0 5,-1 0-3,1 0 5,2 2 1,1-2 0,-1 0-2,2 0 0,-4 0-16,1 0 17,0 0-17,-2 0 17,0 0-20,-3 2 12,3-2 1,1 0 6,1 0 1,4 0-4,0 2-3,1-2-3,-1 2 10,0-2-17,0 2 17,-1 0-15,-2-2 15,2 0 0,-3 0 0,1 0 0,0 0 2,0 0-12,1 0 22,3 2-21,-3-2 19,2 2-15,0 0 6,1-2-1,-1 2 1,2-2-7,1 0 5,2 2 4,0-2-9,0 2 15,-2-2-16,-2 2 8,0-2 0,-1-2 0,0 2 0,-2-2-1,1 0-7,0 0 8,-1 0-17,1 0 11,-2 0 2,0 0 4,1 0 0,-3 0 0,1 0 0,0 0-5,0 0 5,-1 0 0,-1 0 0,-1 0 5,4 0-7,-1 4 2,1 0-1,2 0 1,1 0-1,2 0 0,1 0 1,-5 0-6,0-2 12,-5 0-12,-4 0 11,1-2-6,-3 2 1,-3-2 0,4 2 1,-2-2-1,3 2 1,-1-2-1,1 2 5,-1 0 1,0-2-10,-1 3 5,-3-3-1,-2 1 0,-1-1 6,-3 0 18,0 0-5,0 0 8,0 0-26,0 0 15,0 0-14,0 2 5,0-2-7,0 0 0,0 0-1,0 2-11,0 4-68,0 2-65,0-4-57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7:27.1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43 3,'0'0'149,"0"0"-74,0 0 1,0 0-2,0 0 15,0 0-21,0-6-22,0 6-1,0 0-15,0 0 19,0 0-34,0 0 14,-2 0-19,2 0 21,0 0-25,0 0 1,0 0-1,0 0 1,0 0-4,0 0 3,0 0-12,0-1 9,0 1-10,2 0 11,9-3-4,3 3 0,-1-1-2,1 1 2,-1 0 0,-1 0-9,2 0 12,-3 0-14,3 0 16,-1 0-15,1 0 4,-1 0-1,0 0-4,1 0-5,1 0 14,1 0-16,-1 0 12,1 0-4,1 0 10,-1 0-19,3 0 12,-2 0-17,-1 0 14,-1 0 1,1 0-7,-1 0 15,1 0-21,-3 0 19,3 0 3,-3 0-1,0 0 2,1 0-2,-3 0 1,3 0-1,-1 0 0,1 0 2,1 0-7,-1 0 13,1 0-14,1 0 14,-3 0-8,2 0 1,-3 0 0,-1 0 0,0 0 0,0 0-2,0 0 2,1 0-1,-1 0 2,-1 0-2,0 0 1,-1 0 0,-3 0 0,0 0 0,4 0 0,-1 0 0,-1 1-1,4 2 4,1-2-9,-2-1 12,5 3-12,-3-3 6,3 0 0,-3 0 1,1 0 0,-1 0-2,-1 0 7,-2 0-16,1 3 18,3-3-14,-2 0 12,4 0-6,-1 0 0,1 0-1,-1 0 1,-1 0 0,-1 0-8,-2 0 16,1 0-16,-1 0 18,2 0-16,3 0 7,0 0-1,3 0 1,6 0-1,-1 0 0,1 0 1,-1 0 1,1 0-1,-5 0-2,3 0-2,-4-3 3,1 0 0,0-1 1,-2 3 0,2-2-1,0 2 2,-2-1 9,5 2-19,-2-3 16,2 3-5,1-1-2,3 1-1,0 0 1,0 0 6,-1 0-2,1-3-4,0 3 7,0 0-7,-5 0 11,-3 0-11,0 0-1,-4 0 0,-1 0 2,-3 0-2,0 0 1,0 0-1,2 0 8,3 0-14,1 0 14,8 0-1,2 0-6,2 0 11,2 0-12,5-1 9,-3-2 0,0-1-8,-2 3 10,-4-1-10,-4-1-2,-7 3 9,-5 0-7,-5 0 0,-1 0-1,-3 0 0,0 0 1,0 0-2,1 0 7,4 0-18,-1 0 24,3 0-17,5 0 6,-1 0-1,3 0 2,-1 0-2,3 0 0,-3 0 9,-1 0-15,-1 0 16,1 0-20,-3 0 22,2 0-18,1 0 6,1 0 0,1 0 5,3 0-4,2 0 8,1 0-7,3 0 3,-1 0 1,5 0 6,0 0-11,0 0-2,2 0 1,-2 0 0,-2 0 2,0 0-2,-3 0 3,0 0 10,-5 0-20,2 0 17,-2 0-17,2 0 14,3 0-7,3 0 1,0 0-1,4 0 14,0 0-13,3 0 1,-3-1 10,0-2-15,-2 3 12,-2 0-5,-3 0-4,-2 0 0,1 0 0,2 0 0,-2 0-7,4 0 17,2 0-18,0 0 18,0 0-20,-2 0 17,0 0-7,0 0 0,-2 0 1,-4 0-2,4 0 2,-5 0-4,0 0 15,0 0-24,-2 0 20,-1 0-14,2 0 7,-4 0-2,3 0 1,-1 0 0,2 3-1,-1-3 7,3 1-12,2 2 16,-1-3-18,5 2 9,-3-2-1,1 0 0,-3 0 0,3 0 0,0 0 2,-2 0-5,4 0 11,-2 0-16,-2 0 14,-4 0-12,1 0 7,-1 0-1,-2 0 0,1 0 1,2 0-2,0 0 8,0 0-19,2 0 24,0 0-19,1 0 14,0 0-10,0 0 3,2 0-1,0 0 1,-1 0 0,1 0-6,-3 0 17,2 0-22,-1 0 24,2 0-19,-4 0 13,2 0-7,1 0 0,-1 0 0,1 0-1,-3 0 7,2 0-12,-1 0 13,0 0-11,-2 0 11,1 0-14,-2 0 8,4 0-1,-1 0 0,0 0 8,0 0-16,1 0 18,-4 0-17,4 0 15,-3 0-16,0 0 15,2 0-7,5 0 0,0 0-1,2 0 0,2 0 2,-2 0-8,0 0 17,-4 0-16,-1 0 14,-2 1-10,-1 2 2,-4-3 0,-1 1-1,-1-1 2,1 3-9,-3-3 21,1 0-24,-1 0 20,-1 0-18,1 0 11,0 0-2,3 0 0,-1 0 0,3 0 0,2 1 8,0-1-17,0 0 19,1 0-19,-2 0 17,4 0-16,-3 3 7,-1-3 1,0 0 6,-2 0-5,-1 0-2,1 0 8,2 0-17,1 0 22,-1 1-13,4-1 2,2 0 5,-1 0-5,0 0 0,1 0 1,-3 0 4,-1 3-10,-4-3 18,1 0-27,-5 0 26,3 0-21,-5 2 8,3-2 0,1 0 6,-2 1-5,5-1-2,3 0 2,0 0-6,4 0 15,-3 0-6,3 0 3,-3 0-3,0 0-4,-4 0 0,0 0-1,0 0 2,0 0-1,-3 0 10,1 3-20,-1-3 22,2 0-20,-4 1 10,-3-1-2,2 0 0,-1 0 1,0 0-3,3 0 11,-1 0-18,0 0 21,3 0-22,0 0 16,-1 0-8,1 0 2,-1 3 0,0-3 0,-2 0 1,3 0-3,1 0 11,4 1-21,-1-1 24,-1 0-22,2 3 11,-6-3-1,1 0 1,-3 0-1,-1 0 0,-4 0 8,-1 0-16,-1 0 19,0 0-19,0 0 16,3 0-15,-1 0 7,4 0 0,-1 0 3,5 0-3,-1 0 0,3 0 10,0 0-26,0 0 32,-1 0-17,1 0 2,-3 0 9,1 0-10,-3 0 0,-3 0 5,-1 0-4,-3 0-1,-2 0 13,4 0-21,1 0 19,-1 0-18,4 0 8,1 0-1,2 0 0,3 0 9,0 0-11,0 0 12,0 0-20,-1 0 19,-3 0-18,-1 0 18,-1 0-9,-4 0 0,-1 0 0,-3 0-7,1 0 14,-3 0-13,3 0 18,-3 0-24,2 0 19,3 0-8,-1 0 1,4 0 0,-1 0-2,1 0 4,-1 0-9,1 0 20,-2 0-26,1 0 24,-2 0-18,0 0 14,-3 0-14,3 0 7,-3 0 0,0 0 0,2 0 7,0 0-15,-2 0 19,3 0-22,-3 0 18,4 0-9,-2 0 4,-2 0-3,1 0 1,-3 0 0,0 0-2,-2 0 10,0 0 3,0 0-10,0 0 38,0 0-39,0 0 17,0 0-16,0 0-1,0 0 0,0 0 8,0 0-18,0 0 23,0 0-23,0 0 20,0 0-10,0 0 1,0 0-1,0 0 1,0 0 0,0 0-1,0 0 7,0 0-17,0 0 15,2 0-13,5 0 11,0 0-9,2 0 6,-1 0 0,-1 0 4,0 0-2,-2 0-4,-3 0 12,0 0-18,-2 0 22,2 0-21,-2 0 13,0 0-6,0 0 1,0 0-1,0 0 0,2 0 1,0 0-11,1 0 20,-1 0-20,0 0 19,1 0-11,-3 0 2,0 0 0,0 0 1,0 0 0,0 0-1,0 0 7,0 0-14,0 0-32,0 3-13,-16 10-40,-2 1-4,0-1-100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5.6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0 115 312</inkml:trace>
  <inkml:trace contextRef="#ctx0" brushRef="#br0" timeOffset="7517">3775 132 117</inkml:trace>
  <inkml:trace contextRef="#ctx0" brushRef="#br0" timeOffset="8633">4450 218 327,'0'0'169,"0"0"-119,0 0 8,0 0-16,0 0 13,0 0-49,121-14 9,-86 14-15,-6 4-49,-8 2-137</inkml:trace>
  <inkml:trace contextRef="#ctx0" brushRef="#br0" timeOffset="17570">7236 129 121,'0'0'230,"0"0"-151,0 0-72,0 0 6,0 0-13,0 0 0,117-109-51,-92 89-114</inkml:trace>
  <inkml:trace contextRef="#ctx0" brushRef="#br0" timeOffset="25533">8878 281 28</inkml:trace>
  <inkml:trace contextRef="#ctx0" brushRef="#br0" timeOffset="26445">9058 218 64</inkml:trace>
  <inkml:trace contextRef="#ctx0" brushRef="#br0" timeOffset="69208">14282 466 85,'0'0'116,"0"0"-90,0 0 0,0 0-9,0 0-17,0 0-30,0 0-53,13 0-74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19:23.6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 46 80,'0'0'63,"0"0"8,0 0-25,0 0 3,0 0-43,0-6 12,0 4-12,0 0 35,0 0-5,0 0-3,0 0 22,0 2-15,0-2 39,0 2-34,0-2 1,0 2-27,0 0 36,0-2-33,0 2 2,0 0 9,0-2-18,0 2 8,0-2-16,-2 2 28,2 0-34,0 0 22,-2 0-22,2 0 8,0 0-7,-2 0-1,-1 0-1,3 0 1,-2 0-8,0 0 4,2 0-7,-2 0-4,0 2 13,2 4-17,0-2 1,0 0 5,0 0-15,0-4 6,0 0-42,6 0 47,1 0-4,0 0 10,-2 0 10,0-2-1,-3-2 2,-2 2 10,0-2 22,0 2-32,0 0 33,0 2-32,0-2 20,0 2-13,0 0-11,0 0 3,0 0-2,0 0-8,0 0 4,0 0 4,0-2 0,0 2-12,0-2 9,4-2 3,4 0-30,-4-2-83,0 2-463</inkml:trace>
  <inkml:trace contextRef="#ctx0" brushRef="#br0" timeOffset="1492">88 145 32,'0'0'65,"0"0"-42,0 0-6,0 0 6,0 0 6,0 0-14,0 0 16,-12 0 11,12 0 58,0 0-48,0 0-9,0 0-36,0 0-5,0 0 2,0 0 2,0 0 2,0 0-8,0 0 10,0 0-2,0 0-7,0 0 6,0 0-3,0 0-4,0 0 0,0 0-1,0 0 2,0 0 1,0 0-1,0 0-1,0 0 9,0 0-6,0 0-1,0 0 7,0 0-4,0 0 1,0 0-9,0 0 15,0 0-22,0 0 20,0 0-17,0 0 15,0 0-8,0 0 1,0 0 0,0 0 7,0 0-8,0 0 8,0 0-1,0 0 10,0 0-5,0 0 28,0 0-14,0 0-7,0 0 1,0 0 0,0 0 18,0 0-37,0 0 28,0 0-28,0 0 29,0 0-21,0 0 23,0 0-19,0 0-2,0 4 27,0 2 7,2 5 27,-2 3-23,0 4 38,0 6-61,-6 2-3,-20 11-23,3-3-70,0-6-194</inkml:trace>
  <inkml:trace contextRef="#ctx0" brushRef="#br0" timeOffset="3549">74 20 110,'0'0'208,"0"0"-86,0 0-25,0 0-3,0 0-28,0 0-11,0 0-54,-2 0 61,-2 0-40,1 0 21,0 0-22,3 0 10,0 0-6,0 0-24,0 0-1,0 0 6,0 0-19,0 0-22,0 0-10,0 0-79,0-6-38,0 2-233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4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216 24 65,'0'0'117,"0"0"-52,0 0-25,0-2 53,0 2-30,0 0-7,0-2-11,0 2 4,0 0 10,0-2-27,-2 2 21,-3-2-32,3 2 23,0 0-38,0 0 13,2 0-18,0-2-1,-2 2 1,2 0-1,-5-2 0,1 2 9,-1-2-12,-2 0 13,-1-2-12,-1 2 8,-3 2 4,-1 0-9,-3 0 0,1 0-1,-5 0 5,3 2-15,0 8 16,2 2-20,1 4 22,4 4-19,3 3 10,2 2 0,3-4-5,2 1-14,0-5 8,0-1-5,11-7 14,2 1-17,8-5 1,0 0-26,22-5 9,-9 0-55,-3 0-72</inkml:trace>
  <inkml:trace contextRef="#ctx0" brushRef="#br0" timeOffset="578">412 85 179,'0'0'169,"0"0"-65,0 0-29,0 0-15,0 0 2,0 0-41,0 0 13,-74-12-8,61 12 7,-1 4-32,2 10 1,1 2 10,1 2-11,4 3-2,4-1 0,2-4-10,0-3 18,0-1-16,2-2 9,8-4-8,2-4-15,-1-2 4,5 0 2,-3 0-9,5-10-5,-3-8-15,-1-1 33,-3-6-26,-2 3 38,-2 1-9,-5 0 9,0 5 1,-2 7 0,0 3 17,0 6 12,0 0 22,0 0-51,0 0 0,0 9 0,0 8-1,0 1 1,5 0 0,1 0-1,3-4-11,1-2-36,5-5-63,-1-4-33,-4-3-77</inkml:trace>
  <inkml:trace contextRef="#ctx0" brushRef="#br0" timeOffset="1065">412 85 312,'130'-5'165,"-130"6"-118,0 11-32,0 5 24,0 1-19,0 0 6,-3-3-25,3 2 4,-2-3-4,2-5-1,-2-1 1,0-2 0,0-4-1,2-2 2,0 0-4,0 0-39,0-7-14,0-6-20,0-6 37,0-6 1,4 2-2,9-1 7,-2 3 19,3 7 13,1 7-3,1 5-4,-1 2 13,12 4-15,-5 11-56,-1-1-17</inkml:trace>
  <inkml:trace contextRef="#ctx0" brushRef="#br0" timeOffset="1374">755 103 182,'0'0'180,"0"0"-106,0 0 37,0 0-30,0 0-25,0 0-39,0 0-15,0 0-2,-82 3 1,75 12-13,3 3 22,2 0-23,2-4 13,0-1-7,0-4-10,0-3-5,2-4-4,4-2-1,1 0-17,-1 0-13,4-2 18,-1-9 0,-1-2 11,2 6-31,-6 0 36,-2 7-1,-2 0-5,0 0 29,0 21 6,0 6 67,-6 9-19,-6 6 26,-1 1-44,1 1 18,4-4-31,1-4 1,1-11-16,4-7-8,-1-5 1,3-8-1,0-5 0,0 0-16,0-5-91,0-9-102</inkml:trace>
  <inkml:trace contextRef="#ctx0" brushRef="#br0" timeOffset="1863">884 128 129,'0'0'142,"0"0"-62,0 0-27,0 0-30,0 0 4,0 0-26,0 0 7,-60 67 0,56-43-13,2-2 13,2-2-1,0-4-5,0-4 3,0-4 1,0-4-6,4-2 21,3-2-21,-1 0 7,6-4-7,-1-12-1,-3-6-17,2 0 3,-6-4-34,0 5-27,-4 0-9,0 7 43,0 6 42,0 7 13,0 1-13,0 0 11,0 12 11,0 6 1,3 1 10,1 3-7,0-4-13,2-2 5,-2-6-17,0-2-1,1-6 8,-1-2-16,0 0 4,6-4-9,-4-12-4,3-2-3,-1-4-9,2 2-22,-3 5 22,-1 3 5,1 3 22,-3 8-6,-1 1 8,-1 0 11,-2 10 21,2 6 19,0 1 18,1 1-16,1 0-33,-2-4 1,0-6-19,0-2-2,1-2 8,-3-4 13,2 0 44,-2 0 2,0 0-5,0-10-31,0-6-31,0-2-24,2 0 4,3 1-31,2 0 28,1 6 3,3 3 8,3 4-11,3 4 0,12 0-6,-4 0-67,-5 0-138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7.3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22 249 98,'0'0'189,"0"0"-121,0 0-38,0 0-18,0 0-11,0 0 0,0 0 9,10 11-8,0-8-1,0-3 30,4 0-21,-3 0 3,0 0-13,-2-3-7,-2-4 6,-1-1-7,-6-2 6,0 2 4,0-3 14,0 4-15,-15-1 15,-1 2 6,-1-1 12,1 6-6,2 1-15,2 0 11,3 0-22,3 11-4,2 7 15,4 3-24,0-2 12,0 2-1,0-3 0,8-4 0,3-2-1,5-4 2,0-2-2,11-6-53,-4 0-53,-4 0-161</inkml:trace>
  <inkml:trace contextRef="#ctx0" brushRef="#br0" timeOffset="475">266 0 123,'0'0'174,"0"0"-104,0 0-49,0 0-20,0 0 58,0 0-33,0 0 15,0 138-18,0-93 11,7-1-25,2-4-6,-3-4 0,7-6-3,-1-8-64,-4-8-125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19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0,'35'0,"0"0,-17 0,0 0,-1 0,1 0,0 0,17 0,0 0,-17 0,-1 0,1 0,0 0,-1 0,1 0,0 0,17 0,0 0,-17 0,-1 0,1 0,0 0,-1 0,19 0,-1 0,0 0,-17 0,-1 0,1 0,0 0,-1 0,19 0,-19 0,1 0,17 0,-17 0,0 0,-1 0,1 0,-1 0,1 0,0 0,17 0,0 0,-17 0,-1 0,0 0,1 0,-1 0,19 0,-1 0,-17 0,-1 0,1 0,0 0,-1 0,1 0,-1 0,19 0,-19 0,1 0,0 0,-1 0,1 0,0 0,-1 0,1 0,0 0,17 0,0 0,-17 0,-1 0,1 0,0 0,-1 0,19 0,-1 0,0 0,-17 0,-1 0,1 0,0 0,-1 0,19 0,-1 0,0 0,-17 0,-1 0,1 0,0 0,-1 0,19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9.0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95 55 205,'0'0'175,"0"0"-82,0 0 20,0 0-37,0 0-5,0 0-58,0 0 4,-14 28-16,3-7 0,0 10 0,-2 1 8,2 1-13,-1 2 5,1-5-2,5-7-40,4-7 22,0-8-18,2-4-32,0-4-73,0-6-78,8-8-23</inkml:trace>
  <inkml:trace contextRef="#ctx0" brushRef="#br0" timeOffset="262">104 9 103,'0'0'171,"0"0"-122,0 0-26,0 0 44,0 0 35,0 0-9,0 0-57,77 103 4,-63-73-38,-3 0 14,-1 2-16,-4-1 0,-4-1-37,-2 3-27,0-7-86,0-6-104</inkml:trace>
  <inkml:trace contextRef="#ctx0" brushRef="#br0" timeOffset="509">44 212 114,'0'0'163,"0"0"-105,0 0-32,0 0 27,0 0-15,0 0 11,0 0-32,44-9 3,-26 6-14,5 2-2,-2 1-4,10-2-55,-4 2-60,-4-3-77</inkml:trace>
  <inkml:trace contextRef="#ctx0" brushRef="#br0" timeOffset="789">387 153 136,'0'0'151,"0"0"-57,0 0-54,0 0 7,0 0-11,0 0-16,0 0 0,-65 18-13,54-4 19,2 0-24,0-1 8,5 4-10,4-3 0,0-2-7,0-2 2,0-2 4,4-2-6,9-2 6,10-4-66,-3 0-25,-3 0-155</inkml:trace>
  <inkml:trace contextRef="#ctx0" brushRef="#br0" timeOffset="1066">387 153 251,'68'29'152,"-68"-29"-96,0 0-3,0 7-28,0 7 15,0 4-22,3 4 3,-1-3-12,3 2-8,-1-6 2,3-3 7,-1-2-17,1-4 7,5-4-1,-4-2-38,3 0-19,3 0 4,-3-10-21,0-8 46,-2 1 7,-3-5 8,-1 0-51,1 2 3,0 4 49,2 2 4,1 4-5,-3 3-40</inkml:trace>
  <inkml:trace contextRef="#ctx0" brushRef="#br0" timeOffset="1442">703 193 68,'0'0'55,"0"0"-13,0 0 25,0 0-20,0 0-34,0 0 23,0 0-22,-5 101 9,3-83-11,-2-6-11,2-2 0,2-6 0,0-2 4,0-2 2,0 0-4,0 0-2,0-10 1,0-4-2,8-2 0,1-1-7,3-1-25,-4 2-50,1 4 13,1 1 66,-2 7-1,-1 4-5,2 0 18,-2 0 11,-1 7 13,-1 4 28,-1 4-21,0-5-14,2 0 17,-4-2-41,0-3 15,0-1-10,-2-2-3,2-2-3,-2 0-2,2 0-7,3 0-46,1-6 0,1-5-14,2-5 40,2-2-52,0 4-21,1 2 40,-4 6 61,-1 3 0,-3 3 1,-1 0 52,-1 7 26,0 7 18,1 1-18,-1 2-37,-2-1-26,0-3 4,2-1-20,0-2 0,2-4-67,-2-4-96</inkml:trace>
  <inkml:trace contextRef="#ctx0" brushRef="#br0" timeOffset="2027">995 217 5,'0'0'93,"0"0"-45,0 0-8,0 0 21,0 0-34,0 0 25,0 0-29,27 93 2,-21-79-25,3-2 13,1-4-13,0-4 0,1-2 1,1-2 8,1 0-9,-2 0 0,0-14-23,-2-2 17,-2-2-1,-5-1 7,0-2-15,-2-2-42,0 3-8,0 4-29</inkml:trace>
  <inkml:trace contextRef="#ctx0" brushRef="#br0" timeOffset="2455">1263 96 117,'0'0'128,"0"0"-66,0 0-47,0 0 28,0 0 19,0 0-26,0 0-11,0 98-19,0-66 21,0-1-26,0-4 8,0-1-2,0-6-10,2-4 11,2-2-9,5-4 1,-3-4-36,4-4-130</inkml:trace>
  <inkml:trace contextRef="#ctx0" brushRef="#br0" timeOffset="2845">1419 251 90,'0'0'118,"0"0"-79,0 0-38,0 0 22,0 0 11,0 0-16,0 0-16,-39 32-2,39-19 0,0-1 1,0-2-1,0-2 31,0-2-18,2 0 8,6-4-13,0 0-6,1-2-2,1 0-1,0 0-6,1-6-36,-1-4 4,-2-4-25,-1 0-22,-1 2 27,-4 3-9</inkml:trace>
  <inkml:trace contextRef="#ctx0" brushRef="#br0" timeOffset="3075">1419 251 4,'52'22'49,"-52"-9"11,0 1-32,5 2-15,0 0 4,1-4-10,3 0-5,7-8-2,-3-2 0,-2-2-172</inkml:trace>
  <inkml:trace contextRef="#ctx0" brushRef="#br0" timeOffset="3295">1688 229 100,'0'0'166,"0"0"-103,0 0-37,0 0-16,0 0 6,0 0-16,0 0-14,-59 15 13,51 0 1,1 3-1,3-1-3,4-1-3,0 0 14,0-2-16,0-4 10,2-2-1,5-2 7,1-4-6,2-2 11,-4 0-11,3-2 17,0-12-18,0-4 10,-2-2-9,-1-4-1,-1-2 2,-1-1 11,-1-4-3,-1-2 1,-2-2 17,0 1-21,0 3 9,0 5-16,0 4 8,0 10-7,0 6-1,0 4 0,0 2-21,0 2-20,0 16 24,0 6 15,0 6 4,0 3-4,0 1-19,0 3 8,9 1-30,-3-8-52,1-8-88</inkml:trace>
  <inkml:trace contextRef="#ctx0" brushRef="#br0" timeOffset="3791">1870 153 10,'0'0'316,"0"0"-203,0 0-84,0 0-19,0 0-3,0 0 4,0 0-11,-37 104 17,32-82-2,3-3 14,2-3-21,0-4-7,0-4 8,0-4-8,9-4-2,2 0-9,2 0 9,0-6-37,-1-10 28,1-2-32,-4-1-7,-2-3-33,-5-9 11,-2 8-47</inkml:trace>
  <inkml:trace contextRef="#ctx0" brushRef="#br0" timeOffset="4160">1870 153 117,'164'29'159,"-162"-29"-125,2 4 27,-2 9 21,-2 3 3,2 2-53,-2-2 0,0 0-3,0-4-18,0-3 14,0-3-24,0-2 1,0-4 6,0 0-16,0 0 8,0-13-31,0-9 8,3-2-1,7-2-14,6 4-28,9-5 31,-3 7-69,0 6-41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3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125 4 113,'0'0'173,"0"0"-33,0 0-54,0 0-1,0 0-33,0 0-8,0 0-29,0 0-14,-12 34 10,3-10-4,-5 5 12,1 1-9,-2 1 4,-1-1-5,1-5-18,3-1 3,4-6-56,1-4-11,5-6-21,0-4-36,2-2-78</inkml:trace>
  <inkml:trace contextRef="#ctx0" brushRef="#br0" timeOffset="301">166 0 176,'0'0'191,"0"0"-109,0 0-69,0 0 6,0 0-2,0 0 62,0 0-31,33 75-28,-24-47 0,-2 0-11,-1 1 1,1-4 0,-1 3-20,1-8 4,0-4 5,0-4-24,-3-2-55,0-8 5,1-2-54,-5 0-141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5.2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124 0 93,'0'0'177,"0"0"-96,0 0-29,0 0 43,0 0-52,0 0 13,0 0-24,-10 2 16,0 4-22,1 0-3,-1 4-3,-2 4-13,1 4 9,-3 4-3,1 6-23,0 2 22,4 6-21,2 1 9,3 2 0,4-1-2,0-6-5,2-2 6,13-3-8,5-5-1,1-2-9,4-2-5,6-2-61,-8-4-61,-4-4-176</inkml:trace>
  <inkml:trace contextRef="#ctx0" brushRef="#br0" timeOffset="661">290 108 87,'0'0'160,"0"0"-59,0 0-35,0 0-40,0 0 13,0 0-6,0 0 15,12 83-31,-8-51 29,-2 5-28,3-1 10,-3 0-28,-2-3 0,0-1-34,2-4-19,-2-6-13,2-8-60,-2-6-63</inkml:trace>
  <inkml:trace contextRef="#ctx0" brushRef="#br0" timeOffset="938">263 144 139,'0'0'151,"0"0"-112,0 0-1,0 0-21,0 0 3,0 0-18,0 0 0,87-36 6,-69 36-1,-5 7 32,1 7-5,-5 4 46,-5 3-34,-4 1-10,0-3-19,0 4 8,-4-5-11,-9 0-2,-1-4-12,3-4-5,0-4 4,4-4-26,1-2-18,3 0-56,3 0-101</inkml:trace>
  <inkml:trace contextRef="#ctx0" brushRef="#br0" timeOffset="1330">518 270 77,'0'0'105,"0"0"-34,0 0-24,0 0 21,0 0-22,0 0-21,0 0-4,-58 16-13,51-2-1,0 2-7,3 0 16,1 0-15,3-3 7,0-1 0,0-4-2,0-2 1,9 0-5,1-6 2,0 0 6,1 0-20,3 0 0,-3-6 10,1-6-23,-6-4 10,-2 1-8,-2-1 20,-2 0 0,0 2 1,0 6-7,0 2 15,0 4-16,0 2 6,0 0 2,0 0-19,0 10 19,0 4 13,2 2-3,4-2 4,2 0-13,-4-5-2,3-3-5,-1-4-1,-2-2-9,4 0-13,0 0-59,-1 0 57,2-10 25,-2-1-1,-3-1 5,3 0-6,-1 2-4,-1 2-15,-1 4 27,-2 2-13,1 2 11,-1 0-6,0 0 8,1 12 50,-1 0 6,0 4-5,-2-2-24,0-1 22,0-3-23,0 0 23,0-4-33,0-2 12,0-2-5,0-2-22,0 0-1,0 0 11,0 0-11,0-8 0,4-6-14,1-6-33,1 1 39,10-7-72,-5 4-85,3 4 22</inkml:trace>
  <inkml:trace contextRef="#ctx0" brushRef="#br0" timeOffset="2088">833 122 117,'0'0'172,"0"0"-120,0 0-12,0 0 3,0 0-1,0 0-14,0 0-8,0 78 3,0-48-7,0 2 8,2 0-23,-2 2-1,0-5-29,0-1-59,0-6-69,0-10-42</inkml:trace>
  <inkml:trace contextRef="#ctx0" brushRef="#br0" timeOffset="2344">744 332 85,'0'0'97,"0"0"-22,0 0-19,0 0-15,0 0-4,0 0-27,0 0 6,127-18-9,-106 10-3,2 0-4,-4 0 0,4-2-40,-5 0 9,-5 0-36,-2 0-14,-9 0 46,-2 0 2,0 2 33,0 0-4,-11 3-6,0 1 20,-3 4 24,6 0 21,-1 0-40,3 7-2,0 8 1,4 6 28,0 3-15,2-2 15,0 0-7,0-4 7,2-2-32,8-3 1,1-3-2,4-2-8,12-4-2,-5-4-85,3 0-30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8.1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0 103,'0'0'168,"0"0"-113,0 0-9,0 0 11,0 0 3,0 0-15,0 0-18,11 129 17,-5-94-31,-4-1 17,0 0-30,-2-2 14,0-8-14,2-4 1,-2-6-1,0-6 0,2-4 0,-2-4-8,0 0 2,2 0-1,-2 0 1,2-12-11,1-4-14,1-2-2,2 0 16,2 4-32,0 4 16,1 4 24,0 4-11,0 2 20,2 0 0,-2 4 26,3 10 13,-4 2 29,-4 2-5,-1-4-19,-3 0-5,0-2-23,0-1 25,-3-2 11,-12 1-1,-3 0-38,-4-2 1,2-2-14,2-4-18,3-2-37,5 0-46,4-9-55,4-6-173</inkml:trace>
  <inkml:trace contextRef="#ctx0" brushRef="#br0" timeOffset="542">268 216 209,'0'0'127,"0"0"-29,0 0-15,0 0-30,0 0-8,0 0-38,0 0 0,-60 22 0,56-4-14,1 0 14,3 2-14,0-4 8,0-4-1,0-2 0,0-4-1,5-2 1,1-4-6,5 0-11,1 0-51,-1-6 38,-1-6-58,0-4-35,-6 0 38,1 0 32,-5 2-42</inkml:trace>
  <inkml:trace contextRef="#ctx0" brushRef="#br0" timeOffset="753">268 216 71,'7'28'55,"-7"-28"-29,0 4 47,0 10-5,0 2-7,2 2-38,2 0 8,0-4-5,1-1-26,2-4 0,0-5-36,6-4-39,-4 0-75,0 0-23</inkml:trace>
  <inkml:trace contextRef="#ctx0" brushRef="#br0" timeOffset="953">412 356 123,'0'0'174,"0"0"-44,0 0-39,0 0-40,2 118 19,-2-93-52,0-4 2,0-5-20,-6-2 23,-7-4 9,-5-2-6,-2 0-26,0-4-56,-3-4 4,8 0-98,4 0-155</inkml:trace>
  <inkml:trace contextRef="#ctx0" brushRef="#br0" timeOffset="1240">437 123 16,'0'0'110,"0"0"-64,0 0-20,0 0 8,0 0 30,0 0-47,0 0-1,2-6-13,-2 6-6,0 0 2,0 0 0,2 0-13,0 0 6,-2 0 7,0 0-7,4 0 5,-4 0 6,0 0 1,0 0-4,0 0 12,0 0-11,0 0 19,0 0 0,0 0-7,0 0 23,0 0-11,0 0 9,0 0-32,0 0-1,0 2 8,0 4-5,0 2 5,0 2-2,0-1 0,0 3-5,0 2-4,0 0 12,0-2-18,0 2 16,0-2-8,0-2 1,0-2-1,4 0 0,0-4-1,4-2 0,0-2-44,2 0 9,1 0-1,-3-8 31,2-6-1,-1-2 1,-3 0 12,-2-2-3,1 0 6,-1 2-8,-4 5 11,3 1-12,-3 4 56,0 6-40,0 0 11,2 0-27,0 0 0,1 12 11,1 1 4,0 1 3,1 0-9,-1-2 6,0-4-5,1 0-10,2-2 7,2-2-14,9-2-3,-5-2-63,1 0-110</inkml:trace>
  <inkml:trace contextRef="#ctx0" brushRef="#br0" timeOffset="2861">339 184 12,'0'0'130,"0"0"-34,0 0 17,0 0 8,0 0-65,0 0 9,0 0-36,0-4 0,0 4-5,0 0 1,0 0 4,0 0-28,0 0 20,0 0-19,0 0-4,0 0-18,11 0-46,-2 0-57,0 4-227</inkml:trace>
  <inkml:trace contextRef="#ctx0" brushRef="#br0" timeOffset="4618">888 206 85,'0'0'204,"0"0"-90,0 0-3,0 0-17,0 0 5,0 0-48,0 0 5,0 0-3,0 0 5,0 0-4,0 0-18,0 0 14,-4 0-38,-6 0 2,-2 2-1,1 10-26,-3 4 8,3 4 5,1-2-12,6 0-15,2-2 26,2-2-27,0-2 18,0-4-41,4-2 23,8-2-22,-1-4-2,3 0-23,-1 0 35,3-10 33,-5-6 4,-1 0-7,-3-2 20,-4 2-13,-3 0 9,0 0-5,0 4 6,0 0-7,0 4 0,0 0 0,-8 2-10,4 2-114,-2 2-287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57.57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80 110,'0'0'180,"0"0"-73,0 0-31,0 0 14,0 0-28,0 0-19,0 0 5,2 0-18,-2 0 26,0 0-34,0 0 16,0 0-31,0 0-7,0 0-3,0 11 3,0 14 1,0 4 0,3 3 6,-1 5 2,3-1-18,-1 0-8,1-3-11,-3-7-44,0-3-10,-2-11-25,0-5-83</inkml:trace>
  <inkml:trace contextRef="#ctx0" brushRef="#br0" timeOffset="338">0 106 201,'0'0'173,"0"0"-92,0 0-8,0 0-14,0 0-44,0 0 5,0 0-19,58-67-2,-41 58-1,1 4 2,3 1 2,-4 4-1,1 0-2,-5 0 2,-3 5-1,-4 9 2,-6 4 63,0 0-35,0 1 8,-12 3-17,-5 2 1,-3-4-15,3-2 2,0-2-9,5-6 6,2-1-12,6-5-1,1-4 6,1 2-47,2-2 9,0 0-7,0 0-12,0 0 8,0 0-40,2 0 66,10 4 16,1 2-2,-2 4 19,3 0-11,-3 2 4,-3 2 3,-2 0 8,-4-1 24,-2 1 40,0-4-24,-2 2 14,-15 0-24,-1-2 12,1-2-45,-1 1 7,5-3-16,-1-2-1,7-4 0,3 0-11,2 0-21,2-4-82,0-9-68,4-1-218</inkml:trace>
  <inkml:trace contextRef="#ctx0" brushRef="#br0" timeOffset="938">296 228 82,'0'0'208,"0"0"-85,0 0-40,0 0-3,0 0-40,0 0-34,0 0 0,0-2-8,0 8 4,0 10 22,0 2-5,3 0-7,-1 1-1,2-3-9,0-4-4,3-2 9,2-1-20,0-6 26,0-1-20,-1-2 7,4 0-11,1 0-7,-1-2 5,-1-8 6,-3 0-14,-1-2 20,-4 0-6,-1 2 1,0 1 4,-2 3 1,0 6 1,0 0-12,2 0-8,0 0-8,3 15 28,-1 5 1,0 2 40,1 5-25,0 1 33,-5 0-23,0-1 8,0-3-15,0-2-17,0-5 13,0-5-13,0-5 31,0 0-26,-5 0-7,0-2-20,-3-2-36,-1-1-110,2-2-121</inkml:trace>
  <inkml:trace contextRef="#ctx0" brushRef="#br0" timeOffset="1540">584 40 91,'0'0'183,"0"0"-90,0 0-30,0 0 1,0 0-28,0 0-31,0 0 16,0 15-16,0 6 14,0 2 19,4 9-24,-2 0 18,0 2 0,0 5-9,-2-1-5,2 1-12,-2-5-12,0-3 11,0-7-12,0-7-24,0-5-8,0-9-52,0-3-41,0 0-75</inkml:trace>
  <inkml:trace contextRef="#ctx0" brushRef="#br0" timeOffset="1849">503 268 75,'0'0'103,"0"0"-72,0 0-8,0 0 12,0 0 10,0 0-37,0 0 8,89-8-15,-71 8 19,-2 0-18,2 0 30,-1 2-11,-1 2-5,-3 0-2,1-2-13,-1-2 10,-1 0-10,-2 0 9,-1 0-9,1 0 7,-6-8-8,0-2 16,-2-2 30,-2 0-36,0 0 4,0-1-13,0 3 2,0 0 3,-4 6-6,-2 0 10,-2 4-6,2 0-4,1 0-11,-1 8 4,0 12 4,0 5-7,2 5 18,2 0-19,2 1 22,0-5-2,0-4-2,0-3 6,12-5-4,0-2-8,1-3-2,14-9-32,-6 0-9,-3 0-134</inkml:trace>
  <inkml:trace contextRef="#ctx0" brushRef="#br0" timeOffset="2427">961 39 130,'0'0'170,"0"0"-105,0 0-7,0 0-25,0 0 9,0 0-18,0 0-8,0 104 2,2-78 0,0 2 8,0-1-26,-2-5 8,0 0-8,0-4-1,0-3-54,0-3-20,0-4-74,-6-4-136</inkml:trace>
  <inkml:trace contextRef="#ctx0" brushRef="#br0" timeOffset="2643">932 143 143,'0'0'141,"0"0"-89,0 0-7,0 0-23,0 0 8,0 0-21,0 0 5,78-63 9,-65 63 0,1 0 15,-3 4-37,0 7 31,-4 4-13,-5-3 37,1 2-17,-3 3 9,0-3-27,0 2 1,-14 0-5,1 1-15,-3-1-2,3-6 0,4-2 0,2-4-22,5-4 15,2 0-42,0 0 3,0 0-36,0 0-31,7 0 57,6 0 31,-2 0 24,5 0 2,-3 0-8,-2 4 13,0 4-6,-2 2 13,-2-2 29,-2 0 21,-3 1 11,-2-5-6,0 2-35,0 0 23,-7 2-18,-11 4 2,-2-2-38,-4 2 13,1-3-15,5-2-15,3-2-43,5-5-36,6 0-49,4 0-222</inkml:trace>
  <inkml:trace contextRef="#ctx0" brushRef="#br0" timeOffset="3220">1260 195 163,'0'0'166,"0"0"-89,0 0 8,0 0-9,0 0-51,0 0-20,0 0 6,-47 12-19,38 9 10,3-1-2,3 2 0,1-2-1,2-1 0,0-5-6,0-2 1,5-2 12,3-4-12,4-4 7,1-2-2,2 0-27,1 0 28,0-12-42,-5-2-20,-2-2 22,-5-3-4,-2 3 14,-2 2-25,0 4 55,0 4 9,0 6 37,0 0-30,0 0 6,0 6 8,0 10-16,0 2 14,0 1-18,5-3 6,0-4-9,-1-2-14,2-6-8,1-1-12,7-3-71,-3-5-12</inkml:trace>
  <inkml:trace contextRef="#ctx0" brushRef="#br0" timeOffset="3650">1260 195 28,'151'85'147,"-146"-70"-17,-1 5-2,0 4-40,1-2-20,0 4 1,-3-7-24,-2 2 8,0-3-18,0 1 2,-7-1 18,-13 2-17,-2-2-2,-5 0-36,-2-1 0,2-5-2,3-2-27,6-4-78,7-4-20,4-2-64</inkml:trace>
  <inkml:trace contextRef="#ctx0" brushRef="#br0" timeOffset="4070">1440 131 25,'0'0'115,"0"0"-50,0 0 6,0 0 46,0 0-27,0 0 6,0 0-37,0 0 3,-6-2-35,4 2 2,2 0-9,0 0-11,-3 0 7,3 0-15,-2 0-2,-1 0 4,1 0-16,0 0 13,2 2-7,-2-1-29,2-1-12,0 0 9,0 0-36,0 0-46,9 0-16,-2 0-44</inkml:trace>
  <inkml:trace contextRef="#ctx0" brushRef="#br0" timeOffset="4551">1440 131 64,'161'42'190,"-161"-44"-82,0 2-21,-5 0-5,-1 0 2,2 0-73,-6 0 9,4 0-18,-3 0-2,-1 6 1,4 0-1,2-2 1,-1 0 5,1 0-12,0 0 18,1 2-21,-2 3 9,3 1 0,2 0-2,0 2 1,0-2 1,0 2 0,0-4-2,0 0 4,0-2-14,4 1 2,4-5-3,-2 2-23,3-4 13,-1 0-17,2 0-8,1 0 0,-3 0 25,0-2 22,-2-7 2,1-3 1,-5 2-1,0-2 47,-2-2-3,0 2 6,0-2-27,0-3 1,0 5-8,-6 0-11,-1 2-12,-5 6-34,4 2-50,-1 2-185</inkml:trace>
  <inkml:trace contextRef="#ctx0" brushRef="#br0" timeOffset="5211">1661 0 46,'0'0'126,"0"0"-28,0 0 9,0 0-35,0 0-6,0 0-54,0 0 13,0 0-24,-2-8-2,2 8 1,15 10 0,3 9 0,2 8 24,2 5 25,-4 5-4,-5 9 42,-5 5-45,-8 1-1,0 3-41,-2 2 0,-33 7-45,6-10-53,1-17-71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06.6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145 4 185,'0'0'127,"0"0"-80,0 0 28,0 0-18,0 0-4,0 0-46,0-2 42,0 2 2,0 0 15,0-2-1,0 2-17,0 0 2,0 0-37,0 0 15,0 0-28,0 0 0,0 0-10,-7 0 2,-2 0 6,-1 2-14,-4 6 6,-1 6-10,-2 2 19,0 2-35,1 2 36,3 4-30,1-3 28,4 1-23,3-2 25,3-6-7,2-2-8,0-2-5,9-2 10,9-2 1,7-4 2,2-2-9,-1 0-36,14 0 6,-8-4-40,-7-5-96</inkml:trace>
  <inkml:trace contextRef="#ctx0" brushRef="#br0" timeOffset="494">365 28 204,'0'0'230,"0"0"-142,0 0 0,0 0-15,0 0-32,0 0-17,0 0-4,-5 0 22,-2 0-42,-2 6 12,-1 6-4,0 4-15,3 2 7,1-2 0,4 1 0,2-3-5,0 0-6,0-4 9,0 0-5,2-4 5,9-2 1,1-4-34,3 0-3,-1 0-18,-2 0 34,2-6 22,-1-6 0,-4-2-2,-2-2 4,-4 3 18,-3-1-4,0-2 20,0 2-25,-3 2 6,-4 2-17,0 4-1,5 4-23,2 2-77,0 0-171</inkml:trace>
  <inkml:trace contextRef="#ctx0" brushRef="#br0" timeOffset="946">543 36 33,'0'0'184,"0"0"-128,0 0-22,0 0 23,0 0 21,0 0-22,0 0-20,14 56 6,-14-42-23,0-1 8,0 1-20,0-4 15,0-2-22,0-2 11,0-4-11,0 0 0,0-2 0,0 0-12,0 0 11,0-8-24,0-4 12,0-4-36,9 1 36,2-1-18,0 4 13,2 2 8,-1 4 3,-1 4 5,1 2-7,-4 0 8,1 0 2,-1 12 17,4 6 34,-3-1 0,-1 3-31,2 0-21,1 6-4,0-6-83,-2-6-110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08.2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 0 108,'0'0'182,"0"0"-95,0 0-17,0 0-13,0 0-24,0 0-20,0 0 1,15 30 30,-5-8-1,-4 5-23,3 2 12,-3 3-5,0 0-14,-2-1 9,-2-1-21,-2-2 0,0-6 12,0-4-25,0-4 24,0-6-19,0-3 7,0-3-2,0-2 1,0 0 1,0 0-9,0 0 2,0-11-22,-14-5-9,1-4 28,-3 0-27,-1 0-2,-1 2 6,0 4 33,2 4-5,3 6 11,2 4 24,2 0-28,0 0 15,3 12-17,2 6 0,0 2-6,2 0 0,2 2 5,0-2 2,0-2-2,8-5 11,5-2-20,5-4 12,3-3-4,4-4-30,15 0-7,-7 0-57,-6-2-89</inkml:trace>
  <inkml:trace contextRef="#ctx0" brushRef="#br0" timeOffset="548">442 194 3,'0'0'349,"0"0"-233,0 0-24,0 0-1,0 0-3,0 0-77,0 0 2,-47 2-12,36 7-2,2 5 1,2 2-8,1 0 6,3 2 1,3-4-11,0-2 20,0-2-16,0-4 16,0-2-16,0-2 3,0-2-3,7 0-29,5 0-24,1 0 16,-3-4 12,4-8 19,-5 0-15,-1 0 26,-2 0-3,-4 4 6,0 2 6,-2 4-3,2 2-3,0 0 6,3 0-6,1 10 10,3 6 52,0 4-38,2 2 2,3-1-25,1-1 0,1-4-1,6-6-31,-4-3-47,-5-7-215</inkml:trace>
  <inkml:trace contextRef="#ctx0" brushRef="#br0" timeOffset="1028">642 26 349,'0'0'125,"0"0"-100,0 0 30,0 0-9,0 0-1,0 0-25,16 102-9,-9-71-1,-5 4-10,2-2 0,0-1-20,1-4-9,-2-2-51,1-9-104,-4-5-74</inkml:trace>
  <inkml:trace contextRef="#ctx0" brushRef="#br0" timeOffset="1262">538 239 113,'0'0'145,"0"0"-117,0 0-2,0 0 10,0 0 7,0 0-21,0 0-9,91 0 3,-66-4-16,-1-2-1,12 0-57,-8 0-47,-5 2-48</inkml:trace>
  <inkml:trace contextRef="#ctx0" brushRef="#br0" timeOffset="1500">885 176 342,'0'0'113,"0"0"-76,0 0-24,0 0 7,0 0-3,0 0-16,0 0 4,-17 101 2,17-87-14,0-2 14,0-4-14,6-4 3,5-4-2,3 0-4,1 0-16,1-8 16,1-6-26,-3-4 7,-5 0 10,-7 0 9,-2 2 11,0 0-2,0 5 2,-8 3 5,-4 6-6,1 2-66,5 0-139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10.3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227 0 209,'0'0'166,"0"0"-33,0 0-25,0 0 2,0 0-57,0 0 9,0 0-46,0 2-16,-7 16-4,-2 8 4,-4 4-2,1 6 4,-1 4-6,-1-1 15,2-1-15,2-6 4,3-3-23,2-7-32,3-6-7,2-6-35,0-6-50,0-4-85</inkml:trace>
  <inkml:trace contextRef="#ctx0" brushRef="#br0" timeOffset="1015">0 120 103,'0'0'163,"0"0"-64,0 0-31,0 0 10,0 0-46,0 0 4,0 0-2,-2 0 11,2 0 6,0 0-40,0-4-5,10-2 7,5-2-22,7 0 9,5 1-1,0-2 1,-1 3 0,-1 3 0,-4 0-10,-6 3 9,-3 0-8,-4 0 2,-1 0 13,-5 8-6,0 2 23,-2 4 24,0 2-16,0 2-21,-11 2 7,-4 2-17,-1 0 6,-5 3 7,1-3-19,0 0 13,3-4-8,5-1 1,3-5-7,3-2 7,4-4-15,2 0 14,0 0-9,0 2 4,0 0 10,0-2-10,4 2 8,3-2-2,-1-2 0,3 2-7,0-2 6,2 0-2,5-2-7,-1 2 1,6-4 2,1 0-32,5 0 14,0 0-15,11-8 1,-7-6-65,-7 2-104</inkml:trace>
  <inkml:trace contextRef="#ctx0" brushRef="#br0" timeOffset="1854">433 141 22,'0'0'183,"0"0"-83,0 0-10,0 0-25,0 0-16,0 0-23,0 0 3,-4-9 26,4 8-42,0-2 7,0 2-14,0-3-12,10 0 2,3-3 2,5 1-5,1 2 0,3 3 5,-2 1 4,-1 0-10,0 0 16,-4 0-1,-1 5-6,-6 5 21,-3 2-6,-5 1 39,0 5-35,-5 0-1,-15 6 10,-6 2-23,-3 0-3,-1 2 8,5-3-22,5-3 3,7-4 8,3-2-14,8-6 7,2-2 6,0-2-10,0 0 11,14-2-2,3-2-14,4-2 13,4 0 2,7 0-28,-5 0-22,-10 0-128</inkml:trace>
  <inkml:trace contextRef="#ctx0" brushRef="#br0" timeOffset="20834">804 346 33,'0'0'96,"0"0"-17,0 0 20,0 0 0,0 0-42,0-2 2,0 0-28,0 2 13,0 0-23,0 0 6,0 0-17,0 0 10,0 0-2,0 0-17,0-2 22,0 2-23,0 0 7,0-2 7,0 0-12,0 2-1,0 0 12,0 0-13,0 0 2,0 0 5,0 0-6,0 0-2,0 0 2,0 0-11,0 0 4,0 0 6,-2 0-16,2 0 3,0 0 13,0 8 0,0 4 0,0 4 10,0 2-19,0 0 21,0 2-24,0 0-1,-2-1-19,0-1-17,0 1-4,-1-5-58,1-4-104</inkml:trace>
  <inkml:trace contextRef="#ctx0" brushRef="#br0" timeOffset="22103">1004 370 88,'0'0'133,"0"0"-51,0 0 5,0 0-21,0 0-28,0 0-7,0 0-3,0-2 11,0 2-19,-2 0 9,0 0-29,-3 0 10,0 0-8,-1 0-2,-1 0 5,-1 0-3,1 0-4,-3 0 6,2 4-11,-1 4 13,0 0-16,2 0 10,1 2-1,1-2-7,1 2 6,0 0 2,1-2-2,3 0-9,0 0 22,0 2-22,0-1 11,0 0-1,0 0 1,0 0-9,0 0 2,0 0 7,7 1-7,2 1 8,-3-4-8,3 1-12,0-1 18,-2-4-27,1 0 15,-1-3-11,0 0-15,0 0 26,-1 0-12,3 0 25,-2-3-6,0-4 6,-3-4 0,0 0 16,-4 0-9,3 1 25,-3 2 3,0 1-11,0-1-5,0 1-12,0 5 16,-5 1-22,1 1 1,-2 0 13,1 0-15,-4 0-8,0 7-33,-2 9-34,-1 1-56,4-3-179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43.0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0 90,'0'0'50,"0"0"24,0 0 9,0 0 5,0 0-27,0 0-5,0 0-4,0 0-16,0 0 0,0 0-11,0 0 17,0 0-32,0 0 24,0 0-33,0 0 5,0 0 2,0 0-8,0 0 0,0 0-2,0 0-5,0 0 11,0 0-13,-5 0 18,0 0-13,-2 6 5,-1 4-1,-1 2 4,-3 6-2,-1 6-4,0 4 4,0 6-2,0 5 0,-1 4 0,3 1 1,4 1-1,2-3-1,5-4-10,0-2 11,0-2 0,10 1 3,3-3 3,3-2-8,1-1 12,1-4-16,2-1 15,0-6-9,-2-2 0,0-4 0,-4-4-2,-4-4-11,-1 0-40,-5 0-64,-1-2-55,-3-2-109</inkml:trace>
  <inkml:trace contextRef="#ctx0" brushRef="#br0" timeOffset="745">321 247 39,'0'0'95,"0"0"-27,0 0 26,0 0-10,0 0 2,0 0-25,0 0 12,-3-21-16,1 21 3,2 0-8,0 0-16,-2 0 13,0 0-36,-1 5-13,3 9-8,0 6-2,-2 10 18,2 4-8,-2 2 0,-1 2 0,3-4-6,-2-4-16,2-6 20,0-8 2,0-3-10,0-8 2,0-2 6,0-3-17,0 0 17,0 0-7,0-15-13,0-5 15,0-3-22,0-6 23,0-1-28,0 2 21,0 2-7,0 2 19,0 6-5,0 4-2,0 4 8,2 2-3,3 4-3,0 1-2,-1 3 8,3 0-19,-1 0 18,3 0-24,-2 13-5,2 1 25,0 0 5,-1 2 26,2 2-26,-4-4 7,3-2 8,-3-2-15,0-4 2,-4-2-1,0-2-1,0-2 0,0 0 0,0 0-12,3 0-4,-1-6 7,3-6-1,2-6 20,0-2-20,-1-2 10,2 2-1,-6 2 1,1 6-3,-3 2-4,0 6 10,0 4-9,2 0-5,-1 0 1,2 14-29,-1 8 39,3 2 53,-5 4 2,2 0-19,-2 0-16,3-2 16,-3-2-30,3-2-6,-3-6-7,0-2-10,1-2-22,-1 1-41,-2-6-32,0-3-132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45.2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92 106 307,'0'0'159,"0"0"-86,0 0 27,0 0-24,0 0-22,0 0-54,0 0-5,0 0-11,0 8-6,0 11 22,0 4 0,0 7 16,0 2-16,2 1-1,0 0-47,-2-3-4,0 3-39,2-10-20,-2-5-94</inkml:trace>
  <inkml:trace contextRef="#ctx0" brushRef="#br0" timeOffset="272">0 151 221,'0'0'156,"0"0"-100,0 0-27,0 0-10,0 0-2,0 0-16,0 0-2,61-9 2,-34 9-2,-1 0 1,3 0 0,-2 5-1,-5 4 2,0 7 6,-3 0 2,-6 6 54,-5 1-22,-2 3 2,-6 3-30,0 3-3,-14-1 6,-9-2-9,-1 1 0,-3-5-6,1-4-1,5-7-15,6-1 14,5-9-32,4-4-48,6 0-157</inkml:trace>
  <inkml:trace contextRef="#ctx0" brushRef="#br0" timeOffset="690">370 237 127,'0'0'120,"0"0"-75,0 0-34,0 0 15,0 0 10,0 0 7,0 0 5,12 73-18,-10-50 15,-2-1-32,0-1 0,2-3-4,-2-4-18,3-2-54,-3-8-105</inkml:trace>
  <inkml:trace contextRef="#ctx0" brushRef="#br0" timeOffset="1097">486 267 85,'0'0'101,"0"0"-17,0 0-32,0 0-15,0 0-29,0 0 10,0 0-17,3 80 16,-3-78-17,0-2 22,-5 0-9,3 0 8,0-10-21,2-6-18,0-3 8,0-1-37,0-1-12,6 3-24,5 6 61,3 4 2,-1 6-13,-1 2-21,1 0-16,-2 0 27</inkml:trace>
  <inkml:trace contextRef="#ctx0" brushRef="#br0" timeOffset="1305">486 267 12,'108'7'55,"-106"-1"6,-2-2-9,2-4 18,-2 0-8,0 0-34,2 0-7,3 0-20,-1 0 20,0 0-2,1 0 6,-1-2-24,3-6 10,-2-1-9,-3-1 5,2-2-2,-4 0-4,0 1 10,0-1-10,0 4 1,0 2 8,0 2-3,0 4 6,-6 0 41,-3 0-31,2 4-22,-2 12 2,3 3 4,-1 3-14,5-1 7,-1 3-1,3-4-10,0-3 11,0-1 0,0-4 1,9-3-2,9-5-13,-2-2-47,-1-2-131</inkml:trace>
  <inkml:trace contextRef="#ctx0" brushRef="#br0" timeOffset="1720">765 202 123,'0'0'235,"0"0"-140,0 0-47,0 0-47,0 0 14,0 0-15,0 0 0,-29 74-7,29-54 7,0 0 0,0-5 0,6-1-1,6-4 2,-1-2-9,3-3-30,5-5-28,-1 0-50,-5 0-98</inkml:trace>
  <inkml:trace contextRef="#ctx0" brushRef="#br0" timeOffset="2035">898 28 74,'0'0'62,"0"0"-22,8 100 35,-6-61-19,-2 0-21,2-4-26,-2-4 1,0 5-10,0-11-12,0-7-89</inkml:trace>
  <inkml:trace contextRef="#ctx0" brushRef="#br0" timeOffset="2262">787 231 68,'0'0'49,"0"0"7,0 0 3,0 0 48,0 0-51,0 0-17,0 0-37,78-4 8,-56-1-10,3-1 0,0 0-1,13 4-64,-9 2-75,-3 0-70</inkml:trace>
  <inkml:trace contextRef="#ctx0" brushRef="#br0" timeOffset="2493">1118 204 7,'0'0'204,"0"0"-97,0 0-57,0 0 31,0 0-45,0 0-16,0 0-8,-61 55-1,56-40 2,3-1-12,2-2 27,0-2-26,0-4 6,0-1 1,7-1-14,4-4 5,2 0-14,1 0-2,-1 0-3,1-11 5,-1-5-18,-5 0-4,-2-7-42,-4 3-7,-2 4-55</inkml:trace>
  <inkml:trace contextRef="#ctx0" brushRef="#br0" timeOffset="2891">1226 0 108,'0'0'163,"0"0"-85,0 0-55,0 0-11,0 0-12,0 0 39,0 0 7,65 96-4,-43-55 44,1 6-29,-2 8-7,-2 4-14,-9 6-4,-10 25-32,-21-16-38,-14-12-102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24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5,'18'0,"-1"0,1 0,0 0,-1 0,1 0,0 0,-1 0,19 0,-1 0,-18 0,1 0,0 0,-1 0,1 0,17 0,1 0,-19 0,1 0,-1 0,1 0,0 0,-1 0,1 0,17 0,1 0,-19 0,1 0,-1 0,1 0,0 0,-1 0,1 0,17 0,1 0,-19 0,1 0,0 0,-1 0,1 0,-1 0,1 0,17 0,1 0,-20 0,2 0,0 0,-1 0,1 0,-1 0,1 0,17 0,1 0,-19 0,1 0,0 0,-1 0,1 0,17 0,0 0,1 0,-19 0,1 0,0 0,-1 0,1 0,0 7,-1-7,18 0,-17 0,0 0,-1 0,1 0,0 0,-1 0,1 0,17 0,0 0,-17 0,0 0,-1 0,1 0,0 0,-1 0,1 0,0 0,-1 0,18 0,-17 0,0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58.9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80,'0'0'246,"0"0"-109,0 0-18,0 0-31,0 0 0,0 0-41,0 0 15,0 0-20,0 2-6,0-2 25,0 0-23,0 0 18,0 0-31,0 0 14,0 0-38,0 0 13,0 0-14,0 0-1,0 0-5,0 0-43,0 0-44,0 0-100,0 0-131</inkml:trace>
  <inkml:trace contextRef="#ctx0" brushRef="#br0" timeOffset="153057">4943 240 133,'0'0'72,"0"0"-55,0 0-17,0 0-121</inkml:trace>
  <inkml:trace contextRef="#ctx0" brushRef="#br0" timeOffset="161083">7062 149 146</inkml:trace>
  <inkml:trace contextRef="#ctx0" brushRef="#br0" timeOffset="163974">7986 496 84,'0'0'56,"0"0"16,0 0-18,0 0 6,0 0-48,0 0-12,136 3-13,-114-10-74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59.7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79 157 100,'0'0'157,"0"0"-92,0 0-9,0 0 0,0 0-2,0 0-30,0 0 20,2 0-34,-2 0 21,0 0-22,0 0 11,2 0 5,4 0 7,-4 5 2,0 3-5,0 2 20,0 2-33,-2 2 27,0 1-35,0 3 12,-6 4-20,-26 8-24,5-4-74,-5-4-220</inkml:trace>
  <inkml:trace contextRef="#ctx0" brushRef="#br0" timeOffset="2710">136 8 32,'0'0'92,"0"0"-37,0 0 7,0 0-10,0 0-25,0 0 4,0 0-17,-7 0 22,5 0-23,2 0 10,-2 0-21,0 0 24,2 0-8,-2 0-5,0 0 3,-2 0-1,2 0 22,0 0-21,0 0 9,2 0-25,-2 0 25,2 0-17,0 0 10,-2 0-1,2 0-3,0-2 8,0 2-19,0 0 19,0-2-21,0 2 36,0-2-27,0 0-10,0 2-3,0 0 3,0 0 0,0 0-25,0 0 9,0 0-30,0 0 9,0 0-54,0 0 0,0 0-12,4 0 30,0 0-28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15.4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 0 67,'0'0'176,"0"0"-91,0 0 7,0 0-33,0 0-14,0 0-13,0 0 1,0 0 10,0 0-11,0 0 11,0 0-23,0 0 14,0 0-27,0 0-7,0 0 1,-2 0-1,-3 0 0,1 0 7,-5 0-16,0 0-7,0 0 16,-2 2-21,-2 2 20,-1 2-10,1 2 10,-3 2-4,1 2-5,1 6-3,1 2 13,-1 4-10,3 4 20,5-1-20,2-3-1,2-2 11,2-1-8,0-6 6,0-1-11,6-1-13,5-1 13,5-4-45,11-8-3,-4 0-80,0 0-97</inkml:trace>
  <inkml:trace contextRef="#ctx0" brushRef="#br0" timeOffset="547">258 155 61,'0'0'107,"0"0"-80,0 0-8,0 0 14,0 0-19,0 0 2,0 0-14,-63 107 34,61-92-29,2 0 23,0-5-18,0-2 2,0-4-14,0-2-7,7-2 6,1 0 2,2 0-2,-2-6 10,3-6-15,-3-2 12,0 0-4,-1-1-2,-3 1 0,-2 5 2,0-1-1,2 3 3,-4 4 3,0 3-14,0 0 14,0 0-14,0 0-5,0 0 12,0 11 1,2 2 19,2-1-12,0-1-7,3 0-2,-3-4 2,3-2-10,-4-3 18,1-2-12,-2 0 3,2 0 0,3 0 0,-1-7 0,6-6-1,-1-3 8,0 0-14,-2-1 7,-2 3 0,-3 4-3,-2 5 2,-2 1 1,0 4-2,0 0 1,0 0 1,0 5 13,0 9 6,0 3 17,0 1-35,0-2 32,0 0-21,0-4 18,0-4-20,0-2 5,0-5 14,0 2-18,0-3 14,0 0-24,0 0 14,0 0-14,0-6 23,7-6-24,2-6-40,6-3-4,4 2-16,10-6-20,-3 5-58,-5 7-29</inkml:trace>
  <inkml:trace contextRef="#ctx0" brushRef="#br0" timeOffset="1411">593 187 186,'0'0'81,"0"0"-35,0 0-11,0 0 14,0 0-36,0 0 7,0 0-20,-60 79 18,58-65-5,0-2-7,2-4-5,0-2-1,0-2 0,0-2 4,0-2-11,0 0-24,10 0-13,2-6-8,-1-6 30,-2-2 3,0 0-2,-2 2 19,-3 3-2,-2 4-3,0 2 14,-2 3-14,2 0 15,-2 7 36,0 8 34,0 10-32,0 1-2,0 4-15,-8 4 13,-6 0-30,-1 3 4,-3-5-3,0 0-11,0-8-1,5-4 0,1-6 0,5-4-1,7-3-7,0-6-103,0-1-80</inkml:trace>
  <inkml:trace contextRef="#ctx0" brushRef="#br0" timeOffset="1929">736 237 20,'0'0'191,"0"0"-113,0 0-51,0 0 15,0 0-23,0 0 2,0 0-20,-29 22 22,22-7-23,2-1 13,3 2-12,2-4 1,0 0 5,0-4-1,0-2-12,0 0-10,0-4 15,2-2-4,3 0 4,2 0-51,0-6 43,-1-6 9,-2-2 0,1 0 0,0 2 6,-5 0-12,2 4 13,-2 2-11,0 4 5,0 2-2,2 0-11,-2 0-11,2 10 10,1 2 13,-1 2 25,2-2-25,0-2 25,1-4-24,-1-2-2,1-4-1,-3 0 2,3 0 0,-1 0 1,2-2 11,3-10-5,-1 0-7,-2-4 7,1 2-13,-3 2 12,-2 2-6,0 1 0,-2 4 0,0 2 0,3 3-6,-3 0 6,0 0-31,0 8 31,0 6 23,2 3 26,-2-1-23,0 0 13,0 0-6,0-4-14,0 0-9,0-6 0,0 0-7,0-4 4,0-2 4,0 0-10,0 0 8,0 0-9,0-2-12,0-10 4,0-4-19,3-2 24,3-2-39,5 0 32,3 0-23,3 2-2,12-3-53,-2 6-57,-9 5-23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1.2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53 257 16,'0'0'74,"0"0"-24,0 0-1,0 0 22,0 0-24,0 0-15,0 0-10,20-2-16,-15-1 12,-1-1-12,0 0 19,2-1-17,-4 0 27,0 1-18,-2-1 9,0-1-7,0-2-12,0 1-5,-4 0-2,-8 3 0,1 0 16,0-1 16,-1 5-31,4 0 9,0 0-10,1 0 0,0 0 8,1 9-7,2 2-1,1 7 6,1 3-7,2-2 11,0 3-4,0-1-5,0-3 6,11-2-7,2-2-1,2-4 1,3-6-6,4-4 5,12 0-66,-3-12-83,-7-4-120</inkml:trace>
  <inkml:trace contextRef="#ctx0" brushRef="#br0" timeOffset="488">264 0 324,'0'0'176,"0"0"-88,0 0-9,0 0-4,0 0-52,0 0-23,0 0 6,-4 42-10,-3-14 10,-2 10-2,0 4 7,3 5-10,0-1-1,2-2-3,1-6-3,3-4-44,0-8-20,3-10-101,5-8-115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2.2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83 16 91,'0'0'202,"0"0"-92,0 0-71,0 0-9,0 0-13,0 0 38,0 0-23,-14 98-9,5-61-3,2 3 0,-2 3-7,0-3-13,1-4 0,-1-4-11,4-6-11,-2-6-76,3-8-49,2-8-178</inkml:trace>
  <inkml:trace contextRef="#ctx0" brushRef="#br0" timeOffset="270">100 54 61,'0'0'111,"0"0"-35,0 0-14,0 0-21,0 0-15,0 0 5,0 0-18,84 8 16,-82 6-16,-2 0 22,0 6-22,0 2 23,-15 5-7,-2 4-10,-2-1 1,6-2-20,3-2 2,5-8 8,5-4-20,0-4 4,0-2 3,0-4-19,9 0 9,2-4 13,5 0-25,-2 0-1,2-2-17,-1-10 42,1-4-18,-5-2 16,-3-3 2,-3 2 0,-5-2 1,0 6 0,0 2 6,0 8 3,-9 1 23,3 4 2,-1 0-25,1 1-9,-2 17 8,4 7-8,0 5 0,2 4 7,2-2-5,0-2-2,0-2 1,0-6-2,12-4-45,9-8 4,-1-4-67,-2-6-144</inkml:trace>
  <inkml:trace contextRef="#ctx0" brushRef="#br0" timeOffset="796">335 209 433,'0'0'133,"0"0"-53,0 0-30,0 0-11,0 0-30,0 0-8,0 0-2,-37 61 11,30-41-24,2-2 21,3-6-14,2-4 1,0-2 5,0-2-14,0-4-20,0 0-11,4 0-48,8 0 9,-4-10 23,1-4 53,-2 0 9,-4 2-1,-1 2 2,-2 6 5,0 4 11,0 0-3,0 2-13,0 18 57,0 6 27,0 8-39,-7 4 24,-2 2-34,0-1 16,0-3-34,2-8-9,1-6 3,-1-5-11,5-9 5,0-4 4,2-3-20,0-1 3,-2 0-38,-1-13-103,1-4-174</inkml:trace>
  <inkml:trace contextRef="#ctx0" brushRef="#br0" timeOffset="1260">375 263 114,'0'0'131,"0"0"-76,0 0-29,0 0 13,0 0-7,0 0-31,0 0 3,12-5 5,-8 3 1,0 0-9,1 0 22,1 0-7,-1 0 1,0-2-5,-3 0-11,2 2 8,1-2-3,-3 0 11,0 0-10,2 0 32,-2 0-29,1-1 3,-1 4-13,1-3 1,-1 1-1,-2 2 7,0-2-10,2 2 9,-2-1-7,0 2 9,0 0-16,0 0 8,0 0 0,0 0-11,0 0-27,0 0 4,0 6 34,0 3 8,-4 4 1,1-3 18,-2 2-27,3 0 21,0 0-21,2 0 9,0 0-9,0 0 1,0 0-2,0 2-31,0 0-84,0-6-142</inkml:trace>
  <inkml:trace contextRef="#ctx0" brushRef="#br0" timeOffset="1892">492 58 71,'0'0'213,"0"0"-132,0 0-30,0 0-24,0 0 8,0 0-35,0 0-13,5-12-77,-1 12 18,1 0-55</inkml:trace>
  <inkml:trace contextRef="#ctx0" brushRef="#br0" timeOffset="2139">492 58 165,'69'88'114,"-69"-88"-83,0 0 17,0 8-32,-4 3 7,-3 4-23,1-1 7,-1 1-7,4-1-9,3-1 9,0-4-12,0 0 10,0-3 4,6-3-4,0 4 9,-2-3-6,1 0-1,-1 2 0,0 0 0,-4 0 0,0 4 12,0 0-2,0 4 45,-8 0-34,-5 2 13,-3-2-33,3 2-2,1-4-3,-1 2-22,7-4-67,-1-4-126</inkml:trace>
  <inkml:trace contextRef="#ctx0" brushRef="#br0" timeOffset="2530">671 0 84,'0'0'203,"0"0"-97,0 0-82,0 0 12,0 0-27,0 0 18,0 0-5,0 50-2,-2-20-11,-5 7-1,-2 1-16,-9 20-1,4-11-56,1-5-137</inkml:trace>
  <inkml:trace contextRef="#ctx0" brushRef="#br0" timeOffset="2793">602 244 36,'0'0'51,"0"0"-14,0 0-14,0 0-15,0 0-8,0 0 2,0 0-4,113-36 2,-99 29-52,-8 6-6,1 1 46,-7 0 1,0 0 11,0 4 68,0 10-1,0 2 6,-9 4-19,3 2 10,-2 0-28,2-2 1,1-2-29,-1-4 2,4-4-2,0-4-6,0-2 12,2-4-8,0 0 0,0 0-6,0-2-55,0-20-111,0 2 26</inkml:trace>
  <inkml:trace contextRef="#ctx0" brushRef="#br0" timeOffset="3212">853 226 55,'0'0'104,"0"0"-18,0 0-34,0 0 25,0 0-45,0 0 1,0 0-20,-14 96-6,14-90-7,0-2 6,0-4-12,9 0 12,2 0-12,2 0 5,1-10-1,-3-6-13,3-2-10,-6 0-1,-3-4 0,-3 1 25,-2 2 2,0-2-10,0 3 11,-13-1-4,-3 5-37,-2 4-129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7.5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270 91 3,'0'0'183,"0"0"-80,0 0-11,0 0-23,0 0 21,0 0-37,0 0-2,-12-12-11,6 10 8,2 2-12,-5-2-25,0 2 2,-3 0-1,-3 0-24,-1 0-8,1 0 9,-1 4-18,1-2 28,3 0 0,-1-2 1,5 0-1,-2 0 5,4 0-11,-1 0 14,5 0-7,0 0 7,2 0-5,0 0-2,0 0-1,-2 0-8,2 0 2,-2 0 7,-2 6-7,0 6-6,0 4 22,-5 4-16,3 2 8,-2 5-1,2 1 0,-1 3 1,1 1-2,1 0-1,-2-4-8,3-1 2,2-7 8,-1-6-20,1-6 20,2-2-7,0-2 4,0-2-3,0 0 6,0 0-1,0-2 4,0 2-13,0-2-1,0 2 11,9 0-19,5 0 18,-1 0 1,1 0 0,1 0-7,1 0 14,-1-2-14,-1 0 3,-3 2 3,-3-2-48,2 0 14,-6 0-60,1 0-55</inkml:trace>
  <inkml:trace contextRef="#ctx0" brushRef="#br0" timeOffset="706">34 303 35,'0'0'169,"0"0"-86,0 0-71,0 0 24,0 0-6,0 0-4,0 0-16,71-6-9,-55 6 2,-1 0 4,3 0-10,2 0 9,0 0-12,7 0 6,-5 0-64,-7 0-129</inkml:trace>
  <inkml:trace contextRef="#ctx0" brushRef="#br0" timeOffset="1298">422 307 103,'0'0'174,"0"0"-119,0 0-15,0 0-32,0 0 18,0 0-24,0 0 11,-58 95-13,42-69 6,0-4-6,6-2 7,-2-1-14,5-1 7,-1-2-23,-2-6-85,6-2-54</inkml:trace>
  <inkml:trace contextRef="#ctx0" brushRef="#br0" timeOffset="1569">306 309 7,'0'0'71,"0"0"-6,0 0-7,0 0-14,0 0-2,0 0-17,0 0 5,71 95-30,-60-77 12,-2-2-12,0 0 0,2 2-19,-2-3-66,-5-5-72</inkml:trace>
  <inkml:trace contextRef="#ctx0" brushRef="#br0" timeOffset="1868">626 64 84,'0'0'104,"0"0"-54,0 0 2,0 0-4,0 0-28,0 0 58,0 0 7,5 55-26,-3-29 12,-2 2-44,0 8 4,0-2-31,0 2 0,-2 0-1,-5-5-67,-2-1-3,3-10-44,-1-6-64</inkml:trace>
  <inkml:trace contextRef="#ctx0" brushRef="#br0" timeOffset="2125">551 319 9,'0'0'86,"0"0"-41,0 0 16,0 0 1,0 0-32,0 0 28,0 0-45,89-12 8,-70 6-19,4 0 6,-3 2-1,3-2-6,-4 0-2,2-2 2,-6 0 1,-1 2 7,-4-2-11,-3 0 8,-5-1 17,-2 2 15,0-4-4,0 4 5,0-2-26,-4 2 7,-5 3-7,3 3 2,-3 1-2,-1 0-13,2 0-3,-3 12 2,1 8 1,4 5 0,-1 5-7,3 2 15,4 0-16,0-3 7,0-5 0,0-2-10,4-6 10,7-2-7,5-6-11,9-8-53,-3 0-55,-4 0-39</inkml:trace>
  <inkml:trace contextRef="#ctx0" brushRef="#br0" timeOffset="2566">885 275 75,'0'0'108,"0"0"-20,0 0-7,0 0-7,0 0 15,0 0-61,7 105 2,-7-91-30,0-2 14,0-2-12,0-4 2,0-4-4,0-2-17,0 0-9,2 0-52,4-10 12,6-10-23,1-2 61,1-4-1,1 3 2,1 3 14,-5 6 13,0 6 0,-5 6 1,-1 2 14,2 0 3,-3 8 49,3 8 10,-3 4 22,0 3-45,-1-1-12,-1-2-24,1 0-10,-3-2-8,2-4-5,0-2-31,0-6-95,-2-4-55</inkml:trace>
  <inkml:trace contextRef="#ctx0" brushRef="#br0" timeOffset="3003">1179 307 162,'0'0'174,"0"0"-81,0 0-44,0 0-6,0 0-28,0 0-14,0 0-1,0-2 6,0 8 11,0 8-2,0 5 12,0 3-27,0 2 13,0-2-13,0 0 7,0-2 0,0-2-6,0-4-2,0-5 4,0-4-15,0-1-8,0-4-23,0 0-17,0 0 13,0 0-1,0-9 5,0 0 13,0 0 12,2 2 17,-2 1-50,0 2 40,0 2-15,0 0-3,0 0-150</inkml:trace>
  <inkml:trace contextRef="#ctx0" brushRef="#br0" timeOffset="3635">1266 145 51,'0'0'98,"0"0"-25,0 0 7,0 0-27,0 0 15,0 0 11,0 0-18,-31-32-47,28 32 27,3 0-21,0 0 9,-2 0-20,2 0-9,0 10 0,0 11 0,0 4 20,0 11-4,-2 2 13,2 2-29,-2 2 16,0-1-16,0-7-25,-1-2 12,1-8-4,-1-5 8,3-3-15,-2-6 18,2-4-40,-2-2 23,2-4-21,0 0 31,-2 0-23,-3-2-49,1-12 43,0-4 8,-3-3 16,-2 1-45,0 2 41,0 4 22,-2 4 18,0 4-2,2 2 30,-3 4-4,4 0-26,-1 0-10,3 8-4,-2 4-4,4 0 12,2 4-15,2-2 14,0 0-8,0-2 0,0 2 22,2-3-1,10-3-22,1 2 0,0-3 0,3-2 10,2-3-9,1-2-2,10 0-41,-4 0-22,-2-10-71</inkml:trace>
  <inkml:trace contextRef="#ctx0" brushRef="#br0" timeOffset="4242">1332 342 36,'0'0'136,"0"0"-99,0 0 15,0 0 58,0 0-19,0 0-19,0 0-49,3 94 10,-3-72-33,0-1 0,0-5-13,0-4-30,0-5-36,0-7-90,0 0-117</inkml:trace>
  <inkml:trace contextRef="#ctx0" brushRef="#br0" timeOffset="4655">1644 325 228,'0'0'134,"0"0"-73,0 0 2,0 0 20,0 0-53,0 0-15,0 0-14,-35-40 14,26 40 6,-2 0-20,2 0-1,0 8-11,-2 8 9,2 6 2,2 3-10,3 1 8,2-2 1,2-2 1,0-8-9,0-4 3,0-4 5,6-1-12,1-5 14,0 0-2,2 0 2,1-11 5,0-7-5,1-8-1,-2-4 8,0-8-7,-2-5 0,-3-1 0,0-4 31,-4-2-26,0 4-6,0 6 0,0 9 14,0 9-13,0 8-1,0 10 0,0 4-5,0 0-24,0 4-34,0 18 54,0 10 2,0 7-2,0 6 15,0 2-6,0 1 0,0-4-35,0-8-45,0-3-67,7-13 40,2-10-30</inkml:trace>
  <inkml:trace contextRef="#ctx0" brushRef="#br0" timeOffset="5195">1854 281 84,'0'0'205,"0"0"-110,0 0-7,0 0-35,0 0 9,0 0-26,0 0 11,-15-18 12,10 18-20,-2 0-28,3 4-1,-3 10-20,1 4 20,-1 4-21,0 1 14,5-1-9,-1 0 6,3-6-2,0-2 0,0-4-4,0-4-2,0-2 12,7-2-17,0-2-23,2 0 1,2 0 12,1-14 23,-4-2-11,-1-6-1,-5-2 11,-2 0-7,0-1 8,0 1-38,-7 4 17,-1 4-15,-4 6 35,5 4-87,1 6-117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33.4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0 143,'0'0'170,"0"0"-90,0 0-10,0 0-24,0 0 25,0 0-59,0 0-5,-29 12 0,21 6-8,1 0 1,1 3-1,3-1 1,3 0-5,0-6 4,0-2-9,0-4 3,7-2 8,2-4-11,-1-2 1,4 0-2,-1 0-2,0-12-3,-2-4 3,-2-2-4,-3 0 15,-2 0 4,0 4 1,-2 5-2,0 3-1,2 6 0,1 0-1,-1 0-5,5 15 6,2 7 90,3 4-47,2 0 0,1-1-42,12-1-1,-3-8-59,-6-8-137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37.5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50 165 22,'0'0'131,"0"0"-67,0 0-23,0 0 11,0 0-23,0 0 10,0-9-29,0 8 29,0-1-24,0 0 11,0 0-25,0 0 6,4-2-7,0-1 1,4 0-2,1-1-4,3 2-2,-1 0 3,-3 1-5,2 2 8,-4 1 1,1 0-7,-1 0-2,-4 0 8,1 8-21,-3 3 22,0 4 52,0 3 3,-7 0-35,-8 2 15,-1 0-28,-1-2 0,1-4 3,3-2-9,1-2 1,5-4 8,1 0-20,4-4 16,0 0-15,2-2-14,0 2-32,0-2-19,2 0 5,9 0 46,3 0-4,1 0 25,1 0 2,-3 0-8,0 6 9,-4 4-2,-5 0 2,-1 2 40,-3 3 66,0 1-23,-5 0-32,-11 0-25,-1-2 44,-1 2-49,-3-2-1,2-4-21,5 1 0,3-7-2,7-2-22,2-2-5,2 0-61,0-14-70,4-3-148</inkml:trace>
  <inkml:trace contextRef="#ctx0" brushRef="#br0" timeOffset="691">243 197 72,'0'0'116,"0"0"-82,0 0-3,0 0-1,0 0 3,0 0-20,0 0 16,77-32-28,-67 32 21,-4 0-13,-1 0-9,-5 8 40,0 6 51,0 0-4,-7 6-54,-9 0 10,1 2-41,-3 2 14,3-2-15,-1-2 3,7-1-4,-1-5-1,8-2 1,2-4-19,0 1 16,0-2-26,0 1 6,12 0-25,1-2 15,3 1-16,9-6-29,-4-1-57,-3 0-138</inkml:trace>
  <inkml:trace contextRef="#ctx0" brushRef="#br0" timeOffset="1110">559 44 234,'0'0'193,"0"0"-67,0 0-50,0 0-2,0 0-55,0 0-12,0 0-7,0 14 0,0 7 30,0 2-29,0 9 22,0 5-15,0-1-3,-7 2-4,1-6-2,1-6-9,2-8 2,3-6 1,0-8 6,0-2-8,0-2-11,0 0-12,0 0-8,0-10 25,0-6-9,8-2 1,1-2 7,-1 0-26,1 6-6,0 4 16,2 6 31,2 4-30,-1 0 31,1 0-28,-1 14 5,-2 4 23,-1 2 9,-3 2 39,1-4-8,-5 0 8,-2 1-32,0-5 16,0 0-31,-2 0 34,-13-3-19,-5 0 4,-2-1-6,-1-3-12,3-2 6,1-2 0,2-3-16,5 0-6,1 0-34,3-8-90,4-6-57,4-3-83</inkml:trace>
  <inkml:trace contextRef="#ctx0" brushRef="#br0" timeOffset="1772">765 225 22,'0'0'94,"0"0"-64,0 0 23,0 0-5,0 0 17,0 0-15,0 0 21,0 86-25,0-68-7,0 3-7,0-2-18,0-4 8,0-1-15,0 0-13,0-3 21,0-4-30,0 1 14,0-4-42,0 0-66,0-4-80</inkml:trace>
  <inkml:trace contextRef="#ctx0" brushRef="#br0" timeOffset="2142">855 38 23,'0'0'127,"0"0"-14,0 0-24,0 0-41,0 0 12,0 0-41,0 0 7,0-2-26,0 2 10,0 0-10,0 0-1,0 0-30,6 0-94,-2 0 2</inkml:trace>
  <inkml:trace contextRef="#ctx0" brushRef="#br0" timeOffset="2479">855 38 146,'126'36'125,"-126"-36"-84,0 0 19,0 2-19,0 9 18,0 4-32,0 6 22,0 1-24,0 4-1,0 4-5,-4 0-17,1 4 9,1-2-4,0-2-8,0-1 8,-1-7-14,1-2 4,2-4-3,-2-2-41,2-5-38,-2-5-47,-2-4-120</inkml:trace>
  <inkml:trace contextRef="#ctx0" brushRef="#br0" timeOffset="2754">888 303 13,'0'0'116,"0"0"-72,0 0 15,0 0-12,0 0-10,0 0-28,0 0 1,0 0-9,125-16-1,-99 16 0,-4 0-85,-4 0-113</inkml:trace>
  <inkml:trace contextRef="#ctx0" brushRef="#br0" timeOffset="3004">1188 237 101,'0'0'159,"0"0"-87,0 0 2,0 0-37,0 0 16,0 0-38,0 0-14,-22 4 4,13 2 2,2 2-14,3 0 8,2-2-2,2 2-19,0-2 13,0 2-17,0-2 16,6 2-2,3 0 10,1 0 0,-4 2 6,0 2 4,-1 1-9,-5 0 19,0 0-20,0 1 23,0 0-13,-20 6-10,2-4-26,3-6-164</inkml:trace>
  <inkml:trace contextRef="#ctx0" brushRef="#br0" timeOffset="3934">1578 0 123,'0'0'166,"0"0"-110,0 0 9,0 0-10,0 0-31,0 0-5,0 0-19,-15 30 29,5-9-19,0 4 34,-1 8-24,-1 7 13,1 4-21,3 2-2,0 4-3,4-4-6,2-5-2,2-7-10,0-6 10,2-6-20,12-5 20,3-5-5,4-2-3,8-6-63,-7-2-53,-5-2-60</inkml:trace>
  <inkml:trace contextRef="#ctx0" brushRef="#br0" timeOffset="4541">1757 151 18,'0'0'134,"0"0"-39,0 0-19,0 0 15,0 0-7,0 0-28,0 0-4,2-6-29,-2 6 14,0 0-36,0 0-2,0 0 1,0 2-1,0 14 1,0 4 15,2 6 5,-2 4-11,0 2 16,0 0-24,0 0-2,0-3-5,0-6-1,2-5-27,2-7-15,-1-3-55,-1-4-154</inkml:trace>
  <inkml:trace contextRef="#ctx0" brushRef="#br0" timeOffset="4916">1765 127 68,'0'0'128,"0"0"-83,0 0 16,0 0-24,0 0-9,0 0-11,0 0-16,116-33 3,-93 32 6,-4-1-13,0 2 11,-7 0-16,-7 0-7,-5 0-82,-2 6 2,-13 2-61</inkml:trace>
  <inkml:trace contextRef="#ctx0" brushRef="#br0" timeOffset="5150">1765 127 5,'16'106'112,"-3"-106"-54,6 0-11,2 0-11,4 0-23,2 0-5,-3-6-7,1 2-2,-10 0-17,-6 2-57</inkml:trace>
  <inkml:trace contextRef="#ctx0" brushRef="#br0" timeOffset="5617">2049 185 107,'0'0'108,"0"0"-63,0 0 5,0 0 40,0 0-41,0 0-9,0 0-30,0 132 3,0-99-13,0-1 0,0 2-69,-2-8-74,0-5-157</inkml:trace>
  <inkml:trace contextRef="#ctx0" brushRef="#br0" timeOffset="5857">2076 165 97,'0'0'52,"0"0"-13,0 0 18,0 0-6,0 0-5,0 0-27,0 0 8,98-27-27,-84 27 17,-3 0-14,-2 9 24,-2 0-2,-7 6 14,0 1 47,0 2-42,-19 0-7,-3 4-37,-2 0 7,-1-4-7,7-4-20,3-2-28,7-6-1,4-4 22,2-2-1,2 0-24,0 0-44,0 0 11,2 0-9,8-2 61,1 2 4,3 0 29,-1 0 4,2 0 26,1 0-4,-3 4-5,1 6 16,-4 2-5,-1 1 27,-4 0 26,-5-2 3,0 1-7,0 2-26,-7 3-12,-8-2-16,-3-1 18,-2 3-12,0-4-12,-1 0-19,4-3-4,1-6-30,5-3 0,7-1-24,0 0-58,2-11-114</inkml:trace>
  <inkml:trace contextRef="#ctx0" brushRef="#br0" timeOffset="6524">2468 141 165,'0'0'189,"0"0"-70,0 0-8,0 0-8,0 0-25,0 0-32,0 0 25,-2 0-64,-4 6-3,-6 12 5,-1 6-10,0 8 1,-5 2 0,2 0 0,1 4-1,1-3-15,3-5-53,0-3 1,5-8-59,3-8 19,0-5-57,3-6-104</inkml:trace>
  <inkml:trace contextRef="#ctx0" brushRef="#br0" timeOffset="6833">2294 203 64,'0'0'154,"0"0"-108,0 0-13,0 0 50,0 0-20,0 0-4,0 0-36,63 92 21,-45-70-34,-2-2 0,-1 1-4,3-3-8,-3-2 2,4-3-36,4-4-40,0 0-20,-5-8-110</inkml:trace>
  <inkml:trace contextRef="#ctx0" brushRef="#br0" timeOffset="7140">2549 61 59,'0'0'212,"0"0"-131,0 0-61,0 0 1,0 0 49,0 0-22,0 0 23,84 76-24,-66-44 18,0 6-16,-7 2 31,-4 6-56,-7 0-24,0 2-6,-21 11-50,-7-10-58,-1-9-254</inkml:trace>
  <inkml:trace contextRef="#ctx0" brushRef="#br0" timeOffset="11447">1110 535 108,'0'0'145,"0"0"-75,0 0 5,0 0-14,0 0-11,0 0-29,0 0-13,0-7-8,0 7 15,0 0-25,0 0 18,0 0-16,0 0 2,0 0 5,0 0-11,0 0 1,0 0 10,0 0 1,0 0-8,0 4 19,0 3-22,0-1 22,0-2-11,0 2 0,3-2 7,-1 0-7,0 0 1,0-3-2,0 4 6,0-5-15,1 0 18,-3 0-21,2 0 13,-2 0-1,3 0 1,-1 0 0,2 2-1,-2 0 2,3 0-4,-1 0 12,-2 0-15,3-2 19,-3 2-20,-2-2 8,2 0-1,-2 2 0,3-2 3,-1 0-6,-2 2 13,2 0-20,1-2 20,-1 2-17,2 0 14,0-2-8,3 2 1,-2 2 0,2-2 0,-3 0 0,2 0-6,1 0 19,0-2-26,0 2 24,-1 0-22,1 0 17,-3 0-6,0-2 0,2 2 0,-2-2-6,0 0 12,1 2-12,-1-2 17,0 0-22,4 0 19,0 0-14,3 0 6,1 0 0,1 0 0,3 0 1,-3 0-3,2 0 8,1 2-17,-1-2 21,1 0-20,2 0 18,-3 0-8,2 2 0,-2-2-9,1 0 8,-1 0 0,1 0-7,-1 0 15,3 0-16,-1 0 3,4 0 5,1 0 1,2 0 0,3 0-1,0 0-9,0-2 10,0-4-14,0 0 7,-3 0 8,-2 2-11,-2-2 13,-3 0-6,2 0 3,-1 0 0,-5 2 0,-2-1 3,0 0-12,-4 1 19,-3 0-11,0-2 2,-1 2 6,-3 0-6,0 0 11,0-1 8,0 1-10,0 1 15,0 1-24,0 2 22,0-2-22,0 0-1,0 0 6,0-1-6,-5 3 0,1 0-9,-2 0 8,-1 0-5,0 0-3,0 0 18,3 0-16,-3 0 14,1 0-9,-4 0 3,2 0-1,-1 5 0,-1-1 0,2-2-7,1 1 17,1 0-19,2-2 22,-2 2-23,2-1 20,2 0-19,2-2 10,0 0-2,0 0 1,0 0-8,0 0 1,0 0-21,0 0 22,0 0-25,0 0 30,6 0-9,6 0 10,1 0 0,-1 0 7,1 0-7,-3 0 1,0 0-2,-3 0 11,-3 0-17,0 0 17,-2 0-3,0 0-5,-2 0 17,0 0-2,0 10-1,0 2 10,0 2-25,-4 0 11,-2 2 4,1-2-16,1 2 1,0 0-2,4 0-43,0-2-100,0-4-201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3.4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176 13 45,'0'0'143,"0"0"-38,0 0-3,0 0-1,0 0-47,0 0 15,0-10-30,0 8 9,-2 2-24,-3 0 11,3 0-8,-5 0-17,3 0 5,-5 0-15,0 0 0,-2 0-10,-4 0 1,-3 10-1,-3 6 7,2 2-16,1 4-5,2 0-5,5 0-7,4-3 27,5-1-9,2-4 17,0-4-18,0-2 11,7-2-20,4-2 26,7-1-30,11-3-34,-3 0-32,-3 0-61</inkml:trace>
  <inkml:trace contextRef="#ctx0" brushRef="#br0" timeOffset="428">303 19 173,'0'0'162,"0"0"-81,0 0-18,0 0-11,0 0-26,0 0-23,0 0 6,-29 56 1,23-36-20,0 0 21,4-5-21,2-1 13,0-2-6,0-2-3,0-1-2,6-4 6,2-1 2,3-2-4,1-2 15,1 0-21,0 0 22,1 0-14,1-8 3,-4-4-1,0 0 2,-4-2-1,-5 1 14,-2 1-14,0-2 22,0 2-22,0 2 8,-7 0-7,3 4-4,2 2-27,0 4-47,2 0-156</inkml:trace>
  <inkml:trace contextRef="#ctx0" brushRef="#br0" timeOffset="833">532 19 78,'0'0'224,"0"0"-115,0 0-39,0 0 9,0 0-52,0 0 1,0 0-28,2 24 50,-2-8-27,3 2 16,-3 2-16,0-2-14,0-1 10,0-3-18,-3-2 1,-1-4 8,2-2-17,2-3 8,0-3-2,0 0-19,0 0-13,0 0-30,0-5 12,4-9 32,6-2-18,3-1 30,2 1-6,1 2 4,0 4 3,-3 6-1,0 2 7,1 2-6,-3 0 6,0 8 0,-2 8 14,2 2 15,-2 3 32,0 3-47,0 0-14,-1 4 0,2-6-99,-8-5-216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6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0 252 173,'0'0'134,"0"0"-64,0 0 21,0 0-31,0 0-11,0 0-31,0 0-3,0 0 6,0 0-21,2 0 13,10 0-13,0 0 21,7-2-19,0-2 8,2-2-9,-3 0-1,-3-2 0,-3 2-10,-6 0 10,-4 0-6,-2-2-1,0 2-3,0-2 8,0 4-14,-12 0-18,0 2-13,-4 2-3,3 0 17,-3 0 1,5 2 22,0 8-15,0 4 24,4 4-2,0 2 1,5 0 3,2-1-2,0-1-4,0-2 5,0-2-8,6-5 6,11-2 1,2-5 1,14-2-12,-2 0-30,-4 0-40</inkml:trace>
  <inkml:trace contextRef="#ctx0" brushRef="#br0" timeOffset="489">278 0 182,'0'0'170,"0"0"-109,0 0-57,0 0 9,0 0 33,0 0 42,0 0-10,12 83-43,-12-56 2,0 3-36,0 2 9,0 0-10,0 12-44,0-11-43,0-5-126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4:57.5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42,'0'0'166,"0"0"-64,0 0-14,0 0-3,0 0-21,0 0-12,0 0-23,0 0 21,0 0-17,0 0 28,0 0-22,0 0 10,0 0-23,0 0-1,0 0 1,0 0-19,0 0 0,0 0 5,0 0-24,0 0 12,0 0-1,0 0-3,0 0 4,10 0 0,6 0 1,0 0-1,0 0 1,1 0-2,1 0 11,4 2-15,-5-2 13,1 0-9,-1 2 1,-1-2 0,-1 0-1,2 0 3,-5 0-9,5 2 15,-5-2-16,2 2 15,-3-2-14,-2 2 8,3-2-2,-4 2 1,1-2-1,3 2 0,-3-2 0,2 0-9,1 2 12,-1-2-4,-1 0 2,0 0-1,1 0 1,0 0-1,-2 0 0,0 0 1,-1 0-8,-1 2 15,0-2-19,0 2 17,-1 0-7,-1-2 3,1 2-2,-1 0 1,0 0-8,-1-2 7,2 0 2,-1 3-2,-1-3 14,4 0-26,-4 1 24,0-1-22,0 2 12,1-2-1,1 0 0,2 2 6,-2-2-16,4 0 19,-2 0-19,2 2 18,-1-2-18,1 2 10,0-2-1,-1 2 1,-1 1-10,2-2 9,1 2 1,-3-2-8,4 1 17,-1 0-18,2-2 17,1 2-16,1-2 8,-1 0 0,1 0 0,1 0 0,0 0-2,-2 0 4,-1 0-12,1 0 14,-3 0-15,-1 0 12,2 0-2,-1 0 1,2 0-6,1 0 6,-1 0 0,1 0-1,-1 0 7,-2 0-18,2 0 22,-2 0-11,1 0 1,-3 0 0,-1 0 0,3 0-7,-5 0 5,-1 0 4,1 0-8,-2 0 16,4 0-17,-2 0 20,3 0-21,0 0 9,2 0-1,2 0 0,1 0 0,-3 0-1,2 0 7,1 0-17,-1 0 22,1 0-17,-1 0 8,1 0-2,-6 0 0,-1 0 0,-1 0 0,-2 0 0,3 0-10,-3 0 20,5 0-10,-1 0 1,2 0-2,1 0-4,-1 0 5,2 0 0,-1 0 1,0 0-2,1 0 8,1 0-17,0 0 20,0 0-17,2 0 14,-1 0-13,-1 0 6,1 0 0,-1 0 6,-3 0-4,2 0-4,-4 0 5,4 0-14,1 0 21,0 0-16,1 0 12,-1 0-6,3 0 0,-1 0 0,1 0-1,-3 0 2,-1 0-11,-4 0 20,1 0-13,-3 0 11,0 0-16,0 0 6,-1 0 2,1 2 0,-2-2 1,3 0-6,-2 2 18,-1-2-22,4 3 18,-4-3-17,1 0 10,-1 1-2,1-1 0,-1 0 1,3 0-2,-1 3 2,3-3-10,-2 0 19,0 1-20,-3-1 12,-2 3-3,1-3 2,1 0 5,0 1-6,1-1 0,2 0-7,-1 2 16,1-2-19,-3 0 20,2 0-12,-6 0 3,0 0-1,0 0 1,0 0 0,0 0 6,0 0-1,0 0-12,0 0 6,0 0-40,-4 0-169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31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6.8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 0 234,'0'0'215,"0"0"-140,0 0-12,0 0-28,0 0-22,0 0 3,0 0-16,0 73 28,0-40-17,0 0 18,0 2-27,-4 1 16,-1-1-18,1-5 7,-1-6-7,3-6 0,0-8-6,2-2-5,0-4 4,0-4-4,-2 0 3,0 0 8,-3 0 0,-1-8-42,-6-6 24,-1 0 18,-3 0-10,1 2 4,1 4 4,1 4 1,1 4 2,-1 0-2,3 6 8,0 10-7,3 4 0,1 2 0,4 0-2,2-2 4,0-1 2,0-2 3,2-6-14,11 0-13,5-6 19,7-3-9,17-2-55,-7 0-19,-1-6-184</inkml:trace>
  <inkml:trace contextRef="#ctx0" brushRef="#br0" timeOffset="472">346 237 286,'0'0'157,"0"0"-72,0 0 13,0 0-15,0 0-36,0 0-47,0 0 3,-31 18 8,26-2-10,-1 4 0,2 0 9,0-4-9,4-2-1,0-4 0,0-4-5,0 0-2,0-4-16,0-2-14,0 0-51,6 0 16,-2-8 38,2-8 15,1-2-11,-1 0 12,0 0 4,-2 4-31,-2 2 45,-2 8-5,2 2-3,-2 2 6,3 0-12,1 12 14,0 8 40,3 6 34,2 0-27,0 2 4,-1-1-51,2-3 0,-1-6-19,4-3-27,-4-9-72,-2-5-34</inkml:trace>
  <inkml:trace contextRef="#ctx0" brushRef="#br0" timeOffset="938">537 65 136,'0'0'125,"0"0"-86,0 0 49,0 0-16,0 0-7,0 117-39,2-83 16,-2 1-41,0-3 13,0 2-14,0 6-16,0-7-68,-8-11-132</inkml:trace>
  <inkml:trace contextRef="#ctx0" brushRef="#br0" timeOffset="1157">475 281 23,'0'0'75,"0"0"-34,0 0-15,0 0-26,0 0 0,125 0-16,-88 0-1,-7-4-113</inkml:trace>
  <inkml:trace contextRef="#ctx0" brushRef="#br0" timeOffset="1320">793 222 91,'0'0'247,"0"0"-120,0 0-62,0 0-31,0 0 25,0 0-40,0 0 12,-31 105-30,31-89-2,0-2 1,0-4-13,6-4 2,5-4 5,0-2-4,3 0-24,-1 0 33,3-10-48,-7-12-9,-3 0-46,-4 4-124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8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 0 172,'0'0'199,"0"0"-82,0 0-25,0 0 5,0 0-67,0 0-13,0 0-4,0 47 44,0-18-8,0 7-22,0 0 13,0 0-39,0 2 10,0-5-4,0 1-14,0-6-51,0-5-26,2-6-50,6-10-139</inkml:trace>
  <inkml:trace contextRef="#ctx0" brushRef="#br0" timeOffset="360">176 89 67,'0'0'238,"0"0"-126,0 0-30,0 0-37,0 0-20,0 0-18,0 0-13,65-36 18,-48 30-13,1 4 1,-6 2 0,2 0 16,-3 0-16,-4 4 29,-1 8-19,-3 2 57,-3 0 1,0 4-5,-5 4-31,-10-1 3,-6 5-12,3-2-22,2 0 2,5-5 7,5-3-20,0-4 6,6-4 2,0 0-18,0-4-6,16 0-49,5-4-36,11 0 11,-3 0-17,-3 0-41</inkml:trace>
  <inkml:trace contextRef="#ctx0" brushRef="#br0" timeOffset="805">453 67 191,'0'0'183,"0"0"-108,0 0-22,0 0-5,0 0-48,0 0 6,0 0 4,42-10-20,-27 10 19,0 0-18,-2 0 16,-1 1-7,-6 8 2,-2-1 5,-4 2 10,0 2 21,0 0 4,-2 2-34,-13 4 28,-5-3-36,3 1 12,-1-2-12,4-2 1,6-4-2,3-4 3,3-2-11,2 0-4,0-2 5,0 0-43,7 0 22,6 2-1,5 2 29,-2 0 1,0 2 0,-2 0 0,-3 1 0,-2 5-7,-3 0 14,-4 2 14,-2 2 16,0 2 8,0 1-18,-8 1-9,-7 2 3,-2 3-20,2-5 15,0-3-9,2-4-14,2-4 5,4-5-18,5-4-54,0 0-51,0-13-213</inkml:trace>
  <inkml:trace contextRef="#ctx0" brushRef="#br0" timeOffset="1404">1013 230 318,'0'0'170,"0"0"-63,0 0 15,0 0-15,0 0-64,0 0 2,0 0-35,-72 0 25,43 2-35,-2 3 14,3 3-14,-1-2-1,6-2 1,8-2 0,4-2-2,6 0-2,3 0 2,2-2-45,0-10 34,0-5-26,0-5 8,15-2-6,1-2 5,5-1-14,-4 3-13,-1 4 44,-6 4-4,-2 6 18,0 3 1,-6 6-7,0 1 7,0 0-2,1 1-14,3 18 6,0 6 10,1 8 51,-2 4 22,0 5-42,-3-1 6,0-1-36,-2-2-1,2-6-16,0-7-16,2-5-24,3-7-64,0-9-108</inkml:trace>
  <inkml:trace contextRef="#ctx0" brushRef="#br0" timeOffset="1914">1367 115 55,'0'0'355,"0"0"-201,0 0-103,0 0 27,0 0-2,0 0-48,0 0-14,-34-25-7,17 25 2,-1 0 4,-1 0-26,1 0 3,1 7 9,1 8-10,3 3-1,3 0 4,4 2-10,4-4 17,2-2-19,0-2 14,0 0-10,0-4 14,4-1-54,6-1 7,9-2-28,-1-4 15,3 0 20,2 0 15,-3 0 20,-3 0-14,-1 2 20,-5 6-11,-5 2 12,-4 6 2,-2 2 87,0 3-8,-4 0-27,-13 2-2,-4 0-28,0-1 19,-1-5-42,4-3 23,3-2-23,3-6 3,8-5-4,2-1-26,2 0-45,0-5-140</inkml:trace>
  <inkml:trace contextRef="#ctx0" brushRef="#br0" timeOffset="2418">1714 115 352,'0'0'145,"0"0"-51,0 0-20,0 0 44,0 0-63,0 0-16,0 0-37,-25 4-2,10 14-7,-4 3 7,0 9-1,4 2-2,1 1-10,6-1 17,1-2-17,7-5-10,0-4 1,0-6 2,5-5-9,7-3-34,2-6-28,1-1 36,-1 0 23,-4 0 31,-5-5-12,-3-4 13,-2 4 1,0 1 10,-14 1 24,-7 3-9,4 0-23,1 7-3,3 8-20,6-3-112,7-2-212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5:01.5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26 386,'0'0'124,"0"0"-36,0 0-33,0 0-22,0 0-33,0 0-7,0 0-12,24-14 10,-6 12 8,-2 0 1,0 2-7,-3 0 10,0 0-11,0 4 7,-2 8 0,-4 4 2,-2 4 18,-3 5 46,-2 5-10,0 4-7,0 4-41,-7 0 6,-2-1-13,0-1-1,3-6-59,1-6 28,0-6-23,3-5-10,0-6-86,-2-7-255</inkml:trace>
  <inkml:trace contextRef="#ctx0" brushRef="#br0" timeOffset="361">0 218 64,'0'0'91,"0"0"-25,0 0-7,0 0-40,0 0 5,118 0-24,-89-2-13,-4-2-149</inkml:trace>
  <inkml:trace contextRef="#ctx0" brushRef="#br0" timeOffset="564">505 32 316,'0'0'111,"0"0"-75,0 0 16,0 0 8,0 0-21,0 0-39,0 0 0,-54 0 8,46 12-16,2 2 8,4 1-2,2 1-5,0 2 6,0-4-6,4 0-12,10 0 13,3 0 6,1 2-8,-1-2 18,-1 1 22,-3 2-32,-4-3 18,-4 0-11,-5 1-6,0 0 30,-7 3 19,-16 0 7,-5-1-50,-3 1-6,2-4-1,5-4-24,6-5 2,4-5 16,8 0 6,4-5-37,2-13 36,0-6-20,0-4 20,13-1 0,7-4 0,7 1 2,0 4 15,4-1 3,-1 3-18,-1 2-1,2 4 12,-4 2-25,-3 1 10,-4 3-19,-1-2-89,-11 4-63,-3 2-89</inkml:trace>
  <inkml:trace contextRef="#ctx0" brushRef="#br0" timeOffset="1766">735 283 38,'0'0'166,"0"0"-84,0 0-36,0 0 2,0 0-12,0 0-28,0 0 28,0 11 0,0 6 15,0 0-24,0 5 12,0 2-17,0 2-8,0 0-8,0-2-6,0-3 0,0 1-54,0-8-76,0-6-151</inkml:trace>
  <inkml:trace contextRef="#ctx0" brushRef="#br0" timeOffset="2170">997 298 16,'0'0'224,"0"0"-83,0 0-34,0 0 5,0 0-50,0 0 0,0 0-38,0-1 23,0 1-6,0 0-17,-4 0-15,-7 10-8,-3 5-2,1 5 2,-2 3-12,3 2 19,4-3-18,3-4 6,3-4 4,2-5-7,0-1-6,0-4 5,2 0-39,9-4 4,3 0-10,1 0 53,1 0-19,-3 0 4,-2-2-21,-4-4 9,-5-2 15,-2 3 2,0-1 9,-13 6-5,-10 0-11,1 0 10,-11 8 5,8 7-95,3-1-89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8:46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2254 246 147,'0'0'126,"0"0"-51,0 0-13,0 0 9,0 0-22,0 0-38,-9 0 11,9 0-21,-2 0 32,2 0-32,0 0 29,0 0-10,0 0 21,0 0-4,0 0-18,0 0 4,0 0-23,0 0 24,0 0-23,0 0 8,0 0-8,0 0-2,0 0 1,0 0-7,0 4 7,0 3 0,0 1 4,0 0 4,2 0 5,3 2-11,-1 2 9,-2 0-11,2-2 7,-1 0-7,0-2 1,1-2-2,0-2 7,1 0-14,1-2 13,1-2-13,2 0 1,0 0 6,-1 0-6,2-4-2,-1-2 9,-1 0-9,2 0 2,-2 2 1,-1 0-1,2 0 2,0 2 4,0 0-9,-1 2 10,1 0 0,3 0 0,-1 0-1,0 0 3,0 0-14,-2 0 24,0 0-24,0 6 12,-2-2 0,-3 2 0,0 0 2,-2 0 1,0 2 4,-2 0-6,4 0 9,-4-2-7,0 0-1,0 0-4,0 0-2,0-2 4,0 2 1,0-4-1,0 0 0,0 0 0,0-2 0,0 0 6,0 0-12,0 0-15,0 0 8,0 0-13,2-2 10,0-6-12,2 2 4,1-2 24,-1 2-5,0 0-1,3 2 6,0-2-7,2 2 5,-3 2 1,3 0 1,-2 0 0,2 2-1,-3 0 2,1 0 10,2 0 6,0 0 22,0 0-36,2 4 17,0 0-19,0 0-1,1-2 1,1-2-1,-1 0 6,-4 0 1,3 0-11,-2 0 15,0 0-22,-2-6 8,1-4 3,-3 2-1,0-2 1,-5 2 7,0 0-6,0 2 15,0 0-16,0 4 55,0 0-45,0 2-10,0 0-3,0 0-40,-2 0-51,-1 0-186</inkml:trace>
  <inkml:trace contextRef="#ctx0" brushRef="#br0" timeOffset="1532">2466 578 175,'0'0'238,"0"0"-120,0 0-7,0 0-36,0 0-20,0 0-43,0 0 12,0 0-22,0 0 7,0 8-8,0 4 8,0 2 18,0 4-11,0 2 17,0 0-22,0 2 2,0-2-5,0-2-16,0-2 3,0-2-22,0-1-73,0-3-37,0-4-111</inkml:trace>
  <inkml:trace contextRef="#ctx0" brushRef="#br0" timeOffset="2005">2466 576 159,'0'0'140,"0"0"-44,0 0-32,0 0-2,0 0-39,0 0 3,0 0-23,-3 0 23,-1 6 1,-2-1-9,-4 2-7,4 1-10,-3-2 9,0 0-3,2 0-14,3 0 5,-1-4-35,3 0-66,2-2-110</inkml:trace>
  <inkml:trace contextRef="#ctx0" brushRef="#br0" timeOffset="2516">2575 569 204,'0'0'125,"0"0"-34,0 0 0,0 0-46,0 0-16,0 0-28,0 0 24,0 27-24,0-9 23,0 0-23,2 2 12,1 2-11,-1-4-2,-2 0 0,2-2-26,2-2-41,-2-2-117,-2-6-1</inkml:trace>
  <inkml:trace contextRef="#ctx0" brushRef="#br0" timeOffset="2771">2571 574 130,'0'0'211,"0"0"-112,0 0-37,0 0 3,0 0-52,0 0 0,0 0-13,22-28 1,-11 26 9,0 0-10,0 2 10,-2 0-9,-2 0 23,-1 2 12,-3 5-6,-3 6-28,0-1 28,0-1 3,0 2-5,-3-1-5,-5-2-22,1-2 4,-2-2-5,2-2 0,3-2-35,2 0 12,2-2-16,0 0 2,0 0 5,0 0-16,0 0 27,4 0 1,3 0 18,2 2 0,-2 4-4,-3 2 12,0 2 3,-4 2 8,0-2 3,0 2 24,0-2-11,0 0 13,-11 0-40,0 0 1,2-2-7,-4-4-36,4-2-71,2-2-189</inkml:trace>
  <inkml:trace contextRef="#ctx0" brushRef="#br0" timeOffset="3334">2738 616 23,'0'0'104,"0"0"-30,0 0 5,0 0-21,0 0-1,0 0-19,0 0-11,4 60-19,-2-44 32,0-2-24,0-2 21,1-4-31,0-2 9,-1-2 0,0-2-13,-2-2 5,2 0-5,-2 0 8,2 0-9,0-12-2,1-2-2,1-4 3,-2 2 0,0 2-25,-2 4 25,0 4 0,0 4-1,0 2 11,0 0-3,2 0-7,1 6 20,2 6 0,-1 2 10,-2 4-11,3 0 20,-3 0-1,-2 0-31,0 1 11,0-3-17,0 0 2,0-2-3,0-2-29,-2-2-37,-5-2-34,0-3-67</inkml:trace>
  <inkml:trace contextRef="#ctx0" brushRef="#br0" timeOffset="3844">2910 518 104,'0'0'211,"0"0"-126,0 0 16,0 0-18,0 0-13,0 0-36,0 0-28,0 10 4,2 8-8,2 4 9,0 4-11,1 2 11,-3-2-2,0-2-18,2-4 1,-2-4-75,-2-6-6,0-4-104,0-4-57</inkml:trace>
  <inkml:trace contextRef="#ctx0" brushRef="#br0" timeOffset="4093">2883 624 84,'0'0'118,"0"0"-50,0 0 3,0 0-8,0 0-46,0 0-2,0 0-14,100-8 21,-80 0 4,-3 0 15,-1-2-8,-5 0-10,-2-1-10,-5 4-4,-4-1-2,0 1-6,0 2-1,-4 3 10,-7-1-5,0 3 3,2 0 5,0 0-4,5 0 10,4 17-19,0 3-9,0 4 9,0 2 15,13-2 15,5-4-29,7 0-1,-6-6-33,-1-6-138</inkml:trace>
  <inkml:trace contextRef="#ctx0" brushRef="#br0" timeOffset="5407">1403 157 104,'0'0'79,"0"0"-4,0 0-1,0 0-11,0 0-37,0 0 6,0 0-23,0 0 8,0 0-15,0 0 9,0 0-4,0 0-5,0 0 8,0 0-9,0 0 23,0 3-10,0 3 2,0 2-9,0 0 1,3 2-8,-1 0 3,2-1-3,0 4 1,1-3 1,-1-2 9,1 0-21,2-4 20,-3 1-18,2-3 18,1 0-10,0-2 0,0 0 0,-3 0-1,3 0-4,-3 0 5,0 0-6,2 0-4,0 0 17,1 0-8,1 0 1,4 0 0,-3 0 0,-1 0 1,2 0-13,-6 0 24,3 0-24,-3 0 21,0 0-16,5 0 14,-2 0-4,2 4-3,2-2 1,-4 2 0,2 0 5,-3 0-12,1 0 19,-3 0-11,1 0-2,0 2 29,-3 0-20,0 0-8,0 0 4,-2-4-3,0 2-4,0 2 9,0-2 0,0 4-1,0-2 14,0 2-18,-4-4-2,2-2 0,2 0 1,0-2-1,0 0-8,0 0 7,0 0-12,0-2 13,0-4-22,0-2 21,4 2-13,0 0 14,3 0-2,-1 2-13,2-2 14,0 2-4,1 0-2,1 0 13,-2 2-8,1 0 3,-1 0-2,2 0 1,-4 0-1,3 0 1,0 2-3,-2 0-6,2 0 18,-3 0-19,1 0 5,0 0 4,0 0-7,-1 2 8,1 2 0,-1 2 1,4-4-1,-4 2 7,3-4-17,0 0 20,2 0-16,-4 0 15,1 0-18,2 0-5,-4 0-4,3 0 3,1 0-13,-4-6 15,1 0-34,-1 0 26,-2-2-44,4 0 63,-6 2-8,2-2 10,-2 2 0,1 1 13,-3 1 60,0 0-17,2 0-16,-2 0-21,0 2 12,0 0-30,0-2 13,0 0-14,0-2 0,0-3-15,0 4-24,0-1-21,0 4-167</inkml:trace>
  <inkml:trace contextRef="#ctx0" brushRef="#br0" timeOffset="7358">690 228 7,'0'0'221,"0"0"-94,0 0-35,0 0-4,0 0-34,0 0-21,0 0-32,0 0 24,0 0-24,0 0 16,0 2-16,0 2 16,4 2-4,0 0-3,0 0-1,3 1-8,-1-1 1,2 0 5,0 0-11,1-2 14,0 0-10,0 0 1,0 0-1,0-2 0,0 0 0,0-2 0,2 0-4,3 0 2,-2 0-18,2 0 19,2-8-14,-4 2 15,2-2-22,-1 0 15,-3 2-2,1-1 2,-5 5 1,4-2 6,-4 4-10,1 0 11,-3 0-2,0 0 0,3 0 1,-2 0 10,-1 0 0,-1 2 3,1 5-13,-4-3 3,0 0 10,0 2-10,0-2-3,0 2 18,0-2-17,0-2-1,0 0 0,0-2-6,0 2 5,0-2-34,0 0 19,0 0-20,0 0 22,0 0-24,0 0 38,4 0-26,1-4 15,1-4 11,1 2-6,4 0-1,0 2 14,3-2-19,1-1 24,-1 1-18,-1 0 7,1 2-2,-3 0 2,-1 2-1,2 0 0,-5 2 7,1 0-19,-2 0 24,1 0-24,-5 0 24,3 0-21,-3 0 10,2 0-1,0 0 5,3 0-3,2 0-4,0 0 8,0 0-13,0 0 10,0-4-12,0 0-8,-3-3-11,-1 2 7,0-3 5,-1 2 13,0-2-29,-2-1 11,-2 4 16,3-1-2,-3 2 14,0-3-1,0 4-4,0 1 9,2-3-4,0 4-7,0-3 0,0 1 3,0 2-12,-2 1-30,3 0-69</inkml:trace>
  <inkml:trace contextRef="#ctx0" brushRef="#br0" timeOffset="9183">0 153 62,'0'0'35,"0"0"10,0 0-17,0 0 6,0 0 36,0 0-22,0 0-18,0 45 5,3-37 27,-3 0-52,4 2 16,1-2-25,-1-2 12,3 2-13,2 0 9,-1-1-6,2 1 3,-2-2-5,-1 0 8,3-2-14,-4-2 14,0-2 4,1 0 3,-1 0-10,4 0-5,-1 0 0,1 0-1,0 0 0,-1-2 0,-3 0-3,1 0-7,-2-2 20,1 2-10,3-2 0,0 2 0,0-2-9,0 2 19,2-2-20,-2 2 23,0-1-26,0 3 12,-3 0 1,-2 0-1,-1 0 1,0 0-2,-1 0 2,-2 0 25,2 0-9,-2 0 7,2 0-23,2 0 12,-1 3-11,-1 1 8,2 0-9,-2 0 1,0 0-1,4 2 6,-4 0-11,0-2 14,0 2-12,-2-2 12,0 2-14,2 0 6,-2 0-1,0 0 0,2 0 0,-2-4-1,3 2 9,-1-2-13,-2 0 14,0-2-11,0 0 4,0 2-2,0-2 0,0 0 1,0 0 11,0 0-12,0 0 0,0 0 4,0-2-10,0-4 12,0 0-12,0-2 6,0 0-2,2 0 2,2-2-4,1 0 2,0 0 2,-1 2-8,3-3 16,-1 3-15,1-2 9,2 2-2,0 0 0,2-1 0,-2 2 0,2-1 1,0 0-4,-2 0 6,2 2-7,-2 0 11,0 2-14,0 2 8,-3 0-1,1-1 0,-1 2 0,2-2 0,-2 3 3,-1 0-12,-1 0 11,0 0-4,2 0-1,-2 0-4,2 0 4,-1 0 3,1 0-1,1 0 2,0 0-11,-3 0 20,3-3-17,-3 1 14,0 0-9,1-1 4,-2 2-3,1-2 1,-2-1 0,3 1 0,-1-4 6,0-1-12,1 3 16,-1-4-20,1 1 18,-3 1-9,1 0 1,-1-1 0,0 1 1,-2 0-1,2 3 5,-2 1 1,0 0-2,2 2-2,-2-2-2,2-1 1,-2-2-1,3 2 0,-1 0 1,0-2-2,0 0 2,0 0-2,-2 2 8,3 0-16,-3 2 21,0 2-24,0 0 2,0 0-52,0 0-68,-3 4-139</inkml:trace>
  <inkml:trace contextRef="#ctx0" brushRef="#br0" timeOffset="12101">152 489 75,'0'0'179,"0"0"-87,0 0-22,0 0 38,0 0-52,0 0-17,0 0-36,0-6 7,0 6-9,0 0 1,0 0 26,0 0 12,0 0 30,0 0-31,0 0 4,0 0-36,0 6 16,0 9-23,0 3 10,0 2-9,0 4-1,-2 0 0,0-2-1,0-4 0,2-2-52,0-4-19,0-4-16,-3-2-58,1-6-379</inkml:trace>
  <inkml:trace contextRef="#ctx0" brushRef="#br0" timeOffset="12606">158 456 25,'0'0'176,"0"0"-65,0 0-55,0 0-1,0 0-31,0 0 2,0 0-18,0 0 25,0 0-12,0 0 30,0 0-9,0 1 10,-4 3-18,-2 4-13,-5 1 5,-3 0-26,1 1 0,-1 1-33,3-1-16,3-4-62,2-2-139</inkml:trace>
  <inkml:trace contextRef="#ctx0" brushRef="#br0" timeOffset="13042">368 443 202,'0'0'110,"0"0"25,0 0-16,0 0-82,0 0-4,0 0-7,0 0-7,-13-4-9,13 7-1,0 12-12,0 6 10,0 5-7,0 2 7,0 2-7,0 0 0,0 0-18,0 0-56,-4-8-53,1-8-81</inkml:trace>
  <inkml:trace contextRef="#ctx0" brushRef="#br0" timeOffset="13351">287 486 78,'0'0'139,"0"0"-67,0 0-48,0 0 18,0 0-25,0 0-16,0 0 12,54-43-7,-44 39 23,-2 2-29,1 2 29,-2 0-15,-3 0 37,1 0-18,-1 5 17,-1 2-28,-3 4-12,0-2 13,0 5-22,-3 0 25,-6 0-24,-4 1 15,0-1-16,1-4-2,4 0-18,1-6-5,5-2 23,2-2-22,0 0-9,0 0-30,0 0 27,0 0-15,4 0 42,5 0-3,2 0 11,0 2 1,-2 4 0,-2 2 6,-3-3-5,-4 4 49,0-1 4,0 4 4,0 2-32,0 2 11,-9-2-21,-2 2-4,3-4-13,-2 0-3,2-4-56,3-4-72,1-2-188</inkml:trace>
  <inkml:trace contextRef="#ctx0" brushRef="#br0" timeOffset="13889">451 550 90,'0'0'215,"0"0"-119,0 0-45,0 0-38,0 0-6,0 0-3,0 0 3,0 26-14,0-10 14,0-2-12,0 2 15,0-4-9,2-2-1,2-4 0,-2 0 0,3-4 0,-1-2 0,-2 0 7,4 0-19,-2-2 17,-2-10-14,2 0 18,-1 0-8,-1 0-1,-2 4 0,2 2 0,-2 4-6,0 2 6,0 0-5,0 2 5,0 12 13,0 4 39,2 4-32,-2 0 23,0 0-17,0 0-19,0 0-2,0-2-5,0-3-22,0-3-59,-6-1-40,1-9-243</inkml:trace>
  <inkml:trace contextRef="#ctx0" brushRef="#br0" timeOffset="14361">564 461 54,'0'0'176,"0"0"-96,0 0-36,0 0-24,0 0 9,0 0-9,0 0 4,14 117-18,-12-91 15,0-2-21,-2-2 0,2-2-54,0-8-74,1-6-23</inkml:trace>
  <inkml:trace contextRef="#ctx0" brushRef="#br0" timeOffset="14603">582 574 23,'0'0'117,"0"0"-55,0 0-7,0 0-9,0 0-23,0 0 15,0 0-27,91-46-1,-82 33-4,-1 4-6,-6-1 13,-2 0-12,0 3 12,0 3-11,0 3 19,-8 1-3,0 0 62,1 4-59,1 11-13,3 3-8,3 4 0,0 1 0,0-3 1,3-2 2,10-6 9,11-6-24,-3-4-12,-4-2-132</inkml:trace>
  <inkml:trace contextRef="#ctx0" brushRef="#br0" timeOffset="15234">1012 464 55,'0'0'42,"0"0"20,0 0-33,0 0 76,0 0-49,0 0-38,0 0 16,25-79 44,-25 73-20,0 2-9,0 2 0,0 2-40,0 0 20,0 0-28,0 0-2,0 0-2,0 2 2,4 10 1,0 4 0,1 2 17,1 3-17,0-2 13,-2 2-7,-2-3 3,0-3-8,0-1 3,-2-1-3,0-1 17,0-2 8,0 0-20,-4 0 16,-5 0-21,-2-2-2,-2 0-11,1-2 11,-1 0-10,2-2 1,2 0-16,2-2 21,3-2-2,-1 0 14,3 2-15,2-2 9,0 2-2,0 0-14,0-2 6,2 2-4,7-2 5,2 0 7,3 0-8,-1 0 8,1 0-16,-1 0 6,1-2-49,-6-2-7,-1 2-139</inkml:trace>
  <inkml:trace contextRef="#ctx0" brushRef="#br0" timeOffset="15894">1163 461 127,'0'0'166,"0"0"-59,0 0 8,0 0-31,0 0-21,0 0-54,0 0 6,0 25-14,0-5 8,0 3-8,0 4-1,0-1 0,-3 2 7,1 0-16,2-2-18,0-6-54,-2-2-19,2-8-1,-2-4-36</inkml:trace>
  <inkml:trace contextRef="#ctx0" brushRef="#br0" timeOffset="16158">1143 475 100,'0'0'157,"0"0"-117,0 0 12,0 0-24,0 0-12,0 0 44,0 0-32,37-33 2,-28 33-23,-2 0 36,1 0-14,-3 4 39,0 7-48,-3 6 13,0-2-5,-2 4-17,0-3 2,0 2-13,0-4 1,-2 2 15,-7-2-13,-2-4-1,0 0-4,1-4-11,4-2-6,2-4 1,2 0-18,2 0 12,0 0-26,0 0 7,0 0-14,0 0 57,2 0-20,4 2 20,1 4 7,-3 2 23,-1 2-21,-1 0-8,-2 0 25,0 0-25,0 2 24,-5 0-24,-6 0 20,-2 0-21,0-2 0,-2-4-35,7 0-66,-2-4-101</inkml:trace>
  <inkml:trace contextRef="#ctx0" brushRef="#br0" timeOffset="16682">1240 646 134,'0'0'188,"0"0"-106,0 0-24,0 0-3,0 0-44,0 0 2,0 0 0,-2 34-13,-2-18 12,1 0-11,3 0 5,0-2 3,0-2 4,0-4-11,0-1 8,0-3-3,0-4-7,3 0 0,1 0-23,3 0 4,0 0-47,-1-4 59,1-5-45,-3-1-7,0 0 28,-1 2 31,0 2 0,-3 2 2,2 0 5,-2 4-5,0 0 29,0 0-30,0 0 28,2 0 19,-2 0 11,0 8-40,0 2 4,0 4-2,0 1-5,0 3 19,-2 3-34,-8 0 21,2 4-21,-1-3 5,0 0-5,-2-3-2,2 2 0,0-5-20,-3 0-27,6-6-73,0-4-194</inkml:trace>
  <inkml:trace contextRef="#ctx0" brushRef="#br0" timeOffset="17276">1372 692 108,'0'0'133,"0"0"-62,0 0-3,0 0-35,0 0 17,0 0-25,0 0 5,-16 81-18,10-54-12,-1 0 1,3 0 0,-1-1-2,2-6-51,1-7-44,0-3-42,0-6-25</inkml:trace>
  <inkml:trace contextRef="#ctx0" brushRef="#br0" timeOffset="17501">1316 791 35,'0'0'101,"0"0"-41,0 0 18,0 0-1,0 0-56,0 0 11,0 0 6,83-12-11,-70 6-13,2-2 1,1-3 15,-3 3-29,-3 2 8,-4 0-9,-6 2 0,0 0-1,0 2-1,-8 0-21,-4 2 23,1 0 10,0 0-9,4 0 44,2 10-37,3 4 4,2 5-1,0-2-11,0 1 1,5-5 6,9-1-7,3-5-31,-1-6-82,-1-1-190</inkml:trace>
  <inkml:trace contextRef="#ctx0" brushRef="#br0" timeOffset="18222">1690 482 74,'0'0'166,"0"0"-68,0 0-10,0 0-9,0 0-31,0 0-6,0 0-12,0 0 20,0 0-22,0 0 15,0 5-31,0 12-2,0 3-2,0 3-2,0 6 3,0-1-8,0-2 8,0-2-1,0-4-16,0-4 4,0-6 4,-2-4-54,2-2-41,-2-4-156</inkml:trace>
  <inkml:trace contextRef="#ctx0" brushRef="#br0" timeOffset="18634">1686 482 74,'0'0'60,"0"0"20,0 0 19,0 0 9,0 0-31,0 0 4,0 0-25,0-8 13,0 8-21,0 0-19,0 0 10,-6 1-19,-2 6 13,-3 0-31,1 1 2,-2 3-4,1-5 0,0-1-38,2 0-18,4-3-12,3-2-23,2 0-46,0 0-131</inkml:trace>
  <inkml:trace contextRef="#ctx0" brushRef="#br0" timeOffset="19182">1815 497 77,'0'0'176,"0"0"-54,0 0-41,0 0 1,0 0-59,0 0-4,0 0-12,-2 29-6,2-8 13,0 1-13,0 5 21,0-1-15,0 0 1,0-4-7,0-2 1,0-6-2,0-6-10,0-6-47,0-2-67,0 0-105</inkml:trace>
  <inkml:trace contextRef="#ctx0" brushRef="#br0" timeOffset="19439">1815 508 51,'0'0'128,"0"0"-73,0 0 27,0 0-24,0 0-24,0 0 8,0 0-41,73-16 23,-61 16-1,-3 0 32,-3 8-14,-2 3 13,-4 2-29,0 0 7,0 1-6,0 1-6,-4-1 20,-2-2-24,-3-2 17,-1-2-33,4-2 11,0-4-11,1-2-1,1 0-9,2 0-28,2 0-14,0 0 24,0-2 15,0 0-29,0 0 26,0 2-7,0 0 13,4 0 9,3 0-5,-1 6 6,-2 4 9,2 2 27,-4 0-25,-2 2 34,0 2-38,0 0 31,0 0-4,-2-2-8,-8 0-14,-3-4-11,1-4-1,1-4-38,1-2-39,3 0-61,2-6-30,3-6-114</inkml:trace>
  <inkml:trace contextRef="#ctx0" brushRef="#br0" timeOffset="20084">1962 656 80,'0'0'47,"0"0"1,0 0-34,0 0-14,0 0-4,0 0-19,0 0 20,-2 0 3,2 0 32,0 0 5,0 0 27,0 0-31,0 0-6,0 0-12,0 8 60,0 0-44,0 4 37,0 2-43,0 2-7,-2 0-1,0 0-16,0 0-1,2-1 0,0 1 2,0-2-2,0-2 0,0 1-73,0-1-17,0-2-2,0-2-32</inkml:trace>
  <inkml:trace contextRef="#ctx0" brushRef="#br0" timeOffset="20730">2020 732 23,'0'0'85,"0"0"-28,0 0 15,0 0 36,0 0-32,0 0-35,0 0 27,-35 72-28,23-53 9,4 3-30,-1 1 5,-1 0-23,4-1 12,-3 3-12,3-5-1,-2-2-9,4-4-40,2-2 0,2-2-98,-2-4-65</inkml:trace>
  <inkml:trace contextRef="#ctx0" brushRef="#br0" timeOffset="21134">2069 614 98,'0'0'97,"0"0"34,0 0-1,0 0-33,0 0-51,0 0-1,0 0-25,0 20 6,-7-2-19,3 2 10,0 4 4,-3 2-19,2 2 6,1 4-1,-1-7-14,1 0-51,2-6 22,0-5-33,0-6-84,2-5-97</inkml:trace>
  <inkml:trace contextRef="#ctx0" brushRef="#br0" timeOffset="21419">2011 736 87,'0'0'137,"0"0"-59,0 0-9,0 0-17,0 0-38,0 0 2,0 0-16,39 0 8,-29 0-6,1 0-2,-1 0 1,0 0 6,3 2 3,-1 0-8,1-2 6,-1 0-7,-3 0-2,-1 0-14,-1 0-26,-2 0 41,-3-6 5,-2-2 22,0 0-8,0 2 1,0-2-8,0 0 12,0 0-24,-5 2 14,-2 4-11,-1 0-3,1 2 9,3 0 5,-1 4-14,0 10 10,1 4-10,0 2 7,4 2-1,0-1-5,0-3 7,0-2-2,0-8-6,13-5 0,-2-3-59,-2 0-135</inkml:trace>
  <inkml:trace contextRef="#ctx0" brushRef="#br0" timeOffset="23238">854 471 120,'0'0'91,"0"0"-22,0 0 31,0 0 3,0 0-26,0 0 1,0 0-22,0 0 21,0 0-46,0 0 1,0 0-32,0 7 7,0 4-6,0 6 0,0-1 0,0-1 11,0 2-22,0-2 11,0 3-2,0-1-52,0-1-35,0-4-10,0-6-128</inkml:trace>
  <inkml:trace contextRef="#ctx0" brushRef="#br0" timeOffset="23621">805 594 58,'0'0'125,"0"0"-60,0 0 7,0 0 3,0 0-34,0 0-5,0 0-16,0-14 31,4 14-33,3 0 21,4 0-29,0 0-2,5 0-2,1 0-6,12 0 0,-6 0-75,-3 0-137</inkml:trace>
  <inkml:trace contextRef="#ctx0" brushRef="#br0" timeOffset="24625">1468 558 95,'0'0'163,"0"0"-111,0 0 9,0 0-34,0 0 43,0 0-52,0 0 4,-2 114-22,2-96 1,0-4-1,0-4-1,0-4-16,0-4-36,0-2-112</inkml:trace>
  <inkml:trace contextRef="#ctx0" brushRef="#br0" timeOffset="24875">1396 636 107,'0'0'154,"0"0"-100,0 0-4,0 0 12,0 0 22,0 0-31,0 0 2,68 0-20,-47 0-27,6 0 9,0-4-17,8 0-22,-8 0-124,-4 0-194</inkml:trace>
  <inkml:trace contextRef="#ctx0" brushRef="#br0" timeOffset="25722">2297 566 51,'0'0'151,"0"0"-66,0 0 5,0 0 9,0 0-2,0 0-15,0 0 9,0-4 0,0 4-58,0 0-21,0 10-1,0 0-9,0 4-2,0 2 0,0 0 2,0-2-2,0 2 0,0-4-16,0 2-10,0-4-65,0 2-27,0-4-70,-2-4-225</inkml:trace>
  <inkml:trace contextRef="#ctx0" brushRef="#br0" timeOffset="26030">2229 670 111,'0'0'153,"0"0"-84,0 0 14,0 0 5,0 0-51,0 0-24,0 0 5,89-4-17,-66 4-2,-3 0-70,-9 0-266</inkml:trace>
  <inkml:trace contextRef="#ctx0" brushRef="#br0" timeOffset="26834">3232 594 123,'0'0'248,"0"0"-66,0 0-47,0 0-3,0 0-70,0 0-13,0 0-27,-4 2-8,4-2 9,0 0-14,0 0 20,0 0-29,0 0 10,6 2-3,13-2-10,4 0 3,8 0 0,6 0-14,1 0-11,-3-4 9,-1-3-62,-7 2-33,-11 3-97,-7 2-111</inkml:trace>
  <inkml:trace contextRef="#ctx0" brushRef="#br0" timeOffset="27238">3245 722 166,'0'0'214,"0"0"-131,0 0 10,0 0-30,0 0-33,0 0-4,0 0 15,39 0 12,-18 0-33,6 0 2,0 0-21,2 0-2,4 0-70,-7 0-76,-5 0-263</inkml:trace>
  <inkml:trace contextRef="#ctx0" brushRef="#br0" timeOffset="28042">3869 630 191,'0'0'200,"0"0"-70,0 0 13,0 0-52,0 0-23,0 0-41,0 0 2,-41 0-7,26 0 12,-4 0-2,0 0-2,-4 2 3,-1 0-32,-1 2 3,4 0 6,2 0-18,4-2 8,6 0-8,4 0-11,5-2-11,0 0 14,0 0-26,0-14 6,5-4-22,6-2 57,2-4-19,-2 2 14,-1 1 6,-2 3 0,1 4 0,-5 5 1,2 0 3,-6 4 5,2 2-5,-2 2 5,0 1 1,0 0-8,2 0-2,0 0-9,2 8 9,3 11 51,-1 8 5,2 5-10,0 2-27,-1 4 9,-3 0-28,0-2-17,1 0-29,-2-7-28,3-11-39,1-6-30,-1-9-154</inkml:trace>
  <inkml:trace contextRef="#ctx0" brushRef="#br0" timeOffset="28688">3991 421 116,'0'0'210,"0"0"-116,0 0-28,0 0-21,0 0 6,0 0-4,0 0-12,0 108 40,0-77-46,0-4 11,0 4-38,0-5 16,0-2-12,0-6-4,0-2-4,0-6-1,0-4-11,-2-2-73,2-2-92</inkml:trace>
  <inkml:trace contextRef="#ctx0" brushRef="#br0" timeOffset="29035">3971 474 204,'0'0'151,"0"0"-92,0 0-18,0 0 3,0 0-35,0 0 8,0 0-7,58-23 2,-43 23 15,-1 0 4,-3 0 12,-3 6-7,-2 11 32,-6-2-44,0 6 15,0 1-18,-19-3-4,1 2-1,-1-3-10,0-4-1,4-6 3,6-2-16,2-2 8,5-4-1,2 0-49,0 0 1,0 0-29,0 0 1,9 0 44,2 0 19,2 4 8,1 2 12,1 4-16,-3 0 20,-1 2-7,-7 2 8,-2 0 37,-2 0-28,0 2-4,-4-2 16,-9 0-21,-3-4 27,3 1-38,1-7 0,4-4-35,1 0-47,5 0-133</inkml:trace>
  <inkml:trace contextRef="#ctx0" brushRef="#br0" timeOffset="29527">4147 556 199,'0'0'240,"0"0"-142,0 0-42,0 0-26,0 0-5,0 0-24,0 0 25,2 70-19,0-48 48,3-2-39,-3-4 0,2-2-16,3-6 7,0-2-6,0-4 0,-1-2-2,3 0-33,0 0 19,-2-4-8,-1-8 22,-2 0-14,1 0 15,-5 2 5,0 4-4,0 2-2,0 2-4,0 2 4,0 0 2,2 0 2,1 10-3,-1 8 30,-2 6-1,0 4 0,0 2 8,0 5-16,0 0 42,-5-2-62,-2-3 6,-1-5-7,-1-7-30,0-4-31,0-8-24,3-4-82,-1-2-217</inkml:trace>
  <inkml:trace contextRef="#ctx0" brushRef="#br0" timeOffset="30016">4341 431 168,'0'0'236,"0"0"-110,0 0-50,0 0 48,0 0-43,0 0-39,0 0-42,0 15 7,0 7-4,0 6 4,0 5 8,0 4-14,0 1-2,0 0 1,0-2-26,0-6-78,0-8-23,0-6-45,0-10-134</inkml:trace>
  <inkml:trace contextRef="#ctx0" brushRef="#br0" timeOffset="30273">4318 618 130,'0'0'117,"0"0"0,0 0-6,0 0-33,0 0-29,0 0 0,0 0-20,78 0 5,-62 0-32,0-6 23,-1 0-24,-3-2 3,-4 0-4,-4 0-9,-4 0-3,0 0-9,0 2 5,-4 2-12,-7 4 11,0 0 17,0 0 2,0 2-1,1 12-1,2 4 2,1 2-2,5 2 9,0 2-8,2-4 7,0-4 4,0-2-6,2-4-4,7-4-4,2-4-1,11-2-29,-1 0-51,-6-2-88</inkml:trace>
  <inkml:trace contextRef="#ctx0" brushRef="#br0" timeOffset="30648">4565 558 408,'0'0'130,"0"0"-31,0 0-15,0 0 19,0 0-38,0 0-42,0 0 10,0-4-33,-2 6 3,2 8-2,0 2-2,0 0-11,0 2 10,0 2-18,2-2 16,6 2 2,-2 0 4,-4 0-4,-2 2 4,0 2-2,-6-2 0,-23 4 0,2-3-130,0-7-248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9:20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862 1093 80,'0'0'184,"0"0"-80,0 0-22,0 0-5,0 0 14,0 0-32,0 0 4,0 0-28,0 0 23,0 0-18,0 0 1,0 0-21,0 0-20,0 0 3,0 6 6,0 0-13,7 2 15,4-2-12,5 2 1,0-2 0,5 2-2,4-2 1,2-2 0,7 0-13,2-2 13,2-2-26,2 0 27,0 0-33,3 0 27,-1 0-26,-2-4 21,0-6-5,0 0-19,0 0 25,0 0-8,1 0 17,1 0-4,-3 2-8,2 0 18,-1 0-11,1 0 3,-6 2 3,4 0 0,-4 2 7,-1-2-14,1 0 14,-1-2-12,-1-2 11,2-2-10,0 0 4,0 0 0,-1 0 0,1 2 0,-4-1-1,-2 4 2,-4-1-10,-4-1 14,4 1-16,-2 0 17,4 1-12,-1-4 8,-1 0-2,2 0 0,-4-1-20,-3 2 19,-3 0-5,-3 4 3,-5 0-5,-3 2 7,-1 0-9,0 2 10,-1-2 0,-2 0 0,1 2 0,-1-2 0,0 0-1,0 2 9,0-2-13,0 2 7,0-2-4,1 2 2,-1 0 0,0 0 0,1 0 1,-1 0-7,-2 2 13,2 0-4,-2 0 4,0 0 16,0 0-22,0 0 12,0 0-3,0 0 19,0 0 26,-2 0-21,-10 0-15,0 0-12,-2 0 10,1 0-16,0 0 11,1 0-12,1 0 0,3 0 9,0 0 2,2 0 8,1 0-18,3 0 6,2 0 5,0 0-18,0 0 16,0 0-8,0 0-2,0 0-17,0 0 16,7 0-1,3 0-6,4 2 16,1-2-18,4 2 23,-1-2-23,1 0 11,0 0-1,-2 0 0,-1 0 0,-1 0-9,-1 0 18,-1 0-24,1 0 28,-3 0-23,-3 2 17,2 0-7,-2 0 0,1 0-6,-5 2 6,4-2 0,-6 0 0,2-2 4,-4 2-20,0 0 12,0 0 4,0 0 0,2-2 0,-2 2 1,0-2-1,0 0 0,0 0 8,0 0-6,0 0 4,0 0-12,0 0 16,0 0-10,3 0 0,-3 0 0,0 0 0,2 0 8,-2 0-16,0 0 14,0 0-19,0 0 22,0 0-21,0 0 8,0 0 4,0 0 0,0 0 1,0 0-1,0 0 6,0 0 4,0 0-9,0 0 31,0 0-7,0 0 6,-9 0-15,0 4-15,-7 4 2,-2 2 6,1 4-8,-6-2 12,3 2-20,5-1 19,-1-4-12,5-3 7,5-2-9,1-1 2,5-3-17,0 0-41,0 0-75,9-15-63,2-1-101</inkml:trace>
  <inkml:trace contextRef="#ctx0" brushRef="#br0" timeOffset="3049">92 1009 117,'0'0'280,"0"0"-129,0 0-35,0 0-17,0 0 4,0 0-51,0 0-3,0-6-24,3 3-2,-3 2 7,2-1-23,0-6-4,5-2 10,4-5-26,4 0 15,4-2-11,1 2-4,-1 0-3,0 4 5,-4 2-2,-1 8 11,-6 1-18,-3 0 19,-1 1-18,-1 16 19,-3 2 7,0 8 18,0 3-16,0-1-9,0 0 14,-10-7-14,6-6 0,0-6 10,-1-6-22,5-2 24,0-2-9,0 0-3,0 0-1,0 0-12,0-6-21,0-6-10,7-2-24,6-2 37,1 4-51,-1 2 59,1 6-19,-4 4 35,-1 0-3,-2 0 10,-2 6 40,-3 8-14,0 0 62,-2 4-37,0 4 4,0 0-32,0-2 11,-4 0-28,-6-4 9,4-4-14,-3-3-1,3-3-13,-4-4-40,4-2-44,1 0-130,3-6-381</inkml:trace>
  <inkml:trace contextRef="#ctx0" brushRef="#br0" timeOffset="3733">461 621 232,'0'0'198,"0"0"-78,0 0-18,0 0-15,0 0-5,0 0-70,0 0-1,-98 38-11,92-24-10,2 2 10,4 2-24,0-1 16,0 1-26,4-2 14,9-2-9,5-4 28,-1-2-10,8 0 11,0 0-1,2 0 2,-1 2-2,-2 4 9,-1 2-21,-3 4 18,-7 5-6,-3 0 2,-8 4-1,-2-3 0,0-2 0,-2-5 15,-14-2-8,-3-5 40,2-4-28,1-4 16,-1-4-26,3 0 27,3 0-22,2-16-4,5-4-10,1-7 1,3 2-11,0-5 26,3-1-33,10 1 27,2 2-20,1 0 17,-3 0-7,-1 4 0,-6 2 0,-1 0-1,-3 6 2,-2 1-1,0 3 10,0 0-15,-4 0 6,-5 2-2,-3 3-9,4 2 9,1 3-41,3 2-20,2 0-35,2 0-167</inkml:trace>
  <inkml:trace contextRef="#ctx0" brushRef="#br0" timeOffset="4536">722 456 388,'0'0'175,"0"0"-57,0 0-33,0 0-31,0 0 28,0 0-52,0 0-17,-33 38-7,28-11-3,0 5 0,3 4 0,2 2-2,0 0-1,0-2 2,7-7 5,5-3-14,0-6 10,2-4-16,-1-4 11,3-6 2,-1-4-23,2-2 6,0 0-12,-1-6-36,-1-10 13,-3-2 21,-4-2 30,-5 0 2,-3 6 6,0 4-6,-17 9 25,-4 1 47,-4 3-47,-4 19-26,-4 14-56,6-2-51,7-6-380</inkml:trace>
  <inkml:trace contextRef="#ctx0" brushRef="#br0" timeOffset="5429">88 242 129,'0'0'191,"0"0"-52,0 0-9,0 0-5,0 0-18,0 0-9,0 0-37,0-2-3,0 2-58,-4 4 0,-5 6-13,0 6 11,-2 4-11,2 6 0,2 2 3,2 0-10,5-2 3,0-4-25,0-6 23,12-2-4,5-4 20,2-6-17,3-1 11,2-3-14,1 0-6,2-9 5,4-15-37,-4 2-7,-10 4-118</inkml:trace>
  <inkml:trace contextRef="#ctx0" brushRef="#br0" timeOffset="5805">251 151 205,'0'0'201,"0"0"-80,0 0-42,0 0-7,0 0-41,0 0-24,0 0 27,24 64-16,-13-35 5,3 0-22,-1 2 22,-1 1-22,2-2 5,-6 0-6,2-6-55,-2-6-46,-1-6-66,-5-8-57</inkml:trace>
  <inkml:trace contextRef="#ctx0" brushRef="#br0" timeOffset="6075">258 193 277,'0'0'107,"0"0"-64,0 0-8,0 0 40,0 0-59,0 0 0,0 0-16,28-63 0,-16 59-1,-1 3 2,-3 1 10,4 0-10,0 0 48,-6 8-26,0 3 28,-6 3-34,0 3 5,0 1-2,0 4-19,-6-3 7,-5 1 0,0-2-16,-3 0-39,3 0-29,0-4-67,4-8-122</inkml:trace>
  <inkml:trace contextRef="#ctx0" brushRef="#br0" timeOffset="6475">258 193 189,'134'-109'162,"-134"109"-100,2 0-52,3 9 35,1 4-25,2 7 7,0 2-15,1 3 18,0-4-17,2 1-3,0-2-9,3-2-1,-1-4 4,-2-4 2,3-4-8,-6-4 3,1-2-1,1 0 0,-4 0 1,3-14 5,-3-8-5,-1-1 7,-2-6-7,-3 1 18,0-2 17,0-2 4,-14 2-39,1 4-2,-8 0-39,6 8-126,-1 10-327</inkml:trace>
  <inkml:trace contextRef="#ctx0" brushRef="#br0" timeOffset="7509">70 1238 116,'0'0'80,"0"0"21,0 0-17,0 0 4,0 0-30,0 0 4,0 0-15,0 0 5,0 0 5,0 0-13,0 0 3,0 0-29,0 0 9,0 0-26,0 0-2,0 10 4,0 2-3,0 2 0,5 4 0,4 3 0,-1-1 6,4-2-14,-1 0 18,2-2-10,-1-5 1,-1 0-2,-1-7 1,2-1-19,-1-3-13,3 0-27,-1 0 10,0 0-46,-2-7-25,-6-1-213</inkml:trace>
  <inkml:trace contextRef="#ctx0" brushRef="#br0" timeOffset="8447">-1 1145 36,'0'0'104,"0"0"-62,0 0 17,0 0 25,0 0-14,0 0-22,0 0-23,0 2 9,0-2-33,0 0 32,0 0-31,0 0 37,0 0-16,0 0-7,0 0-1,2 0-14,0 0 2,3 0 3,-2 0-12,-1-2 14,-2 2-9,0 0 2,0 0 12,0 0-13,2 0-6,-2-2-74,0 0-193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9:27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0 0 189</inkml:trace>
  <inkml:trace contextRef="#ctx0" brushRef="#br1" timeOffset="464536">14 3719 8</inkml:trace>
  <inkml:trace contextRef="#ctx0" brushRef="#br1" timeOffset="464759">43 3831 8,'0'0'29,"0"0"-28,0 0 12,0 0-13,0 0-1,0 0-45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1:15.5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8 22,'0'0'102,"0"0"-15,0 0-15,0 0 17,0 0-25,0 0-2,0 0-17,0-8-14,0 8 3,0 0-7,0 0 12,0 0-38,-2 0 15,2 0-16,0 0 0,-3 0-13,-1 0-1,0 6 14,-3 8 1,-2 6 1,0 4 9,0 4-19,1 4 9,0 3-2,4-4-16,2 1-7,2-4-7,0-6 17,0-6 7,2-4-5,10-2 11,-1-4-45,9-2 4,-5-2-53,-1-2-62</inkml:trace>
  <inkml:trace contextRef="#ctx0" brushRef="#br0" timeOffset="735">206 86 2,'0'0'86,"0"0"-44,0 0-25,0 0 35,0 0-26,0 0 28,0 0-28,-6 46 2,3-26-10,0 0-10,-1-2-8,2 3 3,2-4-10,0-4-23,0 0-5,0-7-57,0-2-11</inkml:trace>
  <inkml:trace contextRef="#ctx0" brushRef="#br0" timeOffset="1023">181 66 13,'0'0'94,"0"0"-59,0 0-22,0 0 7,0 0-19,0 0 13,0 0-14,52-16 23,-43 16-21,-1 0 21,-1 0-2,-2 2 37,-3 6-32,0 2-26,-2 2 3,0 0 10,0 3-13,-2 0 0,-12-1 9,4 0-9,-1-2 0,-1-2 0,5-3-14,3-3 14,2-3-5,2-1 4,0 3-37,0-3-10,0 0-7,2 0 48,7 0-1,-3 0 8,4 0-1,-4 0 2,1 0 6,-1 3-6,1 4 28,-4-2 3,-1 2 27,-2 0-46,0 3 14,0-1 14,0 0 5,0 0-3,-5 2-31,-6-1 4,2 0-15,-2-2-2,2 0-5,-2-2-39,2-4-62,2-2-106</inkml:trace>
  <inkml:trace contextRef="#ctx0" brushRef="#br0" timeOffset="1668">362 196 98,'0'0'13,"0"0"25,0 0-17,0 0 5,0 0-25,0 0 5,0 0-4,0 72-2,0-62 0,2-4 2,3 0-5,-3-5 15,0-1-13,2 0 2,0 0-1,2 0 0,0 0 0,1-3 0,-1-7-6,-1-2 5,0 1 2,-1 2 4,-4 0-4,2 2 5,-2 3 0,0 0 5,0 4-5,0 0-6,0 0 0,0 4 1,2 6 31,1 2-24,-1 2 18,-2 4-3,0 0 18,0 2 6,0 0-18,0-2-10,0-2-18,-2-2 20,-3-2-13,-1-2 2,1-2-9,0 2-2,-1-2-60,1-2-73,3-2-120</inkml:trace>
  <inkml:trace contextRef="#ctx0" brushRef="#br0" timeOffset="2246">576 96 59,'0'0'176,"0"0"-86,0 0-25,0 0-28,0 0-9,0 0-17,0 0-12,0 28 2,0-6 5,0 4-5,0 2 0,0 8 0,-4-2 0,-4 0 11,4 0-12,0-6-23,1-2-58,1-10-14,2-6-51</inkml:trace>
  <inkml:trace contextRef="#ctx0" brushRef="#br0" timeOffset="2538">524 258 16,'0'0'79,"0"0"-22,0 0-8,0 0 7,0 0-33,0 0-3,0 0-18,69-10-2,-48 8 0,-1 0-6,-7-1-112</inkml:trace>
  <inkml:trace contextRef="#ctx0" brushRef="#br0" timeOffset="2748">524 258 84,'148'-7'45,"-146"7"27,2 0-9,1 0-1,1 0-23,-1 0-24,0 0 8,1 0-23,-2-5 0,3-4-10,-3 2 9,1-5-12,-5 3 13,0-4 1,0 6 0,0-1 3,-7 4 2,-2 1 28,1 3-3,1 0-8,0 0-15,3 7 4,-1 7-11,3 4 0,2 2 3,0 1 3,0-2-11,0-1 10,4-1-12,5-3 2,1-4 4,0-4-8,11-6 8,-6 0-62,-1 0-120</inkml:trace>
  <inkml:trace contextRef="#ctx0" brushRef="#br0" timeOffset="3223">828 104 9,'0'0'130,"0"0"-73,0 0-16,0 0 29,0 0-29,0 0 9,0 0-22,42 95 12,-40-66-2,-2 1-7,0 2-22,0 0 0,-29 8-9,1-6-64,1-8-221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1:10.4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0:37.6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28 49,'0'0'152,"0"0"-63,0 0-18,0 0-3,0 0-22,0-10 20,0 10-37,0 0 19,0 0-12,0 0 24,0 0-29,0 0 2,0 0-19,0 0-13,0 0-1,0 0-10,0 0 8,0 0 4,0 0-14,0 4 12,0 0-1,0-2-16,0-1 10,0-1-9,0 0-7,0 0 12,0 0-20,5 0 1,1 0-3,-2 0 24,1-7 18,-3 0-1,-2 3 8,0 1 9,0-1 24,0 1-16,0 2 3,0 1-34,-2 0 11,0 0-13,2 0-49,0 8-159,0-1-298</inkml:trace>
  <inkml:trace contextRef="#ctx0" brushRef="#br0" timeOffset="967">105 195 20,'0'0'120,"0"0"-58,0 0 20,0 0-5,0 0-21,0 0-20,0 0-11,0 0 6,0 0-12,0 0 27,0 0-23,0 0 31,0 0-21,0 0 9,0 0-20,0 0-5,0 0-17,0 0 7,0 0-16,0 2 1,0 4 7,0 8 2,0 5 7,0 5-7,0 6 4,-26 26-5,-10-6-26,-7-6-186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0:52.4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0 59,'0'0'55,"0"0"4,0 0-17,0 0 4,0 0-37,0-4 13,0 4-5,0 0 10,0 0-8,0 0 7,0 0 13,0 0-16,0 0 13,0 0-27,0 0 8,0 0-10,0 0 4,0 0-10,0 0 4,0 0-5,0 0 1,0 0 13,0 0-7,0 0 21,0 0-28,0 0 25,0 0-24,0 0 6,0 0-5,0 0-2,0 0 19,0 0-6,0 0 8,0 8-20,-6 8 30,-5 6-30,-3 7 7,-1 5-1,-6 7-3,-1 5-4,-2-1 0,-3 1-1,5-3 1,-1-7-1,6-4-26,1-6 20,7-4-13,3-11 19,3-3-5,1-4-15,2-4-20,0 3-24,0-3-18,0 0-58,0 0 36,0 0-34</inkml:trace>
  <inkml:trace contextRef="#ctx0" brushRef="#br0" timeOffset="953">254 16 15,'0'0'49,"0"0"13,0 0-3,0 0-3,0 0 6,0 0-4,0 0-29,0-10 11,0 10-27,0 0 22,0 0-24,0 0 18,0 0-7,0 0-14,0 0-8,0 10 2,0 6 7,2 2-8,3 10 21,-1-1-20,0 9 15,0 3-17,2 2 13,-2-1-13,0-4 0,1-1 0,1-5-2,-1-4-6,2-4-5,-1-4 11,-1-3-45,-1-5 15,-2-2-3,0-4 6,-2 2 5,0 1-11,0-2 8,0 4-34,-2 0-15,-4 1-55</inkml:trace>
  <inkml:trace contextRef="#ctx0" brushRef="#br0" timeOffset="1809">100 370 38,'0'0'33,"0"0"-22,0 0 14,0 0-9,0 0 14,0 0-4,0 0 29,2-4-16,5 4 1,2-2 1,-2 2-7,2 0 2,1-2-11,2 2 7,1 0-24,-2 0 12,3 0-20,-1 0 7,-1 0-7,1 0 0,-5 0 0,4 0-5,-1 0-21,-3 4-84,-2-2-64</inkml:trace>
  <inkml:trace contextRef="#ctx0" brushRef="#br0" timeOffset="2546">440 91 75,'0'0'20,"0"0"-7,0 0-5,0 0 18,0 0 7,0 0 1,0 0 40,0-5-12,0 5-10,0 0-46,0 0 8,0 0-13,0 0 18,0 4 0,0 2-12,0 2 13,0 2-19,0 2 31,0 2-22,0 4 20,0 4-11,0 3 11,-2 1-10,0 0-8,0 0 5,0-2-16,-1 1 20,0 1-21,3-2 19,0 0-18,0 2 12,0-3-13,0 0 2,0-4-1,0-2 0,0-7-2,0-2 7,0-4-16,0-4 21,0 0-18,0 0 8,0 0-2,0 0-5,0 0 0,0 0 5,8 0 2,0 0-8,3 0 15,1 0-16,1 0 16,1 0-9,1 0 1,3 0 0,-1 0 0,-1 0 1,0 0-2,-3 0 2,-4 0-3,-2 0-45,-5 0-46,-2 1-140</inkml:trace>
  <inkml:trace contextRef="#ctx0" brushRef="#br0" timeOffset="9009">1126 166 98,'0'0'65,"0"0"-33,0 0 16,0 0-12,0 0 7,0 0-32,0 0 17,0 0 17,0 0 2,0 0-2,0 0-22,0 0 17,0 0-27,0 0 18,0 0-24,0 0 13,0 0-3,0 0 8,0 0 2,0 0-8,0 0 3,-8 2-21,-3 3-2,-5 6 4,-3 0-9,0 1 2,-4 2 4,1-2-11,0 0 4,2-2 7,2-4 0,3 0-8,-2 0 16,2-4-16,1 2 16,4-2-5,-1 0-3,1-2 0,2 0 0,3 2 0,1-2 0,0 0 7,4 0-17,-2 0 20,2 0-19,0 0 9,0 0 0,0 0-15,0 0 4,0 0 2,0 0-8,0 0 17,2 2-3,4 0-6,3 0 16,5 4-14,-1-2 8,5 4-1,-1 1 0,4 1 1,-1 2-2,-3-2 2,4 2-2,-4-2 9,3-2-18,-1 0 15,-2-2-6,-1-2 1,-3 0 0,-2-2 0,0 0 1,-2 0-7,-3-2 6,-3 2-7,-1-2 4,-2 0-3,0 0 6,3 0 0,-3 0 0,2 0 0,-2 0-1,2 0-5,0 0 0,1 0 0,-1 0 5,-2 0-13,2 0 13,0 0 1,-2 0 0,2-8 0,-2-2 1,0-2 19,0-6-14,0-2 14,0-2-18,0-1 24,-2-1-25,-2 2 14,-1 2-15,3 2 0,0 2 0,0 3 7,2 5-15,0 1 6,-3 4 1,3-1-34,0 1 2,0-1-11,0 3 7,0-2-56,0 2-100</inkml:trace>
  <inkml:trace contextRef="#ctx0" brushRef="#br0" timeOffset="10466">1147 241 38,'0'0'89,"0"0"-43,0 0-24,0 0 47,0 0-7,0 0-21,0 0-5,0 0-12,0 0 4,0 0-28,0 0 6,0 0 4,0 0-12,0 0 2,0 0 0,6 0-1,5 0 1,3 2 12,3 2-11,8-2 18,2 0-18,1 0 28,3 0-28,0 0 16,-2 0-16,0-2 0,-4 0 2,-4 2 6,-3-2-16,-5 0 17,-1 0-19,-3 0 21,-1 0-11,2 0-1,-1 0 13,-3 0-13,4 0 0,-4 0 0,-1 0 6,-1 2-18,-2-2 4,-2 2-11,0 0-36,0 2-1,0 0-74,0-2-4</inkml:trace>
  <inkml:trace contextRef="#ctx0" brushRef="#br0" timeOffset="11554">1800 86 111,'0'0'169,"0"0"-101,0 0-28,0 0 9,0 0-33,0 0 9,0 0-17,0 15 33,0 3-12,0 7 17,0 7-6,0 5-15,-8 3-4,-6 4-20,3 1 5,0-3 1,-1-3-14,6-7 1,2-5-3,1-8-23,3-5-12,0-5-21,0-7-35,0-2-82</inkml:trace>
  <inkml:trace contextRef="#ctx0" brushRef="#br0" timeOffset="12050">2048 93 55,'0'0'111,"0"0"-19,0 0-17,0 0-2,0 0-1,0 0-12,0 0-3,-3-18-17,-5 18 2,-4 0-32,1 0-10,-2 0 6,-1 12-7,1 9 2,2 3-2,0 6-7,4 0-13,5-1 7,2-5-2,0-4 6,0-4 16,9-4-18,7-2 13,3-4-2,2-4 0,1-2 1,2 0 0,1 0-34,-3-8 25,-2-4-16,-3-2 24,-3-4 2,-8 2 11,-3-4 4,-3 0 8,0 1 24,0-1-15,-14 4 25,-1 0-34,-3 3-3,1 3-21,1 5-2,-1 5-38,-4 0-50,5 7-68,1 5-147</inkml:trace>
  <inkml:trace contextRef="#ctx0" brushRef="#br0" timeOffset="12966">2110 322 93,'0'0'139,"0"0"-72,0 0-25,0 0 27,0 0-17,0 0-26,0 0-6,-58 12-20,47-2 23,0 2-22,0 0 19,0 2-19,2 0 9,4 2-10,1-1-4,4 0 2,0-4 4,0 0-5,0-1 12,0-5-22,11 2 23,2-4-17,3-3 7,4 0 0,0 0-6,1 0-4,-2-2 3,-2-3-16,-4-6 14,-1 1-12,-6 0 21,-1-2 0,-5 0 26,0-5 10,0 1-3,0-2-10,0 0-10,-2 0 10,-12 4-21,1 2 4,0 1-6,0 7 0,-8 4-65,6 0-45,-1 0-105</inkml:trace>
  <inkml:trace contextRef="#ctx0" brushRef="#br0" timeOffset="14078">2348 412 42,'0'0'133,"0"0"-99,0 0-13,0 0 10,0 0 1,0 0-16,0 0-2,0 18 21,-3-5-5,1-1 5,-2 2-28,-1 4 10,0 2-16,1 1-1,2 1 1,0 1-2,2-5-22,0-3-39,0-2-42,0-7-94</inkml:trace>
  <inkml:trace contextRef="#ctx0" brushRef="#br0" timeOffset="14648">2543 432 80,'0'0'168,"0"0"-80,0 0 2,0 0-38,0 0 1,0 0-34,0 0-5,-44-2-2,32 15-19,2 1 8,1 3-1,0 1 3,2 0-3,0-2 0,5 0 0,0-3-7,2 1 7,0-4-1,0-2-11,0 0 12,0-2-10,0-1 10,7 0-2,1-1-25,4-2 9,-1-2-26,3 0 26,-1 0-26,0 0 13,-4 0-13,-2-2 32,-1-2 11,-4-1 1,-2 0 19,0 1-7,0 0 25,0-1-2,-10 4 3,-1-1-31,-3 2-7,-1 0-55,1 3-88,1 8-5</inkml:trace>
  <inkml:trace contextRef="#ctx0" brushRef="#br0" timeOffset="16698">1195 158 10,'0'0'64,"0"0"-18,0 0-6,0 0-12,0 0 14,0 0-27,0 0 11,-2-21-18,2 21 12,0 0-4,0 0 10,-2 0 0,2 0-12,0 0 26,-3 0-8,1 0 6,2 0-25,-2 0 20,2 0-26,-2 0 22,2 0-29,0 0-6,0 11-6,0 7 12,0 7-7,0 5 20,0 2-20,0 2 14,0-1-14,0-1-31,0-6-25,0-4-24,0-8-50,0-4-17</inkml:trace>
  <inkml:trace contextRef="#ctx0" brushRef="#br0" timeOffset="17237">1151 249 5,'0'0'23,"0"0"14,0 0 5,0 0 1,0 0-10,0 0 32,0 0-4,0-18-19,0 14-6,0 2 11,0 2-3,0-2-20,0 2 15,-4 0-16,-1 0 11,-4 0-33,-2 0-1,-2 2 1,-5 8-1,-1 2-7,0 0 6,-1 2 0,2-2-44,2 0 35,5 0-52,2-1 8,2-5-19,5 0-31,0-2 12,2-4-8</inkml:trace>
  <inkml:trace contextRef="#ctx0" brushRef="#br0" timeOffset="17681">1107 275 48,'0'0'60,"0"0"-9,0 0-12,0 0-16,0 0 35,0 0-40,0 0-18,-56 14 10,49-12-8,0 2-1,5-4-1,0 2-2,2-2-15,0 0 11,0 2-2,14-2-2,-2 0 20,7 2-11,-2-2 2,1 0 0,-1 0 0,0 0-1,-5 0 0,-2 0-5,-3 2-20,-5 0-37,-2 2-27</inkml:trace>
  <inkml:trace contextRef="#ctx0" brushRef="#br0" timeOffset="18111">1107 275 45,'42'-22'30,"-42"24"9,2 8-16,-2 0 10,0 4-17,0 2 2,0 1-17,0-1 2,0-2-3,0 2-10,0-4-62,0-6-31</inkml:trace>
  <inkml:trace contextRef="#ctx0" brushRef="#br0" timeOffset="18351">1167 227 41,'0'0'161,"0"0"-63,0 0-33,0 0-10,0 0-36,0 0-12,0 0-6,0 0 5,0 50-12,0-38 1,0-2-1,0-2-13,0-1 3,0-3-7,0-2-3,0 0-10,0-2-48,0 2 11,0-2-11</inkml:trace>
  <inkml:trace contextRef="#ctx0" brushRef="#br0" timeOffset="18561">1167 227 32,'-34'97'59,"25"-99"-57,0 0 32,1 0 1,-4 0-11,1 0 11,-1 2-13,2 0 18,1 0-30,0-3 33,0 3-27,4 0 11,1 0-26,2 0 0,0 0-1,2 0-5,0 0-16,0 0-82,0 0 34,0 0-12,11 0 3</inkml:trace>
  <inkml:trace contextRef="#ctx0" brushRef="#br0" timeOffset="18913">1072 332 72,'0'0'117,"0"0"-49,0 0 7,0 0-27,0 0-8,0 0-40,0 0-2,-19-2-11,17 2-3,2 0 5,0 0-18,0 0 16,0 2-5,0 2 17,0-2-12,6 2 12,1-4-20,-1 2-7,0-2 3,-4 0-2,-2 0 26,0 0-21,0 0-5,0-2 12,-14-4 15,1 0 10,-1 2 26,-1 0 42,3 2-36,1 0-10,3 2-15,-2 0 5,6 0-15,-1 0-14,3 0-8,0 6-18,2 4-59,0-2-6</inkml:trace>
  <inkml:trace contextRef="#ctx0" brushRef="#br0" timeOffset="19424">991 356 18,'0'0'20,"0"0"17,0 0 2,0 0 2,0 0-26,0 0 10,0 0-25,29 10 15,-16-8-14,-2 2 0,0 0 4,0-2-4,-1 2-1,0 0 0,1 0 0,-1 0-46</inkml:trace>
  <inkml:trace contextRef="#ctx0" brushRef="#br0" timeOffset="20122">1202 289 78,'0'0'33,"0"0"-14,0 0-10,0 0 7,0 0-14,0 0-1,0 0 0,-2-4 24,9 2 2,4 2-4,2 0 15,5 0-11,2 0 22,6 0-33,5 0 13,2 0-27,3 0 7,-1-2-9,-1 0 1,-1-2-1,-2 2 8,-2-2-12,-4 2 11,-5 2-14,-7 0 7,-4 0-19,-4 0-88,-5 0-64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32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2.3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88,'0'0'153,"0"0"-107,0 0-13,0 0-15,0 0 31,0 0-28,0 0-2,0-2 10,0 2 13,0-2 0,0 2-34,0 0 11,0 0-19,0 0 27,0 0-15,0 0 8,0 0-19,0 2 18,0 6 3,0 0-21,0 4 23,0 0-11,3 0 19,0 2-12,-3 0 13,0 2-27,0 1 11,-20 15-17,-5-6-18,-5-2-216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3.2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0 172 172,'0'0'133,"0"0"-84,0 0 18,0 0-2,0 0 9,0 0-24,0 0-6,2 108-8,-2-92-12,0-2 4,0-4-11,0-2 15,0-4-31,0 0 30,0-4-30,0 0 3,0 0-4,0 0-23,0 0 0,7-12-22,1-4 15,4-4 1,1 1 18,1 1-28,-3 0 23,-1 6 1,2 7 8,-5 1 4,-1 4 3,1 0 38,-3 0-9,3 7 3,0 1-25,-3 2 29,1-2-20,-3 2 14,-2 0-28,0-2 12,0-1-13,0-3 0,0-2-1,0 0-9,0-2 8,0 0-63,4 0 9,6-10-28,0-3 52,3-1-5,3 2 6,-5 2 23,1 4 7,-6 4 14,-1 2 30,-3 0 33,0 10-21,0 4 21,-2 2-44,0 0 0,0-1-24,0-3-8,0-2-1,5-4-26,4-6-68,-2 0-66,1 0-184</inkml:trace>
  <inkml:trace contextRef="#ctx0" brushRef="#br0" timeOffset="607">397 192 107,'0'0'368,"0"0"-214,0 0-116,0 0-1,0 0-30,0 0 7,0 0-13,-68 53 6,59-31-7,3-1 0,4 1 4,2-2 3,0-7-5,0-1-2,2-4 29,9-4-29,3-4 18,-1 0-18,1 0 10,-4-10 5,3-6-15,-3-1 3,-4-3 8,-3-2-19,-3 1 19,0-1-18,0 0 14,0 5-8,-3 2 1,-1 8-13,2 7-28,0 0-38,2 7-106,0 8-43</inkml:trace>
  <inkml:trace contextRef="#ctx0" brushRef="#br0" timeOffset="998">668 216 84,'0'0'378,"0"0"-240,0 0-64,0 0-11,0 0 4,0 0-38,0 0-29,-51-28 0,37 28-10,1 6 8,-1 8-1,4 1-5,1 1 12,2 2-14,2 0 11,5-5-1,0-1 0,0-6-4,0-2 2,0-2 4,0-2 1,8 0 4,2-4 18,1-12-12,3-3 10,1-7-22,-1-4 15,-1-2 1,1 0-2,-3-3 3,-5 3-17,-1 2-2,-3 5 12,-2 8-15,0 7 5,0 6-2,0 4-18,0 0-13,-5 8 10,-3 13-7,1 3 28,1 6 2,1 4-8,2-1 14,3 2-14,0-3 6,0-4-69,3-8-107,10-8 25,10-9 92,-4-3-25</inkml:trace>
  <inkml:trace contextRef="#ctx0" brushRef="#br0" timeOffset="1485">869 178 227,'0'0'239,"0"0"-138,0 0-49,0 0-4,0 0 2,0 0-37,0 0 10,-69 71-21,67-57-1,2-4 6,0-3-6,0-3-1,11-2 0,4-2 0,3 0-17,0-2 3,2-9-12,-4-3 20,-1-4-6,-6-2 12,-2-1 0,-7 1 8,0 0 12,0 6-3,-5 3 8,-8 4-15,2 7-10,-1 0-22,1 8-127,5 5-449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5.1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47 247 101,'0'0'300,"0"0"-109,0 0-121,0 0-2,0 0-29,0 0 0,0 0-11,-7 54-10,1-31 5,-1-3-21,2 0 3,1-4-4,-1 0-2,-1-2-86,4-4-69,-3-6-111</inkml:trace>
  <inkml:trace contextRef="#ctx0" brushRef="#br0" timeOffset="443">238 201 363,'0'0'212,"0"0"-155,0 0-31,0 0-26,0 0 20,0 0-11,0 0 1,-13 117-8,2-95-1,2-2 12,0-6-12,5-4-1,2-4 10,2-6-19,0 0 9,0 0 0,0-4-12,6-12-1,5-4 2,3-4 5,-1 1 4,1-1-26,1 1 1,1 4-21,1 6 48,-1 5-1,-1 5 1,1 3 0,-3 0 7,-1 0 55,-3 10-33,-3 4 0,-4 0-22,-2 4 24,0 0-15,0 0 24,0-3-31,0-1-1,-4-6-8,0-2-6,1-2-3,3-4-79,0 0-33,0 0-146</inkml:trace>
  <inkml:trace contextRef="#ctx0" brushRef="#br0" timeOffset="885">580 202 335,'0'0'221,"0"0"-123,0 0-72,0 0 20,0 0-31,0 0 8,0 0-22,0 53 18,0-34-18,-7 0 11,3-1 3,0-7-13,-1-1-4,5-6-29,0-2 31,0-2-16,0 0-20,0-2-23,7-12-6,4-3 48,0-1 7,0 2-6,0 1 9,1 8 5,-1 3 4,-3 4 5,0 0 0,-4 0 67,-2 11-40,-2 6 1,0 3 1,0-2-4,0-3 5,0-1-37,0-2 10,0-4 0,-2-2-20,2-4 10,0-2-3,0 0-23,0 0-22,0-8 4,6-8-52,11-2 21,0 1-37,5-1 60,1 4 14,-4 6 38,2 4 1,-8 4 37,-2 0 1,-4 8 65,-3 6-6,-2 2-46,-2-1 26,2-1-19,-2 0 6,0-4-45,3-4 2,-3 0-21,2-4-1,2-2 0,6 0 6,1 0-14,5 0 16,5-2-16,2-10 9,1-4-2,-1-2-19,-4-3-8,-5-3-21,-7 0 26,-5 2 7,-2 4 7,0 6 9,-4 5 15,-5 7 64,-3 0-50,4 0 7,-1 11-31,2 4-4,2 7-2,1 1 2,4 1-9,0-2 20,0-5-24,0-3 1,0-2-5,9-4-23,4-2 3,5-4-5,16-2-106,-6 0 32,-1 0-2</inkml:trace>
  <inkml:trace contextRef="#ctx0" brushRef="#br0" timeOffset="1666">1202 273 280,'0'0'221,"0"0"-70,0 0-58,0 0 19,0 0-70,0 0-29,0 0-13,-58-17-20,46 34 17,2 5-24,1 1 27,3-1-1,-2 2-11,6-4 9,2-4 3,0-6-1,0-4-20,2-4 15,10-2 6,1 0 24,1-12-15,1-6 17,1-4-26,-3-4 16,0-3-16,1-5 9,-3-2-9,-2-4 1,-2-2-1,-5 2-8,-2 2 8,0 5-41,0 9 21,0 8-3,-2 8 23,-3 8-20,3 0-19,-1 14 17,1 14 14,2 7 0,0 7 16,0 2 2,-2 2-9,2-2 26,-2-4-27,2-5-2,0-5-116,0-10-41,0-12-70</inkml:trace>
  <inkml:trace contextRef="#ctx0" brushRef="#br0" timeOffset="2153">1369 299 310,'0'0'166,"0"0"-102,0 0-27,0 0-1,0 0-20,-23 105-16,21-93 0,-2-6-78,2-6-141,2 0 42</inkml:trace>
  <inkml:trace contextRef="#ctx0" brushRef="#br0" timeOffset="2433">1623 289 415,'0'0'174,"0"0"-110,0 0-4,0 0-8,0 0-29,0 0-21,0 0 1,-61 39 5,51-23-16,-1 4 12,3 2-5,4-2 2,2-2 12,2-5-12,0-3 34,0-4-19,4-4-6,8-2-7,-1 0-3,3 0-6,-1-14-23,0 1 9,1-5-44,-1 0 38,-3-2-27,-3 2 5,-3 4 6,-2 2-9,0 8 50,-2 4-18,0 0 19,0 6 7,0 10 57,0 4-19,0 0-8,2 0-13,3-2-23,1-5 5,4-1-6,-2-6 0,5-6-69,-1 0-81,-3-2-33</inkml:trace>
  <inkml:trace contextRef="#ctx0" brushRef="#br0" timeOffset="2884">1885 153 217,'0'0'134,"0"0"-20,0 0-61,-14 120 21,10-84-21,-3-1-18,-1 1-10,-2-4-25,-1-3-17,0-1-73,0-9-87,4-10-81</inkml:trace>
  <inkml:trace contextRef="#ctx0" brushRef="#br0" timeOffset="3079">1773 374 137,'0'0'116,"0"0"-40,0 0 6,0 0-27,0 0-3,131 0-49,-94 0-3,0-2-4,3-4-116,-9 0 13,-8 0-180</inkml:trace>
  <inkml:trace contextRef="#ctx0" brushRef="#br0" timeOffset="3205">2078 348 20,'0'0'256,"0"0"-126,0 0-68,0 0 30,0 0-47,0 0-15,0 0 9,-31 89-10,31-71-28,0-4 9,5-4-10,6-4 1,2-6 0,3 0 14,2 0 25,-2-12-30,-1-4 13,-1-2-17,-6-1 6,-3-3-11,-5-2-2,-11-4-18,-14 8-70,-6 5-291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58.9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1083 519 127</inkml:trace>
  <inkml:trace contextRef="#ctx0" brushRef="#br0" timeOffset="8327">0 0 15</inkml:trace>
  <inkml:trace contextRef="#ctx0" brushRef="#br0" timeOffset="55565">4459 28 337,'0'0'249,"0"0"-148,0 0-41,0 0 20,0 0-43,0 0-9,0 0-27,-21 60-1,11-38-6,-9 7-52,6-7-95,2-7-92</inkml:trace>
  <inkml:trace contextRef="#ctx0" brushRef="#br0" timeOffset="55792">4545 94 384,'0'0'114,"0"0"-114,0 0-2,0 0-397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11.6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39 98,'0'0'199,"0"0"-54,0 0-31,0 0-21,0 0-28,0 0-39,0 0 22,0 0-26,0 0 34,0 0-39,0 0 27,0 0-26,0 0 17,0 0-9,0 0-7,0 0-10,0 0-1,0 0-15,0 0 20,0 0-26,0 0 8,2-7 4,3 0-17,-1 0 7,0-1-35,2 5-74,-4-1-69,-2 1-327</inkml:trace>
  <inkml:trace contextRef="#ctx0" brushRef="#br0" timeOffset="669">111 223 251,'0'0'185,"0"0"-64,0 0-42,0 0 5,0 0-29,0 0-7,0 0 1,0-2-13,2 4 4,0 10 12,-2 4 15,0 6-60,0 2 6,-4 4-13,-34 17-32,3-8-111,-3-4-199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16.9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222 0 103,'0'0'278,"0"0"-98,0 0-97,0 0-8,0 0 0,0 0-35,0 0-1,3 0-37,-3 0 8,0 0 3,0 8-13,0 9 0,0 5 38,0 4-4,0 6-13,-6 5-5,0 3-15,2 0 14,-1 0-15,1-2 0,2-5-9,2-8 1,0-6-24,0-4 13,0-8-4,0-4-41,0-3-38,0 0-125</inkml:trace>
  <inkml:trace contextRef="#ctx0" brushRef="#br0" timeOffset="390">182 93 100,'0'0'138,"0"0"-60,0 0-1,0 0 2,0 0-23,0 0-2,0 0-36,33-67 15,-23 62-31,1-1 18,1 3-19,7-1 25,-2 4-5,1 0-11,-2 0 9,2 0-18,-2 0 25,-6 7-25,-1 7 41,-5 1-23,-4 3 4,0 4-17,-2 3 11,-15 2-10,-3-3 3,-5 0-4,3-2 11,4-6-34,0-4 11,7-4-2,2-4-13,5-2 21,4-2-12,0 0-24,0 0 35,0 0-45,4-6 44,11-2-15,6 2 8,1 0 15,0 2-15,5 2 9,-2 2 0,-3 0 0,-2 0 1,-2 0-7,-2 4 14,-5 8 5,-5 2 14,-2 2 22,-4 2-39,0 0 12,0 2 7,-4-2-2,-13 0 11,-4 2-38,1-5 43,-3-1-42,2-3 14,1-4-6,2 0-6,0-3-3,0-4 0,3 0 0,-1 0-28,5 0-28,2-2-55,3-12 5,3 4-73,0-1-27</inkml:trace>
  <inkml:trace contextRef="#ctx0" brushRef="#br0" timeOffset="1305">712 58 140,'0'0'199,"0"0"-86,0 0 4,0 0 8,0 0-35,0 0-7,0 0-68,-4 11 15,-5 4-14,-7 10 19,-1 4-18,-4 1 2,-1 2-13,-2 0 1,1 0-13,3-4 15,5-4-18,5-6 5,4-5-11,4-8-47,2-1-14,0-4-62,0 0-107,0 0-221</inkml:trace>
  <inkml:trace contextRef="#ctx0" brushRef="#br0" timeOffset="1636">552 73 363,'0'0'181,"0"0"-89,0 0-63,0 0 13,0 0-41,0 0 60,0 0-6,45 59 8,-30-35 9,3 2-21,-1 0-9,4 2-41,-1-2 13,0-2-14,4 5-1,-6-8-104,-7-5-74</inkml:trace>
  <inkml:trace contextRef="#ctx0" brushRef="#br0" timeOffset="4984">1 490 98,'0'0'59,"0"0"2,0 0-6,0 0 23,0 0-31,0 0 1,0 0-16,0-2-12,0 2 7,0 0-27,0 0 19,0 0-17,0 0 0,0 0 7,0 2-10,0 4 2,0 0 5,2 2 1,3 0-5,0 0-4,-1 0 10,1 0-11,-1 0 9,0 0-7,1-2 2,-1 2-2,1-2 1,-1-2-2,1 0 1,-1-2-2,0 0-10,1-2 22,2 2-22,0-2 4,1 0 2,1 0-9,0 0 16,-2 0 0,2 0 1,-1 0-8,2 0 14,-2 0-14,1 0 15,1 0-12,-2 0 5,1 0-1,3 0 0,1 0 0,0 0 0,1 0 7,-2 0-17,2 0 17,1 0-14,-1 0 14,-1 0-14,1 0 7,-5 2-2,2 4 1,-5 0-11,2 3 11,-2-3 2,-2-2 11,-1 0-3,1-2-1,-2-2-8,-2 2 13,2 0-12,-2 2 0,0-2 31,0 2-15,0 0 9,0-2-26,0 0 10,0 0-9,0 0 9,0 0-10,0-2 7,0 2 9,0-2-15,0 2-1,0-2 10,0 0-20,0 0 15,0 0-13,0 0 8,0 0-6,0 0-1,0 0-6,0 0 12,2-4-2,4-4-6,-2 0 18,0-2-15,3 0 13,-1 0-8,4 1 1,-2-1-1,1 2 1,3 0 0,-1 0-1,-1 2 2,2 2-9,-1 0 15,0 0-14,1 2 8,-4 2-1,3 0 0,3 0 1,-3 0-2,-1 0 3,2 0-8,-1 0 13,3 0-14,-3 0 17,-1 0-16,2 0 7,-3 0-1,-1 0 0,2 0 0,-1 2-1,-1-2 2,4 2-4,-5-2 12,1 0-16,1 0 8,0 0-1,0 0 0,-2 2 0,1 0 0,0-2 1,-2 0-2,-2 0 10,1 0-21,1 0 24,0 0-21,-4 0 11,2 0-2,-2 0 0,2 0 1,-1 0-2,1 0 2,0-4-5,-2 0 14,4-2-20,-4 2 5,0-2-2,0 0-10,-2 0-39,0 0-71,0 2-175</inkml:trace>
  <inkml:trace contextRef="#ctx0" brushRef="#br0" timeOffset="8648">115 810 78,'0'0'127,"0"0"-68,0 0-3,0 0 1,0 0 5,0 0-22,0 0 18,-2 0-32,2 0 26,0 0-28,0 0 7,0 0-17,0 0-4,0 0-10,0 0 15,0 0-27,0-2 22,0-5-20,6 6 20,8-3-16,-1 0 6,-2 2 0,3-1 0,-3 3 0,-3 0-7,0 0 4,-4 0-7,-2 0 20,-2 9-2,0 3 1,0 4 14,-8 2-8,-4 5-15,-1 1 7,-1 0-7,5-2 0,3-6-25,2-4 24,4-6-21,0-2 21,0 0-11,0-2 3,0-2-1,8 0-7,3 0 16,3 0-29,-1 0 28,3 0-35,1 0 7,4 0-54,-3 0-63,-5 0-158</inkml:trace>
  <inkml:trace contextRef="#ctx0" brushRef="#br0" timeOffset="9496">389 796 25,'0'0'176,"0"0"-74,0 0-12,0 0-28,0 0 17,0 0-47,0 0 18,0 18-27,0 0 2,0 0-12,2 2-12,-2 3 11,0-1-12,0 0-12,0-4-53,0-4 22,0 0-58,0-6-35,0-2-86</inkml:trace>
  <inkml:trace contextRef="#ctx0" brushRef="#br0" timeOffset="9768">381 810 90,'0'0'121,"0"0"-56,0 0-8,0 0-12,0 0-23,0 0-9,0 0 8,44-53-8,-28 49 15,-3 4-11,0 0 29,-2 0-24,-2 0 18,-2 7-4,-3 2 3,-2 4 18,-2-2-20,0 4 1,0 1-38,0 0 22,-4-1-21,-7-1-2,0 0-6,2-4 6,2-4-9,3 0-24,2-4 14,2-2-22,0 0-2,0 0-57,0 0 30,4 0 19,7 0 33,3 0 6,-4 0 7,2 2 5,-3 2 2,-1 0-1,-3 2 8,-3 0 10,0 0 18,-2 2 47,0 0-24,0 0-19,-6 2-20,-5 2-19,-1-2-1,-1 2-4,2-4-42,2-2-155</inkml:trace>
  <inkml:trace contextRef="#ctx0" brushRef="#br0" timeOffset="10345">589 828 49,'0'0'172,"0"0"-119,0 0-5,0 0-11,0 0 8,0 0-33,0 0 5,0 83-16,0-71-1,0-2 0,0-2 9,0-4-12,2-2 4,2-2-2,0 0-4,-2 0-4,2 0-8,1 0-5,-1-6 21,0-4 1,1-2 0,0 0 10,-1 2-17,-2 2 17,-2 2-9,0 6-1,3 0 3,-3 0-3,2 0 0,0 8 33,2 8 14,-2 2 24,0 2-45,1 4 19,-3 0-25,0 2 3,0-2-23,0-2-2,-9 0-4,0-3 9,1-2-10,-2-3-9,2-3-20,-1 0-81,1-6-63</inkml:trace>
  <inkml:trace contextRef="#ctx0" brushRef="#br0" timeOffset="10893">750 746 95,'0'0'152,"0"0"-109,0 0 0,0 0-15,0 0 14,0 0 7,0 0-26,0 55 13,0-28-16,0 4 17,0 1-36,0-2 16,0 0-16,0-6-2,0-4-12,0-6-26,0-6 5,0-8-24,0 0-18,0 0-77</inkml:trace>
  <inkml:trace contextRef="#ctx0" brushRef="#br0" timeOffset="11149">719 881 62,'0'0'110,"0"0"-32,0 0 1,0 0-28,0 0 9,0 0-37,0 0 10,63 0-32,-46 0 25,-1 0-14,1 0 2,-1-2-8,2-4-6,-4 0 2,-4 0 8,-1 1-15,-2 0 17,-4 2 1,-3-3 16,0 1 18,0 0-18,0 1 6,-3 0-15,-6-1-17,2 5 33,1 0-26,2 0-10,-1 0-1,0 9 1,1 5-5,1 5 5,3 1 0,0-2 0,0 0 0,0-2 1,0-4-16,0-2 24,7-4-19,3-4-19,2-2-47,0 0-69,-1-2-90</inkml:trace>
  <inkml:trace contextRef="#ctx0" brushRef="#br0" timeOffset="11584">1006 771 315,'0'0'151,"0"0"-51,0 0-14,0 0-16,0 0-33,0 0-14,0 0 9,0-3-31,0 6-2,0 8-2,0 0-9,0 4 2,0-4-10,0 2 7,4-1-5,4-1 17,-1-1 2,2-2 1,-2 0 8,-5 0-20,-2-2 10,0 2 0,0 2 6,-23 6-6,-1-2-98,-1-2-399</inkml:trace>
  <inkml:trace contextRef="#ctx0" brushRef="#br0" timeOffset="14092">1299 111 85,'0'0'113,"0"0"-37,0 0 21,0 0 0,0 0-28,0 0 13,0 0-34,0 0 14,0 0-30,0 0 14,0 0-23,0 0 10,0 0 10,-5 0-12,-5 0 2,-6 5-27,-6 5-6,0 0 13,-3 2-15,2-2 3,2 0-1,0-2 0,6 0 1,1-2-2,3-2 11,2 2-23,0-4 25,3 2-25,1-2 26,1-2-20,-1 0 7,3 2 0,0-2 0,2 0 1,0 2-7,0-2-5,0 0 10,0 0-44,0 2 23,0 0-21,0 0 36,0 2-22,7 0 9,4 2 19,2-2 2,3 2-1,1 0 10,1 0-11,3-2 8,-4 2-7,3-2 0,-2 2 0,-2-2 0,-1 0 2,-3 2-4,-6-4 12,0 2-24,-3-2 17,-1 0-9,-2 0 4,3 0 0,-3 0-3,0-2-3,0 2 8,2 2-3,-2-2-5,0 2-11,2-2 18,0 2-24,1-2 9,-1 0-11,-2-2 7,2 3 8,0-3 0,-2 0 11,2 0-1,-2 0-7,2 0 18,-2 0 1,0 0 3,2 0 13,-2-5-25,0-3 8,0-4 6,0 0-14,0-4 18,0 0-18,0-2 36,0 2-26,0 0 11,0 2-21,0 2 8,0 2-8,0 2-1,0 2 0,0 2 6,-2 2-16,2 0 20,0-2-20,0 2-1,0-2 11,0 2-29,0 0-11,0 2 8,0 0-19,-2 0-19,2 0-131,0 0-151</inkml:trace>
  <inkml:trace contextRef="#ctx0" brushRef="#br0" timeOffset="15564">1306 242 95,'0'0'91,"0"0"-32,0 0 31,0 0-34,0 0 9,0 0-17,0 0 4,0 0-8,0 0-12,0 0 0,0 0-32,0 0 1,0 0 11,0 0-22,2 0 17,7 0-7,2 0 14,7 0-2,5 0-3,2 0-7,8 0 15,2 0-16,3 0 13,2 0-13,3 0 1,1 0-2,-2 0 0,3 0 10,-5 2 2,-3 4 12,-3 0-18,-5 0 16,-5 0-15,-3-2 8,-6 0-14,-3 0 9,-6-4-9,-2 2-1,-4-2 0,2 0 7,-2 0-4,0 0 4,0 0-5,0 0 5,0 0-14,0 0 7,0 0-1,0 0-5,3 0-11,-1 0 11,0 2-55,0-2-8,-2 0-94,0 0-149</inkml:trace>
  <inkml:trace contextRef="#ctx0" brushRef="#br0" timeOffset="16643">2286 69 205,'0'0'250,"0"0"-132,0 0-10,0 0-10,0 0-41,0 0-23,0 0-33,0 0 28,0 0-28,0 4 38,0 12-13,0 6 13,0 5-28,0 5 5,0 4-1,0 2-15,0 2 0,0-2 6,-2-4-16,2-2-29,0-9 26,0-4-16,0-7-2,0-4-18,0-2-27,0-6-2,0 0-51,-3 0-32</inkml:trace>
  <inkml:trace contextRef="#ctx0" brushRef="#br0" timeOffset="17118">2603 150 274,'0'0'149,"0"0"-51,0 0 10,0 0-31,0 0 9,0 0-60,0 0 19,-79-53-42,67 53 3,-2 0-6,1 0-1,1 8-6,3 6 6,3 5-7,-1 1-2,7-2 9,0-2-6,0-2-5,0-4 9,5-2 2,5-4-23,2-2-13,1-2 24,3 0 13,-1 0-13,1-4 20,-3-4-14,0-2-6,-3 2 13,-4 2-18,-1 2 18,-5 2 0,0 2-1,0 0 1,0 0 0,0 14 30,0 8-10,0 4 27,0 4-30,0 2 5,-5 0-14,1-1 2,0-7-10,4-3 5,-2-9-13,2-5-16,0-4-35,0-3-81,6 0-120</inkml:trace>
  <inkml:trace contextRef="#ctx0" brushRef="#br0" timeOffset="17635">2915 180 179,'0'0'221,"0"0"-90,0 0-31,0 0 4,0 0 2,0 0-59,0 0 5,-50-79-32,37 71 38,-1 4-50,1-1 20,3 5-28,-2 0-1,1 0-7,-1 7-10,2 9 17,1 5-5,5 3-10,1-2 26,3-2-24,0-4 15,0-2-2,7-6 1,4-2-14,3-4-12,-4-2-20,3 0 45,3 0-24,-3-2 24,1-10-33,-5 0 24,-3 0-9,-1 2 19,-5 2 0,3 2 1,-3 6-8,0 0 14,0 0 1,0 6-7,0 16 22,0 6-21,-3 6 21,-4 4 3,3 0-3,0 2-5,1-8-17,3-6-2,0-8 1,0-6-13,0-6-68,3-6-33,7 0-127,2-10-259</inkml:trace>
  <inkml:trace contextRef="#ctx0" brushRef="#br0" timeOffset="18176">3215 91 362,'0'0'156,"0"0"-71,0 0-9,0 0 44,0 0-38,0 0-8,0 0-67,-46-25 3,38 25-2,-4 9-10,1 7 2,3 4-10,1 5 10,2-1-15,3 2 14,2-2-18,0-2 17,0-2-18,4-4 20,8 0-15,1-4 15,1 2 0,-1-2 6,1 0-11,-4 1 17,-3-2-24,-3 2 24,-4 1-11,0 3 1,-4-2-4,-17 6 1,-4-5-19,-2 0-5,2-6-17,2-4 18,6-6-11,5 0 35,6 0-15,4-14 14,2-4-8,0-2 9,2 0 0,14-2 0,3 0 18,2-1-17,3 0 8,0 1-3,1-2-9,2 0 13,-5 2-11,-1-2 1,-6 2 0,-4 0-1,-4 4-3,-5 0-3,-2 1-25,0 3 26,0 1-28,-7 8 6,-2 1-57,-2 4-169</inkml:trace>
  <inkml:trace contextRef="#ctx0" brushRef="#br0" timeOffset="19400">3332 374 98,'0'0'116,"0"0"-73,0 0 12,0 0-2,0 0 15,0 0-39,0 0 17,0 82-27,0-66 1,-2 2-3,0-2-15,-1 0-2,3-4 10,0 0-20,0-2-19,0-2-45,0-2-92</inkml:trace>
  <inkml:trace contextRef="#ctx0" brushRef="#br0" timeOffset="19812">3533 410 130,'0'0'211,"0"0"-129,0 0 6,0 0 1,0 0-9,0 0-31,0 0-2,0-17 18,0 16-17,0 1 17,0 0-53,0 0 30,-2 0-9,-3 0 9,0 0-38,-1 0 3,-3 3-14,-2 13 6,-1 3-11,2 1 22,1 4-26,2-2 13,2-2-11,5-4-19,0-2 5,0-6-9,0 0-7,2-4 31,6-2-47,0-2 38,1 0-10,2 0 26,-2 0-5,0 0 11,-2-2 0,-1-4 0,-1 0 0,-5 0 1,0 0-3,0 2 15,0 0-20,-14 4 7,-8 0-36,0 0-95,2 0-155</inkml:trace>
  <inkml:trace contextRef="#ctx0" brushRef="#br0" timeOffset="21223">2353 57 82,'0'0'178,"0"0"-58,0 0-37,0 0 23,0 0-34,0 0-2,0 0-35,-5 0 0,1 0-6,0 0-28,-3 0 25,3 0-26,-3 0 17,-2 0-10,0 4-5,-4 4 5,-1 0-7,-3 4 0,1 0 0,-2 0-7,5 1-5,0-1-18,1 0-25,3 2 3,5-2-87,0-4-55</inkml:trace>
  <inkml:trace contextRef="#ctx0" brushRef="#br0" timeOffset="39701">2150 502 15,'0'0'59,"0"0"-22,0 0 12,0 0 6,-6-12-16,6 12 33,0-2-36,-2 2 10,2 0-27,0 0 16,0 0-19,0 0 17,0 0 13,0 0-4,0 0 10,-2 0-25,2 0 34,0 0-41,-3 0 22,3 0-36,0 0 3,0 0-9,-3 0-1,3 0 0,0 0-18,0 2 18,0 8 2,0 2-2,0 2 17,0 0-17,0 0 2,3 0-1,2 0 0,1-2 1,1 0-2,-1 1 6,2-5-22,-2 0 13,0-2 4,1-2-35,3-2 29,-2-2-18,3 0 11,1 0 6,3 0-10,1-4 16,-1-4-4,1-2-6,1-2-37,-1 1 47,-3 1-12,1 4 1,-1 0 11,-2 4-15,-1 0 14,-4 2-20,1 0 21,-1 0-36,1 0 27,0 8 10,-3 0 4,1 2-4,-3 1-1,0-1 1,0 0 0,-2 0 7,0-2-1,0 0 19,0 0-24,0-2 23,0-2-23,0 0-1,0-2 0,0-2 0,0 0-1,0 0 8,0 0-17,0 0-1,0 0-22,0 0-29,0-8 8,0 0 28,0-2 20,0 2 4,0 0 2,0 0-6,0 0 12,2 2-6,3 0 2,4-1-4,-2 3 1,3 0 1,0 0 1,1 2-1,-3 0 0,4 2 7,-3-2-14,-3 0 18,3 0-12,1 0 2,-4-2 0,0 0-1,1-2 12,-3-2 9,4 2-9,-4-2 21,2-2-33,1 2 16,-1-2-7,4 2-8,-3 0 1,1-1-2,-1 4 1,-2-1-1,-1 4 0,-2 0 1,1 2-2,-3 0-3,0 0-8,0 0-64,0 0-19,-3 0-161</inkml:trace>
  <inkml:trace contextRef="#ctx0" brushRef="#br0" timeOffset="41166">2304 737 195,'0'0'128,"0"0"-5,0 0-32,0 0 10,0 0-48,0 0 4,0 0-29,0-6 13,-4 14-40,-3 9 0,0 2 13,2 7-12,-1 1-4,2 1 1,-1 1-1,3-5-58,0-4 19,2-4-21,0-4-3,0-8-23,0-4-10,0 0-58,0 0-54</inkml:trace>
  <inkml:trace contextRef="#ctx0" brushRef="#br0" timeOffset="41600">2273 733 49,'0'0'142,"0"0"-36,0 0-6,0 0 24,0 0-53,0 0-9,0 0-22,0 0 21,-11 0-51,-3 10 0,1 0-10,-3 1-10,3 0-8,-1 4-56,3-4-27,3-1-114</inkml:trace>
  <inkml:trace contextRef="#ctx0" brushRef="#br0" timeOffset="42035">2273 733 127,'87'63'98,"-87"-63"-40,0 4 20,0 7-42,0 6 1,0 3-16,0 2-3,0 3-1,2-1-16,0 0-2,0-4-22,-2-2-56,0-4-55,3-6-8</inkml:trace>
  <inkml:trace contextRef="#ctx0" brushRef="#br0" timeOffset="42238">2369 819 91,'0'0'137,"0"0"-94,0 0 9,0 0-10,0 0 3,0 0-12,0 0 3,0 0-3,58-11-33,-50 11 13,-1 0-4,-4 6-9,-3 2 1,0 2 65,0 4-34,-5 5 1,-6-3-20,-2 0-13,3-2-9,4-4-33,1-6 22,5-2-20,0-2 6,0 0-58,0 0 47,9 0 32,1 0 12,0 0-1,-3 0 2,-1 6 7,2 2 1,-6 2 1,0 2 53,-2 2 30,0 0-57,0 0-10,-2-2-16,-3-2-9,-2-2-22,3-4-105,0 0-92</inkml:trace>
  <inkml:trace contextRef="#ctx0" brushRef="#br0" timeOffset="42673">2493 913 320,'0'0'127,"0"0"-98,0 0 42,0 0-23,0 0-5,0 0-43,0 0 8,21 60-8,-15-52-23,-4-4-12,3-2-21,-1 0 46,-2-2-36,3 0 36,0 0 8,-1-4-4,2-6 12,1 0-6,0-2 1,0 4-1,-3 2 0,-2 4-9,-2 2 9,2 0-10,-2 2 10,0 14 17,0 2 47,0 2-30,0 2-13,-4-2-13,0 0-8,0-4-11,-2 0-80,4-2-7,0-9-67</inkml:trace>
  <inkml:trace contextRef="#ctx0" brushRef="#br0" timeOffset="43080">2674 783 98,'0'0'132,"0"0"-47,0 0-58,0 0-4,0 0 13,0 0-4,0 0 10,0 86-18,0-58 16,0-2-39,0-2-2,0-2-48,0 0-11,-9-6-60,3-6-190</inkml:trace>
  <inkml:trace contextRef="#ctx0" brushRef="#br0" timeOffset="43303">2653 923 80,'0'0'77,"0"0"-45,0 0 13,0 0-28,0 0-4,0 0 2,0 0-15,83-46 30,-74 38-14,0 0 29,-4 2-38,-3 1 42,-2 3 15,0 0 6,0 2-25,0 0-2,0 0-5,0 4-31,-2 13-14,0 5 13,2 0-16,0 0 1,0 0-33,13-8-76,-3-4-107</inkml:trace>
  <inkml:trace contextRef="#ctx0" brushRef="#br0" timeOffset="43883">2859 645 33,'0'0'140,"0"0"-43,0 0-32,0 0 16,0 0-32,0 0 1,0 0-30,0 0-6,2 0-14,4 2 0,2 10-1,1 4 7,1 1-8,-1-3 11,1-1-13,0-1 14,-1-4-12,-2-1 2,2-3 0,0-3-6,2-1 12,2 0-16,0 0 1,6-4 7,-2-8-16,0 1 11,-1-2-27,-1 1 3,1 5 31,-1-2-6,-1 7-1,-1 2 14,-2 0-17,-1 0 24,-2 12-14,1 6 0,-5 0 60,0 0-35,-4 0-11,0-4 2,0 0-15,0-3 37,0-4-37,0 1 17,0-3-12,0-1 0,-2-4 0,0 0-5,2 0-1,-2 0 0,2 0-1,0-4-32,0-5-20,0 2-44,10-1 49,0 0 6,3 2-5,1 3-8,-1 2 32,-1 1 21,1 0 4,-2 0 5,0 0 1,0-3 4,3 2 15,-1-3 24,0-2-27,1-1 2,-3 2-1,-3-4-15,0 4 10,-4-2-13,0 0 34,-4-2-20,0 1 31,0-2-34,0 1 4,3-2-22,-1 3 0,0 0-1,2 2-15,1 2-13,-2 2-39,1 2 9,0 0-66,-4 0-18</inkml:trace>
  <inkml:trace contextRef="#ctx0" brushRef="#br0" timeOffset="44955">3296 941 97,'0'0'148,"0"0"-110,0 0 5,0 0-5,0 0 12,0 0-30,0 0-5,36-48 11,-32 38-12,1 2-1,2-2-3,-3 1 28,-2 1-18,1 2 10,-1 4-15,-2-1 6,0 3 7,0 0-15,0 0-13,0 0-6,0 14 5,0 10 2,0 0-3,0 4 11,0 2-8,0-4-1,0-2-1,0-6 1,0-4-2,0-6-8,0-2 20,0-4-11,0 0 2,0-2-1,0 2 1,0-2-1,-5 0 0,-5 2-6,-2 0 5,-1 0-15,4 0 15,2 0-7,0-2-1,7 2 18,-2-2-21,2 0 9,0 0-10,0 0 12,0 0-34,11 0 34,5 0 1,-1 0-1,6-2 9,-1-4-9,-1 0 1,4-2-72,-5 2-36,-5 0-80</inkml:trace>
  <inkml:trace contextRef="#ctx0" brushRef="#br0" timeOffset="45541">3502 863 217,'0'0'206,"0"0"-117,0 0 30,0 0-53,0 0-11,0 0-54,0 0-2,0 0-20,0 10 21,0 6-1,0 4-8,0 4 8,0 0-26,0 0 17,0 2-74,0-4-59,0-8-91</inkml:trace>
  <inkml:trace contextRef="#ctx0" brushRef="#br0" timeOffset="45760">3512 919 72,'0'0'130,"0"0"-61,0 0 34,0 0-37,0 0-5,0 0-47,0 0 18,23-71-18,-12 71-2,3 0-1,-1 0 2,-2 0-4,0 0-2,-2 3-7,-3 9 10,-4 0-2,-2 0 12,0 2 26,0 0-23,-2 0-6,-8 0-3,-1 0-13,-1-4-2,3-2-2,3-2-4,2-2-38,1 0 13,3-2-27,0 0 23,0 4 9,3-2-4,5 4 30,3-2 1,1 0-7,-6 0 17,1 0-14,-5-4 11,0 2-1,-2-2 7,0 2 27,-2 2 5,-11 0-25,1 0-11,1-2-9,3-2-39,1-2-144,2 0-194</inkml:trace>
  <inkml:trace contextRef="#ctx0" brushRef="#br0" timeOffset="46226">3673 927 185,'0'0'226,"0"0"-128,0 0 21,0 0-18,0 0-15,0 0-74,0 0-11,2 6 0,-2 10 11,3 0-12,-1 2-12,2-2 2,1-4-18,-1-2 27,-2-6-30,3-2 16,2-2-21,-3 0-4,3 0 22,1-6 18,-1-6-7,2 0 16,-4 0-16,-1 2 15,-2 0-9,-2 6 2,2 2-2,1 2-11,1 0-22,3 10 33,-2 8 2,1 4 10,-4 6-10,-2 2 70,0 4-47,0-3 30,0-3-43,-4-3-1,0-7-8,-1-8 4,5-4-12,0-6-17,0 0-31,0-14-104,0-3-196</inkml:trace>
  <inkml:trace contextRef="#ctx0" brushRef="#br0" timeOffset="46690">3876 733 211,'0'0'190,"0"0"-113,0 0 5,0 0-17,0 0-15,0 0-38,0 0-12,2 18 33,0 2-1,0 2 5,0 4-37,1 5 14,-3 0-14,2-3-7,-2 0-33,3-6-22,-3-6-51,0-8 29,2-2 18,-2-6-117</inkml:trace>
  <inkml:trace contextRef="#ctx0" brushRef="#br0" timeOffset="46954">3836 913 93,'0'0'103,"0"0"-36,0 0 12,0 0-5,0 0-25,0 0 3,0 0-22,80-10 12,-64 2-28,-1-2 9,1 0-17,-3 2-6,-1 0 11,-4-1-10,-3 1-2,-3-1 10,-2 4-5,0-4-4,0 1 11,0 5-4,-2-1-7,-9 4 0,-1 0 1,1 0 2,3 14 5,3 10-16,2 3 16,3 3-21,0-4 14,5-2-2,11-6 1,4-6-12,-1-6-67,-5-4-221</inkml:trace>
  <inkml:trace contextRef="#ctx0" brushRef="#br0" timeOffset="49108">1313 158 15,'0'0'161,"0"0"-92,0 0-1,0 0-9,0 0 8,0 0-7,0 0-16,-14 44-11,12-32-33,-3 2 15,1 4-14,2 0-2,-2 0-5,1 0-19,1 0-68,2-7-40,0-6-24</inkml:trace>
  <inkml:trace contextRef="#ctx0" brushRef="#br0" timeOffset="49402">1299 160 130,'0'0'108,"0"0"-36,0 0-21,0 0 15,0 0-30,0 0-18,0 0-18,0 6 23,0 4 19,-2 2-23,-3 0 4,1 0-17,0 0 2,-3 0-6,0 0-4,0-2-27,1 0-38,2-4-55,1-4-72</inkml:trace>
  <inkml:trace contextRef="#ctx0" brushRef="#br0" timeOffset="49672">1299 160 97,'-136'56'46,"132"-56"-27,0 0-9,-1 2-9,0 4 8,-1 0-18,1 0-15,1-2-41</inkml:trace>
  <inkml:trace contextRef="#ctx0" brushRef="#br0" timeOffset="49926">1190 212 55,'0'0'35,"0"0"-34,0 0 1,0 0-2,0 0-8,0 0-10,0 0 16,-56 0 1,56 0-15,0 0 4,7 2 12,9 2 13,-1-2-4,5 2 13,3-4-12,-2 0 14,2 0-2,0 0-6,-4 0-7,-1-6-8,-2 2 10,-5-2-11,-4 2 0,-7 2-11,0 2-27,0 0-86</inkml:trace>
  <inkml:trace contextRef="#ctx0" brushRef="#br0" timeOffset="50356">1190 212 15,'98'-6'102,"-98"6"-37,0 0-58,0 0 2,0 0-8,0 6 15,2 4-1,5 0-15,2-2 0,0-2-44,-3-4-45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5:53.8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0 217,'0'0'124,"0"0"-81,0 0-3,0 0 35,0 0-40,0 0-18,0 0 9,0 0 20,0 0 34,0 0-33,0 0 17,0 0-32,0 0 17,0 0-43,-9 13-6,-6 5 0,-10 11-26,1-1-18,-3-1-60,6-1 0,0-7-5,9-5-14,4-8-177</inkml:trace>
  <inkml:trace contextRef="#ctx0" brushRef="#br0" timeOffset="310">184 21 373,'0'0'179,"0"0"-128,0 0 12,0 0-17,0 0-20,0 0-18,0 0-8,-9 98-76,3-82-111,2-4-206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46 147,'0'0'153,"0"0"-111,0 0 49,0 0-39,0 0-2,155-28-31,-107 22-10,1-1-9,-2 3 0,0 3-20,-13 1-111,-14 0-71</inkml:trace>
  <inkml:trace contextRef="#ctx0" brushRef="#br0" timeOffset="232">4 290 68,'0'0'121,"0"0"-31,0 0 5,0 0-42,0 0 14,0 0-43,138 3-12,-100-3-5,2 0-7,10-3 0,-13-2-83,-7 0-70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6.6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42 257,'0'0'107,"0"0"-91,0 0-16,0 0-114</inkml:trace>
  <inkml:trace contextRef="#ctx0" brushRef="#br0" timeOffset="9602">1413 162 7,'0'0'54,"0"0"-40,0 0-14</inkml:trace>
  <inkml:trace contextRef="#ctx0" brushRef="#br0" timeOffset="15676">5129 2 41,'0'0'129,"0"0"-82,0 0-46,0 0-1,0 0-9,0 0-45</inkml:trace>
  <inkml:trace contextRef="#ctx0" brushRef="#br0" timeOffset="15792">5129 2 9,'-16'0'94,"16"0"-34,0-2-22,0 2 6,0 0-2,0 0-22,0 0 6,0 0-14,0 0 15,0 0-21,0 0 16,0 0-16,0 0 30,0 0 1,0 0 15,0 0 3,0 0-28,0 0-3,0 0-23,0 0-2,0 0-3,0 0-67,0 0-131</inkml:trace>
  <inkml:trace contextRef="#ctx0" brushRef="#br0" timeOffset="25774">12419 22 85,'0'0'165,"0"0"-60,0 0-21,0 0-14,0 0-51,0 0 4,0 0-23,-21 67-37,21-67-21,3 0 10,7-15-44,0-1-77,-1 2 54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5:57.9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163 31 28,'0'0'150,"0"0"-74,0 0-14,0 0-10,0 0 13,0 0-20,0 0-6,-15-3 0,11 3-16,4 0 10,-2 0-26,1 0 22,-1 0-23,2 0 27,-2 0-27,0 0 25,2 0-13,0 0-2,0 0 4,0 0-19,0 0 15,0-1-5,0-2-18,0 2 7,0-2 0,0-1-33,6-2 10,5 2-21,-7-2-136</inkml:trace>
  <inkml:trace contextRef="#ctx0" brushRef="#br0" timeOffset="796">171 282 91,'0'0'170,"0"0"-73,0 0-26,0 0 5,0 0-27,0 0 9,0 0-31,0-4 27,0 4-33,0 0 15,0 0-27,0 0-1,0 0-8,2 0 0,4 8 11,1 5 7,0 3 28,-3 2-26,-2 4 25,-2 5-31,0-2 4,-13 5-18,-15 2-8,-28 14-49,4-10-127,2-6-159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42.8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0 117,'18'0,"0"0,17 0,0 0,-17 0,-1 0,1 0,0 0,-1 0,1 0,0 0,-1 0,1 0,17 0,-17 0,-1 0,1 0,0 0,-1 0,1 0,0 0,17 0,0 0,-17 0,-1 0,1 0,0 0,-1 0,19 0,-1 0,-17 0,-1 0,1 0,-1 0,1 0,0 0,-1 0,1 0,0 0,17 0,0 0,-17 0,-1 0,1 0,0 0,-1 0,19 0,-19 0,19 0,-19 0,1 0,0 0,-1 0,1-15,-1 15,19 0,-19 0,1 0,0 0,-1 0,1 0,0 0,-1 0,18 0,0 0,0-15,-17 15,17 0,18-15,-36 15,1 0,0 0,-1 0,19 0,-19-30,1 30,0 0,-1 0,1 0,17 0,-17 0,-1 0,1-15,0 15,-1 0,1 0,0 0,-1 0,19-15,-19 15,1 0,-1 0,1 0,0 0,-1 0,1 0,0 0,-1 0,1 0,17 0,0 0,-17 0,0 0,-1 0,1 0,0 0,-1 0,1 0,17 0,1 0,-19 0,1 0,-1 0,1 0,0 0,17 0,0 0,-17 0,0 0,-1 0,1 0,-1 0,1 0,0 0,17 0,0 0,-17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4.9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240 33 195,'0'0'176,"0"0"-113,0 0-9,0 0 5,0 0-14,0 0-1,0 0-43,0 0 24,-17-33-18,12 33 44,-1 0-33,-4 0 3,0 0-21,-6 0-1,-2 5 1,-2 8 0,-1 2-11,2 2 22,1 2-22,5 2 8,4 2 1,4-5-15,5-3 14,0-1-13,0-3 1,0-3 14,14 0-9,1-4 9,3-2-35,3-2 35,-4 0-22,-1 0 22,-5 0-17,-3 0 11,-5 0 7,-3 0 1,0 0 22,-7 0-23,-10 0 27,-6 6-27,-1 8 9,-3 6-1,2 4-8,3 4 0,6 0-9,6 1 9,7-5-3,3-6-4,0-6 9,0-4-11,9-3 9,6-5 0,3 0-13,3 0 5,0 0-4,18-9-38,-8-1 32,-4 0-123</inkml:trace>
  <inkml:trace contextRef="#ctx0" brushRef="#br0" timeOffset="562">316 233 222,'0'0'168,"0"0"-80,0 0-35,0 0 29,0 0-50,0 0-10,0 0-14,0 22-5,0-2-3,0 4 1,0 1 1,-2-1 6,-2-2-15,2-4 17,-4-4-20,4-2-1,0-6 11,2-4-6,0-2 6,0 0 0,0 0 0,0-8-1,0-8 11,0-4-22,0 0 21,10-4-15,0 1 7,3 1-2,3 2-4,3 4-35,2 4-50,-2 6-82,-7 4-172</inkml:trace>
  <inkml:trace contextRef="#ctx0" brushRef="#br0" timeOffset="932">501 261 230,'0'0'183,"0"0"-104,0 0-33,0 0 19,0 0-43,0 0-3,0 0-18,0 26 24,0-6-12,0 3 0,0-3-12,0-2-1,0-2 2,-2-4 4,-2-4-9,2-3 15,2-4-14,0-1 10,0 0-16,0-1 8,0-16-30,0-5 16,0-2-1,10-2 14,1-1-21,3 1 3,1 4-27,3 4 12,7 2-66,-5 6-5,-4 4-126</inkml:trace>
  <inkml:trace contextRef="#ctx0" brushRef="#br0" timeOffset="1268">683 237 139,'0'0'161,"0"0"-81,0 0 32,0 0-17,0 0-24,0 0-33,0 0-15,0-8 9,-4 8-31,-6 12-2,1 6 13,1 4-25,1 2 22,4-1-18,3-3 9,0-4 0,0-3 0,0-4 0,8-5-9,2 1-2,3-5 10,1 0-28,1 0 29,1 0-32,-1-11 22,-1-1-6,-3-2-7,-1 0 22,-6-2-1,-2-1-8,-2 3 20,0 0-20,0 0 10,0 2-49,0 2-49,0 4-54</inkml:trace>
  <inkml:trace contextRef="#ctx0" brushRef="#br0" timeOffset="1659">881 209 149,'0'0'140,"0"0"-44,0 0-35,0 0 18,0 0-9,0 0-37,0 0-6,0 14-27,0 4 19,0 2-12,0 2 3,0-2-8,0 1-4,-2-3 2,-1-4 0,-1-4 0,2-4-2,2-1-6,0-5 15,0 0-16,0 0 18,0 0-18,0-15 4,0-5 4,2-2-1,11-3-5,3-1-19,5 4-39,14-2 3,-6 8-62,-3 6-218</inkml:trace>
  <inkml:trace contextRef="#ctx0" brushRef="#br0" timeOffset="104390">1188 149 78,'0'0'167,"0"0"-92,0 0 8,0 0-14,0 0 16,0 0-27,0 0-2,0-4 15,0 4-8,0-3 4,0 3-44,0 0 9,0 0-31,0 0 9,0 0-9,0 0-2,0 0-26,0 0-48,0 0-40,16 0 16,-1 0-26,-1 0-115</inkml:trace>
  <inkml:trace contextRef="#ctx0" brushRef="#br0" timeOffset="105063">1213 291 67,'0'0'129,"0"0"-32,0 0-57,0 0 24,0 0-41,0 0-23,0 0-14,13 0-8,-6 0 15,0 0-22,-1 0-27,-1 0-81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09.1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 41,'0'0'147,"0"0"-65,0 0-39,0 0 15,0 0-21,0 0-18,0-6 14,0 6-12,0-2 28,0 2-32,0 0 22,0 0-22,0 0 6,0 0-4,0 0-18,0 0 6,0 0 2,0 0-18,0 0 14,0 0-11,0 0 9,0 6-3,0 8 1,6 4-1,-2 1 1,2-1-1,-2 0-15,3 4-54,-3-7-80,-2-1-77</inkml:trace>
  <inkml:trace contextRef="#ctx0" brushRef="#br0" timeOffset="443">60 23 9,'0'0'291,"0"0"-168,0 0-61,0 0 13,0 0-10,0 0-26,0 0-33,0 0 11,0 0-17,0 0 32,2 12-31,2 2 17,1 2-18,2 3-7,4 2-45,-2-3-77,-5-3-153</inkml:trace>
  <inkml:trace contextRef="#ctx0" brushRef="#br0" timeOffset="900">296 109 149,'0'0'151,"0"0"-96,0 0-39,0 0 13,0 0 1,0 0-20,-6 113-1,-2-77 1,2-2-7,0-4 3,1-4-6,1-8 8,2-6-8,-1-4 0,3-6 0,0-2-1,0 0-1,0-4-5,0-12-8,0-6 14,3-6-24,1-2 25,-2-4 2,0 0 5,1 2-7,-3 4 1,0 3-2,0 11 12,2 9-22,0 5 2,0 0 9,4 1-16,6 17 16,-1 7 2,2 0 4,3 4 24,-1-3 0,1-2 9,-1-4-29,1-6 2,1-4-2,-2-4-10,1-6 1,-3 0 13,2-4-1,-3-12-11,-2-4 15,-1-4-14,-4-4 23,-5 0-19,0 0 1,0 1-8,0 8 0,-5 4-1,-2 9-20,5 5-40,2 1-82</inkml:trace>
  <inkml:trace contextRef="#ctx0" brushRef="#br0" timeOffset="1502">737 87 217,'0'0'157,"0"0"-62,0 0-39,0 0 3,0 0 5,0 0-31,0 0 2,-53 0-16,37 12 12,-2 6-25,5 4-9,1 2 13,6 5-20,6-3 10,0-2-1,0-6 1,2-6-21,10-4 21,1-8-25,3 0 16,1 0-17,1-8 26,-2-8-23,0-6 0,-3-2-13,-5-1 17,-5 3 18,-3 1-3,0 2-7,-14 4 22,-3 2-20,-1 7 9,-5 6-2,6 0-80,5 0-191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1.4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12 310 166,'0'0'117,"0"0"-82,0 0-33,0 0 29,0 0-1,0 0 5,0 0-27,69 4 8,-56-4 4,-3-5-4,-2-3 6,-3 2-21,-3-4 4,-2 2 4,0 0-14,0-2 5,-13 3 0,-1 1-10,-3 5 10,1 1 0,1 0 21,-2 4-3,5 12-6,2 6-24,6 1 24,4 8-22,0-3 11,0 0-1,0-4 0,14-4-6,1-8 4,14-10-59,-5-2-8,-1 0-88</inkml:trace>
  <inkml:trace contextRef="#ctx0" brushRef="#br0" timeOffset="385">249 278 403,'0'0'101,"0"0"-42,0 0-34,0 0 14,0 0-39,0 0 6,0 0-6,-43 35-1,39-23-1,1 0-9,3-4 5,0 2-16,0-2 21,0 2-8,8-2 1,-1 0 16,-3 2-8,1-2 0,-3 2 0,-2 2 14,0 0 2,0 0 21,-11 0-35,-1-2 9,-2 0-11,-1-4-26,4-4-86,3-2-161</inkml:trace>
  <inkml:trace contextRef="#ctx0" brushRef="#br0" timeOffset="744">448 0 408,'0'0'143,"0"0"-77,0 0 9,0 0-11,0 0 8,0 0-66,0 0-6,0 34-6,0-2 5,0 6 1,0 6-3,0 0 3,0 2-29,-2-3-13,0-1-85,2-12-52,0-10-75</inkml:trace>
  <inkml:trace contextRef="#ctx0" brushRef="#br0" timeOffset="976">348 246 23,'0'0'155,"0"0"-109,0 0 13,0 0-7,0 0-6,0 0-26,0 0 3,122 3-23,-82-7 1,0-8 8,-4-2-9,-5 1-16,-10 5-35,-5 1 14,-9 4-14,-7 2 51,0 1 26,0 0 32,-10 0 20,-7 1-5,0 12-18,-3 1-20,2 5 7,3 3-24,1 3 11,10-1-27,2-4 22,2-2-8,0-6 1,0-4-11,8-4 1,4-2-7,1-2 5,0 0-15,3-8 2,-1-10-10,2-6-40,-4 0 20,-1-1 1,-3 7 14,-5 4 14,0 6 6,-2 6-4,2 2 1,0 0 6,0 17 0,3 5 46,3 2-19,4 2-4,4-2-14,13 4-9,-2-6-15,-4-8-165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3.0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80 294 497,'0'0'166,"0"0"-143,0 0-8,0 0-14,0 0-1,-6 104 0,6-67 0,0 1-1,0-2 2,4-3-9,0 1-73,-1-10-123,-3-8-55</inkml:trace>
  <inkml:trace contextRef="#ctx0" brushRef="#br0" timeOffset="211">0 337 189,'0'0'127,"0"0"-69,0 0-48,0 0 30,0 0-22,0 0 2,0 0-19,91-65 0,-68 65 28,-3 0 1,-3 4 13,-3 11-28,-3 2 8,-7 1-22,-4 4 29,0 3-10,0-3 13,-15 2-19,-5-4-13,-3-4-2,-1-2-17,0-6 7,1-8-58,6 0-46,5-6-136</inkml:trace>
  <inkml:trace contextRef="#ctx0" brushRef="#br0" timeOffset="519">228 383 221,'0'0'244,"0"0"-182,0 0-28,0 0-28,0 0 26,0 0-18,0 0-4,53-8 3,-40-1-13,0 0 18,-5-1-17,-4-3-2,-4 4 11,0-4-12,-2 2 2,-14 4-7,-2 0-4,-2 5 9,2 2 2,5 0 12,0 9 22,3 8-34,6 5 0,2 6 3,2 0-4,0-2 1,0-2 0,11-4 5,0-6-4,2-4 4,1-4 2,1-6-14,-1 0-10,1 0 1,1-12-36,0-6 10,-6-4-33,0 0 26,-4 0 40,-3 2 9,-1 4 6,0 3-5,-2 8 40,2 3-33,-2 2-8,2 0 2,2 11 22,0 7 31,-2 0 10,-2 3-22,0-5-37,0-4 23,0-4-28,0-2 45,0-4-18,0-2 6,0 0-22,0 0-11,0-6-1,-2-8-13,-2-4 12,4-4-36,0-1 17,0 1-36,4 3 20,9 5-25,3 2 15,10 3-29,-2 2-32,-3 4-96</inkml:trace>
  <inkml:trace contextRef="#ctx0" brushRef="#br0" timeOffset="1126">510 280 342,'0'0'157,"0"0"-56,0 0-57,0 0 19,0 0-43,0 0-10,0 0-4,0 67-5,0-39 15,0-2-15,0-2-2,0-6 14,0-4-19,0-6 6,0-6 0,0-2-16,0 0-15,0-6 10,5-12 10,1-4 4,2-6 12,0 0-15,-1 0-16,1 3-8,2 8 9,-2 7 19,-1 8-7,3 2 2,-4 0 2,-2 15 9,1 3 12,-3 5 5,-2-4 44,2 0-27,-2-3 1,0-4-28,0-4 2,0-4-6,0-4 5,2 0-16,0 0 3,3-2-21,4-16-36,0-2 39,2-2-11,3 0 33,-2 4-9,2 7 9,-1 6 1,-4 5-11,1 0 11,-2 12 0,-3 6 34,1 6-6,-2-2 41,2 0-62,-2-4 0,2-2-7,3-4-7,1-8-12,-2-2-134,-1-2-165</inkml:trace>
  <inkml:trace contextRef="#ctx0" brushRef="#br0" timeOffset="1690">826 343 82,'0'0'163,"0"0"-43,0 0-16,0 0-13,0 0-12,14 106-48,-14-84-1,2-4-30,-2 0-16,0-5-79,0-5-133</inkml:trace>
  <inkml:trace contextRef="#ctx0" brushRef="#br0" timeOffset="2080">1000 221 221,'0'0'192,"0"0"-78,0 0-31,0 0 11,0 0-46,0 0-11,0 0-37,-7-4 0,7 4-1,0 0-42,0 2-74,0 6-22,0 0-109</inkml:trace>
  <inkml:trace contextRef="#ctx0" brushRef="#br0" timeOffset="2343">1000 221 65,'147'-50'170,"-147"48"-66,0 2-40,0-2 22,0 2-5,0 0-28,0 0-24,0 0-13,0 0-9,0 0-1,0 0-12,0 0-21,0 8 17,0 4 0,0 4 10,0 4-6,0 0 4,0 4 1,0 3 1,0-3-9,0 2 18,0 3-18,0-4 18,0 0-18,2-3 6,0-2-23,2-4-43,-1-4-15,3-4 2,-2-2-39,0-4-62</inkml:trace>
  <inkml:trace contextRef="#ctx0" brushRef="#br0" timeOffset="3070">1018 401 33,'0'0'122,"0"0"-73,0 0-23,0 0-9,0 0 49,0 0-15,0 0 5,0 0-47,0 0 4,4-3-12,7 0 1,5-1 18,6 0-20,4 4 12,1 0-5,2 0-11,5 0 4,-10 0 0,-6 6-188</inkml:trace>
  <inkml:trace contextRef="#ctx0" brushRef="#br0" timeOffset="3447">1316 344 211,'0'0'88,"0"0"-52,0 0 16,0 0 23,0 0-35,0 0-2,0 0-37,0 113 17,0-97-17,0 0-1,0-4-1,0-2-78,0-5-71,0-3-170</inkml:trace>
  <inkml:trace contextRef="#ctx0" brushRef="#br0" timeOffset="4384">816 247 189,'0'0'225,"0"0"-125,0 0-8,0 0-5,0 0-5,0 0-50,0 0-22,2 0-10,0 0-2,7 0-25,-2 0-99,-1 0-84</inkml:trace>
  <inkml:trace contextRef="#ctx0" brushRef="#br0" timeOffset="5158">1534 261 16,'0'0'12,"0"0"-1,0 0 5,0 0 7,0 0 3,-29 112-7,29-88 10,0-6 1,0-2 15,0-6-15,0-4 3,0-4-14,5-2 10,2 0-15,1 0 12,1-14 43,1-4-30,0-4 3,1-7-35,3-3 21,-3-4-27,1-8 20,-4-1-1,1 3 5,-3 2 11,2 5-15,-2 7-5,-1 6-14,-1 5 1,-2 6 5,0 3-8,-2 4 2,0 2 2,0 2-2,0 0-2,0 0 8,0 0-7,0 0 3,0 2-4,-4 10-7,-3 4-14,-1 8 15,-2 4 6,4 5-1,-1 7 0,3 4 1,0 0-1,-2 3 2,4-8-10,2-3 11,0-8-4,0-6-61,8-4-11,2-8-63,1-4-117</inkml:trace>
  <inkml:trace contextRef="#ctx0" brushRef="#br0" timeOffset="5736">1812 283 225,'0'0'192,"0"0"-118,0 0 15,0 0-43,0 0-1,0 0-38,0 0-1,-35 50-4,26-25-1,5 0 7,2-6-7,2-2-2,0-7 8,0-4-12,0-4 12,2-2-3,9 0-4,3-2-6,-1-12 6,-3-5-20,0 0 20,-6-2 0,-2-1-4,-2 0 5,0 2-2,0 2-44,-6 1-19,2 8-87,4 2-210</inkml:trace>
  <inkml:trace contextRef="#ctx0" brushRef="#br0" timeOffset="7538">1147 173 120,'0'0'144,"0"0"-76,0 0-19,0 0-10,0 0 29,0 0-51,0 0 19,-16-6-21,16 6 19,0 0-5,-2 0-7,2 0-2,-3 2-19,-1 12 0,2 6 10,-2 4-21,-1 3 20,2 2-10,-1 3 1,0 0-1,1 0-1,-1 0-22,0-6-27,2-4-77,-1-6-36,3-10-148</inkml:trace>
  <inkml:trace contextRef="#ctx0" brushRef="#br0" timeOffset="8220">1000 225 57,'0'0'45,"0"0"-27,0 0-3,0 0-4,0 0 17,0 0-28,0 0 13,-40 0-13,40 0 12,0 0-12,0 0 34,0 0 37,0 0-22,0 0 16,0 0-20,0 0 10,0 0-42,0 0-3,8 0-9,7 0-1,4 0 0,3 0 1,0 0-2,3 0 14,-5-2-17,0 0 14,-5 0-17,-4 0 7,-1 2-1,-4 0-64,-4 0-34,-2 0-14,0 0-84</inkml:trace>
  <inkml:trace contextRef="#ctx0" brushRef="#br0" timeOffset="8679">1164 6 196,'0'0'159,"0"0"-59,0 0-30,0 0 7,0 0-53,0 0 1,0 0-19,0 10-6,0 12 1,0 4 16,0 8 0,0 5-15,0 1 15,0 4-8,0-2-12,0 3 3,0-6-12,0 1-60,2-4-43,6-10-70,0-12-102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9.2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0 393 25,'0'0'216,"0"0"-99,0 0-87,0 0 16,0 0-7,0 0 5,0 0 3,-2-3-29,8 3-3,11-1-14,0-5 5,4-2 5,0-3-10,-4 0 0,-3 0 2,-6-1-3,-5 2-16,-3-5 15,0 4 2,-5 1 12,-13 2-13,1 5 21,-4 3-19,2 0 1,4 14-3,4 11 0,2 5 0,6 5 0,3-1-1,0-4 2,12-2-2,8-10-37,-1-8-117</inkml:trace>
  <inkml:trace contextRef="#ctx0" brushRef="#br0" timeOffset="7477">440 0 80,'0'0'160,"0"0"-90,0 0-12,0 0-23,0 0 8,0 0-42,0 0 39,-5 26-9,1-4 5,0 4-5,-1 6-13,-2 3 2,3 3-19,-3 2 5,1 3 4,-4-2-17,0-2 15,2-2-16,1-9 5,3-6-20,4-4-32,0-8-85,0-6-45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27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53 157 111,'0'0'114,"0"0"-40,0 0-19,0 0-5,0 0-21,0 0 19,0 0-27,-11 124 14,0-93-21,2-5-12,-3-5-2,6-6 14,4-8-28,0-4 27,2-3-26,0 0 11,0 0-18,0-4-36,6-13 33,6-3 14,3-2-5,1-4-7,-1 2-39,0 0 32,-2 4 7,-2 4 21,-4 8-7,-2 4 7,-3 4 1,-2 0 20,0 0 28,0 12 35,0 6-12,0 0-42,0-2-5,-4 0-24,1-2 9,0-4-10,1-4 0,2-3-10,0-3-24,0 0-21,0 0-53,8-7 56,2-9 21,5-2-9,2-2-3,-1 2 28,-3 4 7,0 4 8,-6 4 10,-3 6-10,-2 0 41,1 0 37,-3 14 40,0 6-42,0 2-31,0 0-33,0 0-4,0-4-8,0-1-3,0-2-41,0-5-65,0-6-90</inkml:trace>
  <inkml:trace contextRef="#ctx0" brushRef="#br0" timeOffset="632">347 229 136,'0'0'130,"0"0"-41,0 0-2,0 0-5,0 0-37,0 0-24,0 0-12,-21 12-8,9 4-2,1 4 8,-1 2-18,6 4 21,4-2-16,2 1 6,0-6 0,0-5-2,0-4-13,8-6 14,6-1-31,-1-3-12,3 0 10,-1-10 32,1-6-12,-1-2-15,-3-3-17,-4 1 19,-4-2 21,-4 3 6,0-2 13,0 3-2,-12 2 27,0 4 11,4 4 4,1 6-32,5 2-21,0 0-18,2 8-195,0 4-88</inkml:trace>
  <inkml:trace contextRef="#ctx0" brushRef="#br0" timeOffset="1062">586 271 25,'0'0'209,"0"0"-85,0 0-19,0 0-17,0 0 10,0 0-54,0 0-5,-25-14 0,13 14-31,-4 2-8,3 10 3,2 6-9,4 2 2,3 5-3,2 0 3,2 0-2,0-3-6,0-7-7,4-4 4,5-5-3,2-6-11,0 0-27,3-2 56,-4-17 0,4-6-3,-6-4 10,-1-4-4,-3-2-2,-2-3 12,-2-2 8,0-2 11,0 2-12,0 0-7,0 6 3,0 8-16,0 5 0,0 12 1,0 4-2,0 5-4,-2 0-28,0 5 5,-2 17-33,1 10 60,-1 6 1,0 6-13,2 4 13,2 16 0,0-12-58,0-9-135</inkml:trace>
  <inkml:trace contextRef="#ctx0" brushRef="#br0" timeOffset="1562">745 289 142,'0'0'180,"0"0"-89,0 0-35,0 0-34,0 0 8,0 0-29,0 0 25,-39 114-25,39-96 22,0-5-22,0-5-2,4-7-3,4-1 4,2 0 4,1 0 4,3-7 9,-4-9-17,-1-2 0,-3-3-20,-2-1 18,-4 1 2,0 0-1,0 2-7,-6 4-33,-7 7 2,5 6-75,-4 2-137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29.8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181 259 134,'0'0'111,"0"0"-60,0 0-34,0 0 8,0 0-25,0 0 1,-123 14 7,105 2-7,3 2 2,1 2 4,8 2-14,3-1 14,3-6-14,0 0 7,5-8 0,11-3 15,3-4 3,2 0 0,1-1-10,0-16 10,0-2-18,-3-6 11,-2-1-4,-3-2-2,-6-4-5,1 0 12,-5 1 2,1-5 1,-2 2 22,-1-2-36,-2 4 16,0 3-17,0 11 7,0 7 2,0 7-18,0 4 6,0 0-1,-8 19-3,0 13 14,1 9-10,3 3 15,2 4-8,2-3 9,0-1 11,2-8-23,13-6 6,1-8-7,2-8 0,3-8 0,-1-6 1,2 0 17,0-6-10,1-16-16,-4-2-10,0-3-26,-9-4-16,-4 3-5,-6 3-10,0 5 42,-3 6 31,-8 6 2,0 8 84,-1 0-26,6 14-26,1 10-31,3 5 21,2 5-14,0 0 3,0-2-4,11-4-1,3-3-12,1-5 4,10-8 1,-5-4-112,0-8-122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0.5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0 363,'0'0'163,"0"0"-104,0 0-33,0 0 13,0 0-16,0 0 31,0 0-40,12 123 6,-10-87-18,-2 1 6,0-3-8,0 0-64,0-3-12,0-8-100,0-9-51</inkml:trace>
  <inkml:trace contextRef="#ctx0" brushRef="#br0" timeOffset="218">0 46 68,'0'0'97,"0"0"-61,0 0 13,0 0 11,0 0-6,0 0 31,0 0-46,127 27 8,-111-7-18,-3 2 12,-2 0-17,-6 2 9,-3 3-2,-2-1-11,0 2-13,-18-2 5,-4 1-24,-5-3 3,3-3 7,1-5-33,0-7-4,8-5-115,5-4-97</inkml:trace>
  <inkml:trace contextRef="#ctx0" brushRef="#br0" timeOffset="533">283 151 182,'0'0'208,"0"0"-139,0 0-53,0 0 20,0 0-19,0 0 8,0 109-17,0-85-16,0 3 8,0-9-84,-5-7-122</inkml:trace>
  <inkml:trace contextRef="#ctx0" brushRef="#br0" timeOffset="752">387 139 61,'0'0'52,"0"0"-12,0 0 97,0 0-49,0 0-23,6 111-20,-6-93-29,0-2 10,0-4-18,0-6 18,0-2-25,0-4 0,0 0 12,0-1-13,0-16-17,2-3-41,12-2 44,1-1-9,6 0-2,-2 2-15,6 7 30,-2 6 9,-3 4 1,-3 4-1,-3 0-6,-3 4 5,-2 6 4,-3 0 5,1-4-6,0-1 23,-1-5-16,5 0 17,1 0-5,1-5-4,3-7 0,-3-2-6,-1-2 15,-6 2-24,-4-2 14,-2 2-14,0 0 24,0 4-17,-8 4-2,-4 6 3,-1 0-8,-3 0 4,1 16 11,1 8-26,5 4 20,3 2-10,1 3 0,5-5-2,0-4 2,0-8-13,3-4 13,7-6-16,3-6 6,16 0-62,-2-6 39,-2-8-132</inkml:trace>
  <inkml:trace contextRef="#ctx0" brushRef="#br0" timeOffset="1290">907 81 214,'0'0'209,"0"0"-89,0 0-41,0 0-52,0 0 8,0 0-22,0 0 6,-97 44-9,81-18-12,1 0 3,3 5-1,6-5 9,4-1-8,2-7-2,0-4-7,2-5 7,16-4-29,4-5-26,13 0-18,-4-9-38,-5-5-142</inkml:trace>
  <inkml:trace contextRef="#ctx0" brushRef="#br0" timeOffset="1540">1026 113 199,'0'0'205,"0"0"-137,0 0 24,0 0-50,0 0-9,0 0-8,0 0-11,-70 46-5,63-24-9,5 3 10,2-1-10,0-4 9,0-2-1,0-2-16,9-5 6,2-4 1,5 1-19,4-7 4,0-1-26,6 0-17,19-5-58,-5-6-114,-2-2 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3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227 183 188,'0'0'238,"0"0"-160,0 0-9,0 0-24,0 0-14,0 0 36,0 0-12,-3 93-8,-5-55-32,-3 0 5,-1 0-20,1-3 0,1-7-41,2-6-32,6-11-36,2-7-46,0-4-67</inkml:trace>
  <inkml:trace contextRef="#ctx0" brushRef="#br0" timeOffset="249">58 177 179,'0'0'159,"0"0"-122,0 0-28,0 0 15,0 0 1,0 0 5,124-18-29,-86 16 25,5 0-26,-3-1 6,-5 3-6,-7 0-7,-7 0-91,-15 3-159</inkml:trace>
  <inkml:trace contextRef="#ctx0" brushRef="#br0" timeOffset="488">0 471 117,'0'0'95,"0"0"-24,0 0 7,0 0-42,0 0 7,147-21-41,-105 7 18,-1 3-20,-4-2 0,-1 1-56,-9 4-89</inkml:trace>
  <inkml:trace contextRef="#ctx0" brushRef="#br0" timeOffset="699">348 338 142,'0'0'158,"0"0"-77,0 0-35,0 0 3,0 0-26,0 0 3,-28 102-25,17-77 11,3-4-2,1-2-11,2-7 2,3-6-1,2-4 0,0-2-12,0 0-5,0-2-74,5-13 78,8-4-7,0-3-9,3-5-16,0 4-84,0-2 29,3 7 9,-6 8 90,-3 6 1,0 4 13,-4 0 28,-3 16 41,-3 4-4,0 5 21,0-2-37,0 1-8,0-2-24,0-4-30,0-1 0,0-7-97,0-4-80</inkml:trace>
  <inkml:trace contextRef="#ctx0" brushRef="#br0" timeOffset="1109">564 354 85,'0'0'100,"0"0"-12,0 0-35,0 0 12,0 0-40,0 0-4,-26 113-19,21-97-2,1-6 0,2-2-42,2-8-5,0 0-40,4-4-17,10-12 24</inkml:trace>
  <inkml:trace contextRef="#ctx0" brushRef="#br0" timeOffset="1268">564 354 28,'112'4'63,"-110"-4"-62,-2 0 48,0 4-10,0 10 69,0 2-33,0 2-24,0-2-5,0-3-27,0-3 1,-2-6-19,2-3 8,0-1-9,0 0-9,0 0-87,9-14 32,7-1-27,-1-6 15,3 3-25,-5 2 59,1 6 41,-5 6 1,-3 4 34,1 0 20,-2 2 13,-1 10-3,3 3-17,1-1-21,4-5-20,3-5 40,3-2-31,0-2-8,0 0-1,-3-4-3,-1-7-3,-6-6-8,-1 2-28,-5-4 29,-2 1 7,0 2 0,0 0 13,0 6-12,-2 2 35,-5 4-16,1 4 24,-3 0-31,2 14-12,-2 8 1,1 6-1,1 0 1,3-2 8,4-2-20,0-6-12,0-5-54,13-13-83,7 0-31</inkml:trace>
  <inkml:trace contextRef="#ctx0" brushRef="#br0" timeOffset="1807">1134 257 153,'0'0'157,"0"0"-38,0 0-88,0 0-14,0 0-16,0 0 7,0 0-2,-75 124-6,69-98 20,4-2-19,2-6 9,0-6-3,0-6-13,0-6 6,12 0-10,3 0 10,1-18 0,4-6-2,-2-7 8,-3-5-6,1-2 0,-5-4 10,-1-1-10,-4-3 20,0 0-19,-1 0-1,-3 7-12,-2 10 7,0 11-4,0 7 13,0 11-12,0 0 6,0 25 1,0 8 2,-7 10 11,3 5 3,0 2 2,0 0 15,0-3-19,2-3-13,2-2-13,0-14-78,6-10-131</inkml:trace>
  <inkml:trace contextRef="#ctx0" brushRef="#br0" timeOffset="2235">1355 316 178,'0'0'194,"0"0"-97,0 0-26,0 0-38,-38 112 30,36-91-62,2-5 15,0-6-16,0-4 0,0-6-25,0-2-131,8-12-149</inkml:trace>
  <inkml:trace contextRef="#ctx0" brushRef="#br0" timeOffset="2432">1571 292 62,'0'0'78,"0"0"-63,0 0-8,0 0-6,0 0 25,0 0 81,0 0 10,6 22-41,-19-22-51,2 0 41,0 0-10,0 0-21,4 0-5,0 2-15,5 8-14,2 2-1,0 2 0,0-4-2,0-2-6,7-4 16,4-4 5,2 0-13,-1 0 0,1-2-3,-3-8-23,0-2 6,-4 0 5,-1 0 14,-3 2-17,0 4 17,-2 2 2,0 4-8,2 0 4,-2 0-5,2 10 7,4 8 2,0 0 14,1 0-14,-1-2 0,4-2-1,1-4-1,1-3-66,11-7-123,-5 0-80,0-13 155</inkml:trace>
  <inkml:trace contextRef="#ctx0" brushRef="#br0" timeOffset="2837">1794 159 10,'0'0'77,"0"0"40,0 0-8,0 0-61,0 0 2,0 0-41,0 0 11,8 8 32,-8 26 26,-4 4-26,-4 1-3,2-1-13,1-2-24,1-2-12,2-8-70,0-3-23,-6-14-55,4-3-19,0-6-49</inkml:trace>
  <inkml:trace contextRef="#ctx0" brushRef="#br0" timeOffset="3078">1724 326 71,'0'0'59,"0"0"-16,0 0-4,0 0 10,0 0-40,122-6 13,-82-4 9,1 0-16,-2-2-15,-5 4-5,-10 0 5,-9 5-62,-7 1 30,-6 2 32,-2 0 88,0 0 33,-14 2-40,-3 13-13,-1 5-19,3 6-19,5 0-17,3-1 5,7-6-17,0-2 17,0-6-2,7-3 36,7-4-42,1-4 0,3 0-10,-3 0-9,1-8-7,-3-6-41,-3-10-1,-6 4 9,-4 2-126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6.8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95 88,'0'0'196,"0"0"-80,0 0-69,0 0 11,0 0-33,0 0 8,0 0 6,4 0 8,10 0-26,5 0-7,2 0 3,1 0-11,0 0 5,-2-10-10,-4 0-2,-5-2 5,-4 0-11,-7 1 8,0-1-2,0 2-5,0 2 6,-11 2-1,-1 4-19,1 2 10,0 0-26,0 12 35,-2 8-11,4 5 5,-1 3 7,6 2 0,4-6 1,0-5-1,0-5 19,12-5 4,9-5 11,6-4-32,7 0-4,-1-8-13,0-11-17,-1 2-19,-6-3 11,-5 2 4,-6 0 7,-4 4 17,-7 2-14,-2 2 15,-2 7-1,0 1 4,0 2-8,0 0 9,0 9 7,0 7 34,0 2 8,0-2-30,0-2 10,0-3-21,4-6 14,5-3 2,5-2 25,3 0-26,2 0-6,1-10-2,1-1-8,2-2 5,0 3-4,-6 2-2,-3 4-8,-1 2 9,-4 2-17,0 0 17,2 12-1,-2 4 2,2 7-2,14 5 2,-4-3-2,2-6-87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48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0,'0'0,"36"0,-1 0,-18 0,1 0,0 0,17 0,0 0,-17 0,0 0,-1 0,1 0,0 0,17 0,0 0,0 0,-17 0,0 0,-1 0,1 0,0 0,-1 0,1 0,17 0,0 0,-17 0,0 0,-1 0,1 0,0 0,17 0,18 0,-36 0,1 0,0 0,-1 0,19 0,-1 0,-17 0,-1 0,1 0,-1 0,1 0,0 0,-1 0,19 0,-1 0,-17 0,-1 0,1 0,-1 0,1 0,0 0,-1 0,18 0,0 0,-17 0,-1 0,1 0,-1 0,1 0,17 0,1 0,-1 0,-17 0,-1 0,1 0,0 0,-1 0,18 0,1 0,-1 0,-17 0,-1 0,1 0,0 0,-1 0,18 0,1 0,-19 0,1 0,0 0,-1 0,1 0,17 0,0 0,1 0,-19 0,1 0,0 0,-1 0,1 0,17 0,-17 0,0 0,17 0,-18 0,1 0,0 0,-1 0,1 0,17 0,1 0,-19 0,1 0,-1 0,1 0,0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7.6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20 291 153,'0'0'212,"0"0"-94,0 0 2,0 0-27,0 0 3,0 0-55,0 0 8,0-2-38,0 2-3,0 0-8,0 0-17,13 0 17,8 0-29,1 0 29,3 0-39,-2-2-8,-1-6-20,-6-2 7,-7 0-25,-7-2 30,-2 2 40,0 0 15,-16 2 12,-6 1-11,1 3 26,-4 4-11,3 0 40,2 11-43,2 11-3,7 6-10,2 2 1,6 2 17,3-2-10,0-4 33,0-5-35,14-7 4,7-5-10,5-6-13,21-3-25,-6-7-77,-3-8-213</inkml:trace>
  <inkml:trace contextRef="#ctx0" brushRef="#br0" timeOffset="406">382 206 228,'0'0'219,"0"0"-80,0 0-34,0 0 15,0 0-49,0 0-48,0 0-23,-14 13 6,12 1-15,-1 2 2,3 0 7,0 0-9,0 0-1,0 0 16,0-2-7,5 0 1,-3-1 0,-2-2 5,0 1-5,0 1 20,-15-2-14,-5 0-12,-6-5-56,4-5-66,6-1-141</inkml:trace>
  <inkml:trace contextRef="#ctx0" brushRef="#br0" timeOffset="744">599 0 166,'0'0'146,"0"0"-60,0 0 5,0 0 22,0 0-45,0 0-9,0 0-51,0-3 1,0 31 0,0 8 34,-7 7-7,0 3-8,1 0-2,0 1-25,-3-5-1,2-4-4,-2-7-90,5-9-33,-2-15 4,-1-4-95,2-3 9</inkml:trace>
  <inkml:trace contextRef="#ctx0" brushRef="#br0" timeOffset="985">509 237 84,'0'0'102,"0"0"-17,0 0 2,0 0-29,0 0-5,141 0-41,-103 0 5,-2-4-17,-3-2 8,-6 0-8,-8 1-28,-8 1 17,-7 0 9,-4 0-4,0 2 12,-9 2 23,-8 0 9,2 0 11,1 0-36,2 6 8,-2 9 4,5 3-14,5 0 13,1-2-23,3-2 13,0-4-13,0-4 15,7-4-3,4 0 4,3-2-16,1 0 0,3 0 2,-1 0 6,3-2-18,0 2-5,-1 0 13,6 4-53,-2 10-41,-8-2-201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2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0 198,'0'0'117,"0"0"-37,0 0 36,0 0-19,0 0 24,0 0-30,6 126-22,-6-93-49,0 1-1,0-4-18,0 0-1,0-6 0,2-3-23,-2-10-62,0-3-74,0-8-99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9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21 412 150,'0'0'160,"0"0"-75,0 0-14,0 0-22,0 0-39,0 0 3,0 0-7,-21 72-12,21-69 6,0-2-11,0-1-14,0 0 14,8 0-30,11-6 5,0-7-6,4-4-27,-1-1 39,-3 0 10,2 2 19,-8 4-15,-1 8 16,-6 4-2,-2 0 2,1 2 16,-3 14 25,-2 2 39,2 4 8,-2-2-7,0-2-68,3-2 2,-1-3-15,3-6-28,10-7-79,-1 0-38,1-7-143</inkml:trace>
  <inkml:trace contextRef="#ctx0" brushRef="#br0" timeOffset="366">389 297 324,'0'0'164,"0"0"-70,0 0-12,0 0 21,0 0-41,0 0-40,0 0-15,-38 6-14,34 6-12,4 2 4,0 2-27,0 0 8,0-1-11,11-1 25,3 2 20,-6 0 0,1 0-1,-2-2 7,-4-2-1,-3 0-5,0 0 18,-3 0-1,-13-2 5,1-1-8,-3-2-14,5-3 0,3-4-53,6 0-14,4 0-168</inkml:trace>
  <inkml:trace contextRef="#ctx0" brushRef="#br0" timeOffset="691">507 105 93,'0'0'183,"0"0"-74,0 0-73,0 0-23,0 0-11,0 0-1,0 0 22,-2 135-4,-2-92 20,-1-1-7,-1 0-8,2-1-24,-2-3 0,2-6-82,2-4 30,0-11-79,0-7-103</inkml:trace>
  <inkml:trace contextRef="#ctx0" brushRef="#br0" timeOffset="908">449 367 20,'0'0'80,"0"0"-53,0 0-1,0 0 17,0 0 35,0 0-36,0 0 16,2-10-34,-2 10 5,2 0-27,2 0 6,-2 0 8,0 8-3,0-3 0,0 3-12,-2-2 6,2-2-1,-2-2-11,3-2 14,1 0-18,0 0 11,4 0-2,-2 0 1,5-6 0,0-6 18,3 3-18,-1-3 1,5 4 6,2 0-16,2 2 5,0 4-12,1 2 13,-4 0-102,-3 0 30,-3 0 45,-5 2 3,-4 4-18,-2 0 23,-2-2 21,0 2 42,0 4 16,0-1-2,0 7 32,-4 2-20,-4 0-13,0 2-48,1-4 16,-1-1-21,0-4 7,4-3-8,2-2-2,2-6 1,0 0-7,0 0-65,14-11 10,3-10 42,6-1-15,-1-4 16,-3 2-53,0 2-33,-4 3 36,-3 7-9</inkml:trace>
  <inkml:trace contextRef="#ctx0" brushRef="#br0" timeOffset="1411">810 367 57,'0'0'67,"0"0"47,0 0-35,0 0 16,0 0-18,0 0-22,38 61-12,-22-61 3,1 0-10,2-10-36,-1-4 0,-5-4-25,-2 2-8,0-7-54,-3 5-71,-4 4-83</inkml:trace>
  <inkml:trace contextRef="#ctx0" brushRef="#br0" timeOffset="1637">1119 341 172,'0'0'195,"0"0"-119,0 0 18,0 0-25,0 0-13,0 0-28,0 0-4,-9-18 44,-3 18-32,2 0 6,-3 2-40,-1 12-4,1 6-1,1 3 2,6-1 1,3-2-1,3-2 1,0-5-24,5-6-4,15-3-24,18-4 31,-5 0-77,-2 0-129</inkml:trace>
  <inkml:trace contextRef="#ctx0" brushRef="#br0" timeOffset="1906">1273 317 316,'0'0'165,"0"0"-73,0 0-13,0 0-44,0 0 2,0 0-29,0 0 19,-47 115-11,47-95 10,0-2-25,0-6 5,0-2-6,0-4 0,9-2-19,10-4-55,0 0-2,-3 0-161</inkml:trace>
  <inkml:trace contextRef="#ctx0" brushRef="#br0" timeOffset="2131">1362 369 162,'0'0'141,"0"0"-34,0 0-16,0 0-10,0 0-47,0 0 0,-33 113-33,28-99-2,1-4 0,-1-3-58,5-7-103,0 0-53,0 0 2</inkml:trace>
  <inkml:trace contextRef="#ctx0" brushRef="#br0" timeOffset="2287">1362 369 52,'2'3'75,"0"-3"-52,-2 0-10,2 0-4,0 2 43,-2 10-13,3 2-3,-3 2-6,2-2 6,-2 0-8,0-3-11,0-6-3,0 1-14,2-3 5,-2-3 2,3 0-14,4 0 5,-1 0 1,7-7-60,1-7-81,-1 2-16</inkml:trace>
  <inkml:trace contextRef="#ctx0" brushRef="#br0" timeOffset="2671">1505 428 114,'21'46'84,"-21"-24"-50,0 1 8,0-1-36,10 0-6,-1-5-42,-1-7-4</inkml:trace>
  <inkml:trace contextRef="#ctx0" brushRef="#br0" timeOffset="3624">1865 0 178,'0'0'217,"0"0"-64,0 0-33,0 0-3,0 0-32,0 0-56,0 0 12,-15 14-17,1 4-4,-3 2-7,-4 3-21,6 2 8,-3-2-28,0 5-113,5-6-60,0-5-132</inkml:trace>
  <inkml:trace contextRef="#ctx0" brushRef="#br0" timeOffset="3898">1917 109 90,'0'0'189,"0"0"-91,0 0 6,0 0 43,0 0-66,0 0-32,-71 126-49,44-98-30,4-6-126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19.9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0 0 74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3:26.4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122 66 377,'0'0'150,"0"0"-108,0 0-19,0 0 59,0 0-29,0 0-9,2 0-43,-2 0 49,0 0-2,0 0 10,0 0-32,0 0 5,0 0-8,0 0-21,0 0-4,0-2 0,0-4 1,2-4-24,3 0-27,10-7-82,-1 6-44,-4 1-131</inkml:trace>
  <inkml:trace contextRef="#ctx0" brushRef="#br0" timeOffset="632">170 273 153,'0'0'198,"0"0"-81,0 0-32,0 0 26,0 0-40,0 0 4,0 0-28,0-5 14,0 5-15,0 0-20,0 0 3,0 8-27,0 11 28,0 9-23,-10 11 25,-13 5-32,-25 25-8,3-11-143,1-10-120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3:28.3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223 49 7,'0'0'210,"0"0"-4,0 0-98,0 0-33,0 0-33,0 0 11,0 0-12,0-3 28,0 3-26,0 0 12,0 0-11,0 0-5,0 0 1,0 0-21,0 0 9,0 4-27,-7 9 13,-9 9-8,-1 7-1,-8 8 1,-1 5-6,-3 2 0,2 0-8,2-4-12,6-6-29,2-4 17,9-6-50,4-5-2,1-5-66,3-8 0,0-2-87</inkml:trace>
  <inkml:trace contextRef="#ctx0" brushRef="#br0" timeOffset="497">214 36 133,'0'0'127,"0"0"-32,0 0-37,0 0 33,0 0-32,0 0-4,0 0 2,0-12 0,0 12-7,0 0-34,0 0 0,0 0-10,0 10 5,5 6 1,5 7 15,6 4-15,2 4-1,0 3 10,-1 4-10,1 0 14,1 2-18,0-4-4,-3-2 4,1-4-14,0-5 4,-7-6 0,2-2-17,-5-7-21,-3-2-2,-4-7-42,0-1-6,0-1-29,0-11-181</inkml:trace>
  <inkml:trace contextRef="#ctx0" brushRef="#br0" timeOffset="1022">67 341 9,'0'0'264,"0"0"-147,0 0-8,0 0-19,0 0-12,0 0-55,0 0-10,-9-6-13,9 6 0,0 0-1,7 0 1,10 0 3,6 0-1,4 0 24,2-2-18,4-2 2,2 0-10,1 0 1,-3 0-1,-4 2-22,-4 0-39,-7 2-129,-9 0-217</inkml:trace>
  <inkml:trace contextRef="#ctx0" brushRef="#br0" timeOffset="1698">811 129 147,'0'0'192,"0"0"-79,0 0-1,0 0 7,0 0-54,0 0 7,0 0-30,-27 0 2,16 2-16,-3 12-27,-1 4 15,-7 6-15,-3 8 2,-4 6 7,-2 4-16,0-2 6,5-2 0,3-4-7,9-7-12,6-8-18,6-5-37,2-10-24,0-4-117</inkml:trace>
  <inkml:trace contextRef="#ctx0" brushRef="#br0" timeOffset="2042">533 191 221,'0'0'159,"0"0"-56,0 0-12,0 0-29,0 0-4,0 0-46,0 0 4,0-10-14,0 10 27,0 0-29,0 0 15,0 0-15,0 0-1,0 2 1,10 12 10,9 6 64,3 6-28,3 4 15,3 0-34,1 2 12,2 0-39,0-1 8,0-4-8,8 4-54,-10-9-80,-9-7-136</inkml:trace>
  <inkml:trace contextRef="#ctx0" brushRef="#br0" timeOffset="12877">1074 313 139,'0'0'163,"0"0"-84,0 0-60,0 0 33,0 0-12,0 0-14,0 0-9,49 0 5,-27 0-10,5 0 1,7 0 27,1 0-26,10 0 34,4 0-46,4 0 28,5 0-30,3 0 10,-1 0-10,-5 0 1,-4 0-2,-6 0 0,-9 0-12,-9 4-68,-10 2-62,-13 2-204</inkml:trace>
  <inkml:trace contextRef="#ctx0" brushRef="#br0" timeOffset="13415">1288 136 71,'0'0'117,"0"0"-71,0 0 45,0 0-6,0 0-7,0 0-28,0 0-6,0-4-3,0 4-19,0 0 17,0 0-23,-2 0 19,-3 9-35,-4 5 20,-4 4-19,-5 2 0,-4 4 0,-4-2 0,-1 0-1,0-2-3,0-4 2,2-2-4,5-4-5,3-2 16,6 0-12,3-4-4,2 0-13,4-4 17,2 3-9,0-3 13,0 0-13,0 0 14,0 0-27,4 1 27,12 3-14,4 0 15,4 2 1,3-2-1,2 0 0,2 0 0,1-2 0,-1-2-32,9 4 19,-9-1-68,-7-2-76</inkml:trace>
  <inkml:trace contextRef="#ctx0" brushRef="#br0" timeOffset="15286">2273 28 150,'0'0'147,"0"0"-53,0 0-2,0 0-18,0 0 20,0 0-48,0 0 29,-2-4-29,-1 4 18,3 0-28,-2 0-20,2 0-9,0 0 2,-2 0-18,2 12 15,-3 8-19,1 10 23,0 7-17,-2 1 7,2 4 0,-1-4-23,1-4-32,2-4-3,-2-8-21,2-8 24,0-6-80,0-6-20,0-2-110</inkml:trace>
  <inkml:trace contextRef="#ctx0" brushRef="#br0" timeOffset="15616">2215 46 189,'0'0'162,"0"0"-89,0 0 1,0 0-5,0 0-31,0 0-27,0 0-10,44-41 5,-23 38-5,1 1 18,0 2-19,0 0 12,1 0-11,-4 9 9,-3 2-9,-5 1 5,-7 2-4,-1 0-1,-3 4 47,-5 3-38,-16-2 15,-6 4-17,-2-3-9,2-2 1,4-4-1,6-4-27,8-4 26,4-4 2,5 0-23,0 0 1,0 2-18,14 0 25,3 2-3,6 0 17,2 2 2,2 2 4,-6 2-5,2 2 0,-7 0 0,-5 2 1,-5 0 11,-6 4 7,0 1 47,-4 2-40,-17-1 3,-3 1-15,0-5-5,-3-4-6,4-5 3,3-2-12,5-7 2,2 0-14,6 0-48,4-25-12,3 6-74,0-2-39</inkml:trace>
  <inkml:trace contextRef="#ctx0" brushRef="#br0" timeOffset="17066">2083 67 54,'0'0'129,"0"0"-98,0 0-10,0 0 23,0 0-3,0 0-6,0 0 3,-75 11 12,59-4-17,3-1 22,0 3-36,-1 2 8,3 5-11,-1 2-1,6 6-15,1 2 0,3 2-1,2 0 13,0 2-24,0-2 25,2-2-20,9 0 13,3-2-12,1-3 0,3-6 5,3-1-13,-2-3-1,2-8 2,-1-3-14,-1 0 27,2 0 0,-1-7-7,-2-10 14,-2-2-5,-6-3-2,-1-3 0,-7 1 10,-2-2-10,0 0 35,0 0-19,0 2 7,-6-2-23,-3 4 13,3 2-12,-6 2-2,3 2 1,-2-1 0,0 3-19,2 3-18,-2-1-2,2 2-64,0 3-77</inkml:trace>
  <inkml:trace contextRef="#ctx0" brushRef="#br0" timeOffset="17787">2117 85 107,'0'0'167,"0"0"-83,0 0-29,0 0-28,0 0 6,0 0-27,-56 124 3,38-86-8,1 4 8,-3 0-3,1 0-6,6-2 0,3-7-44,6-8-38,4-8-45,0-7-86</inkml:trace>
  <inkml:trace contextRef="#ctx0" brushRef="#br0" timeOffset="18808">2569 49 100,'0'0'73,"0"0"-3,0 0 0,0 0-9,0 0-32,0 0-16,0 0-13,0 0-12,0 0 12,6 0 0,10 0 47,3 0-18,0 0 13,4 0-18,-3 0 5,-3 0 3,-3 0-10,-5 0 1,-3 0-22,-3 0 11,-1 1 13,-2 12 66,0 6-19,0 6-14,0 7-31,-9 2-20,-2 4-5,2-2 11,0-2-22,3-4 10,1-6-2,3-4-17,2-4 17,0-3-22,0-6-6,0 0-28,0-3-33,0-4 1,0 0-70,0 0-81</inkml:trace>
  <inkml:trace contextRef="#ctx0" brushRef="#br0" timeOffset="19236">2554 233 240,'0'0'138,"0"0"-87,0 0 31,0 0-40,0 0-2,0 0-40,0 0 19,17 0 5,3-2 1,7-2-6,2 2-18,5-2 7,1 0-2,1 2-12,-3 0-13,3 0-43,-7 0-84,-11 2-164</inkml:trace>
  <inkml:trace contextRef="#ctx0" brushRef="#br0" timeOffset="19520">3003 99 170,'0'0'189,"0"0"-63,0 0-3,0 0-25,0 0 4,0 0-56,0 0 2,-8-14-28,3 14 9,-3 0-27,-2 0 5,-3 0-7,-3 15 0,-1 6-15,1 7 23,-2 8-20,5 2 13,2 4-2,6-2 1,5-4-2,0-8 1,0-6-18,16-6 10,2-7-17,7-4 26,0-5-31,4 0 23,-2-1-14,2-13 22,-4-4-14,-5-3 13,-2-1 0,-7-2 0,-2-2 1,-7-2 0,-2 0 10,0-4-10,-11 0 25,-9 0-15,-3 3 39,2 4-47,1 3 8,1 5-10,6 8-1,7 6-23,2 3-82,0 0-132</inkml:trace>
  <inkml:trace contextRef="#ctx0" brushRef="#br0" timeOffset="20181">3175 297 91,'0'0'123,"0"0"-48,0 0 0,0 0 1,0 0-30,0 0-7,0 0-17,0-14 34,0 14-14,0 0 16,0 0-28,0 0 26,0 0-5,0 0-19,0 0-21,0 0-2,0 0-18,0 8 9,0 10 0,0 4 1,0 4 14,0 2-15,0 0 0,-2-2-14,2-1-34,-2-5 5,2-4-44,0-6-7,0-4-116</inkml:trace>
  <inkml:trace contextRef="#ctx0" brushRef="#br0" timeOffset="20678">3383 345 97,'0'0'193,"0"0"-90,0 0-18,0 0 10,0 0-62,0 0 16,0 0-4,-31 0-34,19 12-9,-1 2-2,-1 6 0,3 2 9,0 3-18,4 1 18,3-2-22,4-6 13,0-4 0,0-6-7,2-2-8,12-4 8,-1-2-33,5 0 22,-3 0-2,3-2 12,-5-8-36,-3 0-5,-4-2-23,-6-1 35,0 4 35,-4 3-17,-29 6-12,4 0-49,-3 0-90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14.6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40 212 90,'0'0'106,"0"0"-25,0 0-38,0 0 9,0 0 19,0 0-16,0 0-9,0-6-16,0 6 31,0 0-12,0 0 25,0 0-28,0 0-1,0 0-45,-2 9-3,-2 6 2,-1 10 1,-2 3-7,3 2 17,-1 2-18,1-4 8,0-2 0,2-5-19,-1-3-4,3-6 3,0-4-10,0-2 2,0-4-12,0-2 11,0 0-14,0 0 35,0-12-6,0-8 14,3-2 0,5-5 0,1-1 2,3-2 5,-2 0-11,1 3 15,1 5-22,-1 7 21,-3 2-12,2 8 2,-6 2 0,1 3-10,-3 0-14,2 3-11,0 8 11,2 7 24,-2-1 0,0 1 17,1-4-17,-3-2 13,2-4-12,0-4-1,-1-4-1,2 0 1,1 0-1,5 0 2,5-4 23,1-8-23,4-5 23,1-2-24,0 1 12,-2 0-8,-5 1-3,-1 6-2,-3 3 2,-7 3-5,0 5 5,-4 0-2,0 0-19,0 13 20,0 9 42,-6 6-1,0 4-16,1-2-18,1-4-7,2-6-3,2-4-10,0-8-33,0-2 14,4-6-48,7 0-4,3 0-104</inkml:trace>
  <inkml:trace contextRef="#ctx0" brushRef="#br0" timeOffset="850">533 377 166,'0'0'182,"0"0"-88,0 0-37,0 0-6,0 0 7,0 0-44,0 0-10,2 0-4,2 0-33,3 0-97,-2 0-44</inkml:trace>
  <inkml:trace contextRef="#ctx0" brushRef="#br0" timeOffset="2936">970 223 140,'0'0'147,"0"0"-73,0 0-29,0 0 30,0 0-29,0 0 3,0 0-3,0 72-14,-6-42 4,-3 4-22,0 0 6,0 1-20,0-7-7,5-6-62,0-8-2,4-8 6,0-6 2,0-2-74,0-14-82</inkml:trace>
  <inkml:trace contextRef="#ctx0" brushRef="#br0" timeOffset="3214">799 198 149,'0'0'163,"0"0"-129,0 0-6,0 0 32,0 0 11,0 0-41,113-40-1,-74 32-28,-1 1 1,-1 0 9,-1 2-11,-5 3 0,-6 2-70,-9 0-68,-12 0-149</inkml:trace>
  <inkml:trace contextRef="#ctx0" brushRef="#br0" timeOffset="3492">817 478 134,'0'0'106,"0"0"-66,0 0 3,0 0-14,122-8-27,-91 4 12,0 0-14,-4 0 3,0 2 4,0 0-14,-4 0-49,-10 2-83</inkml:trace>
  <inkml:trace contextRef="#ctx0" brushRef="#br0" timeOffset="3734">1138 351 93,'0'0'141,"0"0"-89,0 0-18,0 0 8,0 0 22,0 0-24,0 0-2,-18 73-31,9-49 10,0 0-15,0-4-1,0-2 0,3-4-1,4-6 0,2-3-30,0-5 17,0 0-16,0 0 7,8-9-44,7-9 47,4-2 2,-1-2-2,-1 0 3,-1 0-18,-1 4 13,1 3 10,-5 5-1,0 6 12,-2 4 0,-6 0-8,-1 0 8,-2 10 72,0 7-12,0 3-12,0-2-29,0 0 12,-5-4-31,3-4 2,2-4-2,0-6-23,0 0-80,2 0-29</inkml:trace>
  <inkml:trace contextRef="#ctx0" brushRef="#br0" timeOffset="4168">1392 319 168,'0'0'148,"0"0"-109,0 0 1,0 0 28,0 0-22,0 0-18,0 0 11,-13 80-38,3-57 10,6-5-2,0-4-18,-1-2 9,5-8-23,0-2 4,0-2-27,0 0-11,0 0-50,13-14 85,3-2 5,-1-2-8,4 0-11,-4 1 12,1 3-4,-5 4 21,-3 4 7,0 2 0,-6 4 14,0 0 4,-2 0 16,0 0 20,0 8 46,0 4-47,0 0-18,0-2-16,0-1-18,0-3 5,0-2 0,0-4-12,0 0-22,2 0 26,9 0-32,3 0 22,1-8 11,3-3-6,-1 3 7,2-2 0,-1 4-1,-1 0 6,1 0-13,-5 0 16,3-2-11,-5 0 4,2-2-1,-3 0 1,-4 0-1,-1-2 13,-3-1-6,-2 2 12,0-3-19,0 2 14,0 2-13,0 2-2,0 5-7,-7 3-7,-1 0 14,-2 8-22,-1 14 22,0 5 2,2 5 0,2-2 1,7 0-4,0-4-4,0-5 6,0-7 0,11-6 0,5-6-1,11-2-28,-4 0-85,-4-12-103</inkml:trace>
  <inkml:trace contextRef="#ctx0" brushRef="#br0" timeOffset="4881">2000 223 189,'0'0'183,"0"0"-141,0 0 19,0 0-34,0 0 9,0 0-36,0 0-42,-78 15 11,61 8 22,0 0 9,5 6 0,0-1 0,7 2-8,1-6 1,4-3-51,0-9 25,0-8 11,4-4 22,7 0 0,5-2-1,3-14 0,-2-5 2,1-5-3,-1 0 4,-3-6-11,-1 0 18,-1-7-1,-1 2-7,-5-6 22,1 0 15,-3 5-15,-4 6 10,3 8-3,-3 10-8,0 6-22,0 8 13,0 0-13,0 14-1,0 16 0,-7 8 1,-2 8 13,3 2-13,-1-4 5,2-2-5,3-4-54,2-8-60,0-10-67</inkml:trace>
  <inkml:trace contextRef="#ctx0" brushRef="#br0" timeOffset="5398">2000 223 74,'92'88'98,"-95"-80"-74,-2 0-6,3-2-2,0-2-9,0-4-7,2 0-41,0 0-135</inkml:trace>
  <inkml:trace contextRef="#ctx0" brushRef="#br0" timeOffset="5580">2291 211 168,'0'0'90,"0"0"-75,0 0 9,0 0 21,0 0 1,0 0-34,0 0-6,0 0 1,-25 8-7,12-1 8,-1 5 0,5 2 9,1 4-10,3-1-6,3-2-1,2-2 0,0-3-1,0-6-12,0 0 12,2-4-12,7 0 1,2 0-11,3-10 22,1-4-36,-1-2-13,-1 0-8,-4 0 25,0 2 11,-3 1-1,-3 5 23,-1 5 0,0 3-1,-2 0 7,0 0-6,0 10 32,0 8 30,0 1-26,2 2-18,2-3-2,2-4-15,-2-2-1,3-6 0,5-6-34,-2 0-46,-1 0-55</inkml:trace>
  <inkml:trace contextRef="#ctx0" brushRef="#br0" timeOffset="6030">2547 33 101,'0'0'142,"0"0"-86,0 0-7,0 0 0,0 0 4,-20 117-14,14-79 2,-4 0-14,1-2 5,3 1-13,-3-3-19,2-6-2,3-6-87,-1-6 21,1-11-45,2-5-2,-3 0-106</inkml:trace>
  <inkml:trace contextRef="#ctx0" brushRef="#br0" timeOffset="6269">2460 255 32,'0'0'59,"0"0"-13,0 0-21,0 0-9,0 0 2,0 0-12,140-30-6,-111 25 0,-4 1-37</inkml:trace>
  <inkml:trace contextRef="#ctx0" brushRef="#br0" timeOffset="6451">2764 215 84,'0'0'95,"0"0"-52,0 0-11,0 0 23,0 0-2,0 0-31,0 0-3,-12 96-18,12-90-2,2-4-1,10-2 2,1 0 0,3 0-5,-1 0 5,3-10-26,-3-2-7,-1-2-22,-10-8 9,-4 2-78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6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0 270 183,'0'0'184,"0"0"-131,0 0-27,0 0-20,0 0-6,0 0-28,0 0-110,31 11-138</inkml:trace>
  <inkml:trace contextRef="#ctx0" brushRef="#br0" timeOffset="5715">1815 6 209,'0'0'139,"0"0"-90,0 0-29,0 0 23,0 0-42,0 0-1,0 0-71,47-6-101</inkml:trace>
  <inkml:trace contextRef="#ctx0" brushRef="#br0" timeOffset="7876">2777 245 234,'0'0'167,"0"0"-89,0 0-59,0 0-16,0 0-3,0 0-130,0 0-241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07.5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225 22 32,'0'0'121,"0"0"-34,0 0-18,0 0-10,0 0 10,0-12-7,0 10 18,-2 0-53,2 0 25,-3 0-3,3 2 5,0-2-33,-2 2 14,2 0-5,0 0-5,0 0-3,0 0-21,0 0 2,0 0 6,0 0-18,0 0 9,0 0-1,0 0-20,0 0-45,0 0-47,7 0 6,-1 0-132</inkml:trace>
  <inkml:trace contextRef="#ctx0" brushRef="#br0" timeOffset="899">238 189 68,'0'0'146,"0"0"-45,0 0-44,0 0 18,0 0-17,0 0-26,0 0-15,0 0-15,0 0 11,0 0-12,0 0-1,0 1 11,2 13 45,0 3-17,-2 2-4,0 8-6,0 2-13,-15 3-9,-9 6 2,-7 0-18,-4 0-20,-20 8-56,12-10-49,4-10-269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34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209 0 58,'0'0'62,"0"0"-25,0 0 24,0 0 0,0 0-12,0-2-12,0 2-11,0 0 6,0 0-31,0 0 17,0 0-17,0 0 32,0 0-15,0 0 5,0 0-13,0 0 1,0 0 12,0 0-22,0 0 9,0 0-1,0 0 0,0 0-8,0 0 21,0 0 2,0 0 7,0 0 2,-4 2-27,-5 4 2,0 2 1,-2 2-16,-3 4 17,-1 2-20,-1 6 11,-1 4-1,1 2 0,0 4 0,3 4 0,2 3 7,2 1-14,5 1 16,-2-4-21,6 2 18,0-5-13,0-4 7,10-4 0,3-2-1,5-2-12,-3-4 13,6-2-1,-3-4-9,-1 0 20,2-4-17,-4 0 14,-1 0-14,-4-2 4,-1 0-32,1-1-24,-6 0-39,0-1-59</inkml:trace>
  <inkml:trace contextRef="#ctx0" brushRef="#br0" timeOffset="1022">370 170 113,'0'0'135,"0"0"-38,0 0-2,0 0-41,0 0 28,0 0-43,0 0 4,0-6-23,0 6 5,0 0-25,0 10 6,0 10 18,0 6-23,0 4 18,0 7-18,0-2 1,0 1-2,0-2 0,0-6-16,0-2-27,0-8 27,2-4-26,4-6-12,2-6-70,-6-2-53</inkml:trace>
  <inkml:trace contextRef="#ctx0" brushRef="#br0" timeOffset="1390">323 144 39,'0'0'178,"0"0"-92,0 0-21,0 0-16,0 0-3,0 0-36,0 0 0,15-24-2,-3 22-13,3 2 6,3 0-1,2 0 2,2 0-1,1 2 15,2 8-16,-4 2 10,2 2-9,-4 0 9,-2 6-9,-3 2 38,-7 4 4,-5 2-2,-2 6-9,0 0-21,-14 2-1,-3 0 2,-3-2-15,-1-4 3,0-4 0,3-8-1,3-4 1,1-8-12,3-4-14,5-2-2,2-4-55,1-12-15,0-2-97</inkml:trace>
  <inkml:trace contextRef="#ctx0" brushRef="#br0" timeOffset="2050">832 164 104,'0'0'180,"0"0"-73,0 0-22,0 0-33,0 0-6,0 0-12,0 0-24,-49-4 17,36 4-24,0 0 3,-1 8-6,1 0 0,2 2-8,1 2 8,4 0-1,2-2-8,1 2 8,3-2-27,0-2 26,0 0-30,0 0 22,9-1-11,5-2 20,1 1-9,1 1 10,1-2 0,2 4 0,-4-1 0,-1 1 8,-4 0-15,-1 1 14,-5 3 1,0-1-7,-4-1 16,0 4 3,0-1 3,-8 0 4,-5 1-25,-3 0 18,1-1-20,1-4 4,-1 0 3,4-4-8,-1-2 1,2-4-1,-2 0-1,5 0-25,1 0-32,4-18-55,2 2-54,0 0-3</inkml:trace>
  <inkml:trace contextRef="#ctx0" brushRef="#br0" timeOffset="2688">933 86 85,'0'0'150,"0"0"-76,0 0 33,0 0-27,0 0-6,0 0-62,0 0 5,-12-4-16,12 4-2,0 0 2,9 14-1,7 4 29,-1 4-19,3 4 17,0 2-25,-2 4 22,-3 2-24,-2 5 59,-6-3-40,-5 5-19,0-1-11,0 0-20,-21-2 20,0-2-10,-6-4 20,2-6-11,0-6 12,8-6-15,3-6 2,6-8-32,3 0-69,3 0-220</inkml:trace>
  <inkml:trace contextRef="#ctx0" brushRef="#br0" timeOffset="4176">288 78 87,'0'0'105,"0"0"-18,0 0-21,0 0 6,-121 94-27,90-64-15,0 2-1,2-2-23,2 1-2,7-6 6,5-5-20,3-5 20,10-7-20,2-5-17,0-3-31,24 0-55,8-11 79,7-10 27,9-4 8,0-6-2,-1 1 2,0 4-4,-7 2 4,-4 4-1,-9 6 2,-10 4 0,-3 4 32,-10 2-20,-4 4 65,0 0-5,-16 4 31,-15 18-89,-9 8-6,-8 8-4,-6 6-6,0 1 0,5 2-17,7-5-1,11-6-16,10-10-2,17-10-29,4-12 1,14-4-21,24-12 61,13-20 6,14-10-2,8-8-6,7-3 7,2-1 17,-1 1-24,-7 7 13,-8 8 26,-16 8 0,-14 12 15,-16 8-13,-16 10 4,-4 0 66,-17 12 55,-26 18-117,-11 12 14,-10 8-35,-6 6 31,1 4-27,7-3-5,6 2 6,12-7-7,9-8 0,18-12-22,9-12 21,8-12-34,2-6-2,21-2-59,16-10 52,7-14 23,8-10-3,8-6-8,1-2-1,-2-2 4,-1 3 29,-6 6-4,-10 5 10,-13 10 27,-12 8-9,-19 10 8,0 2 78,-27 8-35,-18 21-29,-8 7-33,-7 8 7,2 5-17,5 1 0,11-4 4,11-6 0,15-10-7,11-8-32,5-12-36,19-10-53,18 0 40,12-22 22,10-14 27,9-4-69,0-6 34,-3 4 48,-3 0 19,-10 8 40,-10 5 6,-11 8-2,-13 10-7,-13 7 12,-5 4 46,-14 1 35,-20 21-95,-10 9 4,-7 8-15,-1 5 2,4 2-10,8-4-9,11-6-7,11-10 0,15-10 0,3-10-79,11-6-5,22-6 0,10-20 74,8-8-7,3-2-2,0 0 3,-5 4 10,-5 1 4,-6 10 2,-11 5 3,-11 7 3,-12 9 7,-4 0 23,-2 10 120,-25 19-84,-9 7-32,-7 6-14,2 2-23,3-4 19,11-6-21,11-6-1,16-11-7,12-14-65,17-3-80,4 0-53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3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7 6,'-17'-17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41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27 309 103,'0'0'75,"0"0"1,0 0-1,0 0-7,0 0-9,0 0-21,0 0 16,0-2-29,0 2 12,0 0-36,0 0 12,0 0-13,0 0 0,0 2 0,0 10 0,0 2-2,0 6 10,0 2-16,0 6 23,0 4-30,0 4 13,0 4 0,0 0-37,0-1 2,0-5-11,0-4-17,0-8 41,0-5-20,0-1 26,0-6-83,0-4-51</inkml:trace>
  <inkml:trace contextRef="#ctx0" brushRef="#br0" timeOffset="487">0 371 42,'0'0'111,"0"0"-36,0 0-14,0 0 2,0 0-25,0 0 8,0 0-22,5-14 2,-1 12-20,2-2-4,6 2 12,1 2-14,2 0 4,3 0 6,1 0-5,-2 4-4,1 8 22,-3 2-14,1 2 15,-3 2 4,-1 4 2,-3 4 25,-3 2-32,-4 3-4,-2 1-13,0 2-11,0 0 5,-13-3-1,-7-2-12,0-6-2,-2-3 15,2-4 0,-1-6-7,4-2 8,1-4-2,5-2-27,0-2 6,4 0-40,3-12-32,1-4-33,3 2-92</inkml:trace>
  <inkml:trace contextRef="#ctx0" brushRef="#br0" timeOffset="1455">508 413 25,'0'0'122,"0"0"-67,0 0-6,0 0 13,0 0-16,0 0 5,0 0-1,-75-10-5,61 10-29,1 0 7,-1 0-4,3 6-19,-2 2 10,1 2-9,4 0-2,-1 2 2,2 2-6,0 0 5,5-3 0,2-2-26,0 0 14,0-4 6,2 4-5,12-1 11,-1-1-14,5 1 13,-1 1-1,2 0-7,-2 1 11,1 1-3,-5-1 1,1 2 0,-5-1 0,-1 2 1,-2 3-2,-4 0 10,-2 2-13,0 1 14,0 1-9,0 0 2,-12 0 20,-3-2 2,-3-2-7,0-2 7,2-4-24,1-4 23,1-2-23,3-4 2,5 0-3,-1 0-20,4-14-35,3-14-20,0 2-85,0 4-113</inkml:trace>
  <inkml:trace contextRef="#ctx0" brushRef="#br0" timeOffset="8889">1054 539 38,'0'0'86,"0"0"-53,0 0-5,0 0 14,0 0-18,0 0 11,0-4-22,0 4 21,0 0-15,0 0 17,0 0-10,0 0 10,0 0-7,0 0-7,0 0 5,0 0-12,0 0 28,0 0-30,0 0 17,0 0-7,0 0 16,-7 0-29,-4 3-10,-4 6 0,-4 1 1,-5 4-1,-2 1 10,-5 1-3,-4-3-5,2 4 12,0-5-1,4 0 3,5-2 4,3 0-5,5-4 5,8-3-19,1-1-2,5-2 11,2 2-20,0-2 11,0 0-2,0 0-11,0 0-4,0 0-4,0 0-19,0 0 21,0 0 1,13 0 11,1 0 11,5 0-14,2 0 8,1 0 1,3 0 10,-1 2-9,-2 6-2,3 0 2,2 0-5,-2 2 12,-4-2-16,2-2 8,-5 0-2,-3-4-6,-2 0 7,-3 0 1,-4-2 0,-2 0-1,-4 0 2,3 0-10,-3 0 20,0 0-19,0 0 10,0 0-3,0 0 1,0 0-14,0-2 4,0-8 8,0-4-6,0 0 5,-3-6-6,-1-1-2,0-7 10,-3 0 1,0-3 0,0 4 0,1 0 1,2 8 19,-1 4-18,1 3 13,1 6-14,3 2 4,0 2-5,0 2-2,0 0-64,0 0-67,0 0-20,0 2-77</inkml:trace>
  <inkml:trace contextRef="#ctx0" brushRef="#br0" timeOffset="10053">1058 642 91,'0'0'62,"0"0"-19,0 0 2,0 0 23,0 0-42,0 0-8,0 0-17,7 0-1,-1 0 3,4 0-2,1 0 12,7 0-12,1 0 27,6 0-14,0 0 21,2 0-25,-1-2 0,1 2-1,-5 0-2,0 0 9,-3 0-15,-6 0 10,-5 0-9,0 0-4,-6 0 1,0 0-1,-2 0-9,0 0-41,0 0-55,0 0-49</inkml:trace>
  <inkml:trace contextRef="#ctx0" brushRef="#br0" timeOffset="10885">1708 281 54,'0'0'138,"0"0"-41,0 0-50,0 0 25,0 0-18,0 0 1,0 0-18,0 0 11,0 0-8,0 0-2,0 0-2,0 0-19,-9 6-4,0 4-6,-2 4-10,2-2 11,-2 2-10,0 2 2,0 4 0,0 0 0,-1 6 1,1 2-2,0 6 8,2 2-18,3 3 22,1-2-21,5 3 12,0-1-2,0-4 0,9 1 1,7-4-2,3-4-6,4-2 1,-1-6 12,2-2-12,-1-4-2,-3-4 7,-3-2-10,-3-2 10,-5-2-1,0-1-15,-4-3-29,-5 0-41,0 0-2,0 0-128</inkml:trace>
  <inkml:trace contextRef="#ctx0" brushRef="#br0" timeOffset="12605">1980 427 23,'0'0'132,"0"0"-44,0 0-21,0 0 21,0 0-18,0 0 25,0 0-46,0-6 19,0 6-21,0 0 14,0 0-38,0 0 0,0 0 2,-9 10 2,-7 12-12,-1 8-4,-4 4-17,-1 5 12,0 1-12,0 0-12,1-2-10,4-5-17,3-5-25,8-6 12,4-6-11,2-8-9,0-8-52,4 0-48</inkml:trace>
  <inkml:trace contextRef="#ctx0" brushRef="#br0" timeOffset="13011">1967 409 25,'0'0'199,"0"0"-91,0 0-14,0 0-8,0 0-1,0 0-46,0 0-8,0 0-20,0 0-11,2 6 0,2 10 0,1 8 29,1 6-28,3 2 24,-2 4-25,2 1 15,-3-3-15,3-4-1,0-2-8,-2-9-10,-1-1 8,3-6-31,-1-4 6,-2-2-64,-4-4 9,0 0-98</inkml:trace>
  <inkml:trace contextRef="#ctx0" brushRef="#br0" timeOffset="13393">1839 650 67,'0'0'95,"0"0"-71,0 0 37,0 0-22,0 0 17,0 0-20,0 0-3,93-24-1,-70 20-15,0 2 4,-1-3-19,-2 5 4,6-1-6,-5 1-26,-6 0-150</inkml:trace>
  <inkml:trace contextRef="#ctx0" brushRef="#br0" timeOffset="14038">2405 433 13,'0'0'105,"0"0"-49,0 0 5,0 0 5,0 0-8,0 0 11,0 0-10,0-6 16,0 6-26,0 0 9,0 0-26,0 0-2,0 0-7,0 0 12,-8 8-8,-6 9-27,-1 4 4,-3 5 3,-3 6-14,0 1 14,0 0-15,-1 0 6,4-3-25,2-5-3,3-5-5,7-6 6,1-6-13,5-4 6,0-4-61,0 0-60,0 0-84</inkml:trace>
  <inkml:trace contextRef="#ctx0" brushRef="#br0" timeOffset="14519">2216 425 49,'0'0'123,"0"0"-58,0 0 18,0 0 8,0 0-42,0 0-4,0 0-23,0-6-8,0 6-14,0 14 0,0 2 32,11 6-11,2 0 12,3 2-32,2 1 20,0 1-20,0-1 3,-1 2-3,-1-1-1,-1-2 0,-3-3-29,-1-1-34,-3-4 28,6-4-30,-3-4-119,-4-2-80</inkml:trace>
  <inkml:trace contextRef="#ctx0" brushRef="#br0" timeOffset="15118">2430 367 35,'0'0'94,"0"0"-41,0 0-11,0 0 27,0 0-34,0 0 1,0 0-19,0-4 23,0 4-18,0 0 4,0 0-9,0 0-9,0 0 6,0 0-13,0 0-2,5 0 7,1 0-15,3 0 18,0 8-9,2 0 0,2 0 2,-1 2 12,1 4-7,1 2 35,1 6-35,-1 2 32,-1 5-20,-1 2 6,-2 1-24,-3 3 9,-3-2 0,-4 2-10,0-2 0,0-1 6,-4-2-12,-13-2 9,2-6-4,-1-2 2,1-6-1,3-2 0,4-2 1,1-2-2,5-4-43,0-1-33,2-3-84,0 0-201</inkml:trace>
  <inkml:trace contextRef="#ctx0" brushRef="#br0" timeOffset="27079">2040 81 77,'0'0'122,"0"0"-71,0 0-28,0 0 14,0 0-1,0 0-30,0 0 13,0 0-18,0 0 20,0 0-14,0 0 9,0 0-15,0 0 11,0 0 5,0 0-16,0 0 3,0 0 5,0 0-16,0 0 18,0 0-17,0 0 7,0 0-2,2 0-8,2 0-7,3-6 16,3 0-2,-2 0-4,3 2 12,1 0-11,-2 2 12,-1-2-14,1 2 7,-2 2 0,-3 0 1,-1 0-1,0 0 0,-4 0-14,0 0 14,0 12 0,-4 2 23,-11 4-17,-1-2 10,1 0-15,-1-2-1,7-4 0,3-2 1,1-4-2,5 1 4,0-4-12,0 3 6,0-1 2,13-2 2,5-1-1,4 0 0,5 0 0,0 0 0,0 0 6,-1-4-12,-1 0 6,-3-2-11,-2 5-61,-9-2-48,-5 3-95</inkml:trace>
  <inkml:trace contextRef="#ctx0" brushRef="#br0" timeOffset="27779">2343 33 62,'0'0'146,"0"0"-61,0 0-4,0 0-18,0 0 8,0 0-49,0 0-2,0 0-19,0 16 7,0 6-7,0 4-1,0 0 8,0 2-8,0-1-15,0-4-76,0-6-54,0-6-59</inkml:trace>
  <inkml:trace contextRef="#ctx0" brushRef="#br0" timeOffset="28020">2343 65 71,'0'0'92,"0"0"-54,0 0-14,0 0 30,0 0-34,0 0 4,0 0-22,60-56 19,-45 50-12,2 4 3,-5 2 1,0 0-5,-3 0 21,-3 0-13,-1 10 4,-5 2-13,0 2 6,0 2-11,-3-2 14,-7 2-8,-2-2-7,3-2-1,1-2 0,1 0-10,5-3-34,-1-4-9,3-1-2,0-2 32,0 0-17,5 0 18,6 0 15,2 0 6,1 0-1,-1 0 4,-4 0-11,-2 2 15,-7 6-6,0 5 25,0 1 32,0 2-16,-12-2-14,-1 1 3,-3-3-29,3 0 7,2-2 0,4-2-16,3-2-40,1-2-82</inkml:trace>
  <inkml:trace contextRef="#ctx0" brushRef="#br0" timeOffset="28537">2590 109 117,'0'0'75,"0"0"-50,0 0 3,0 0 10,0 0-28,0 0 11,0 0-20,0 59 10,0-44-10,0-1-1,0-2 1,5-3-1,1-5 1,1 0-1,2-4 0,2 0-14,0 0-1,1-4-22,-4-6 1,1-2-12,0 2 19,-4 2 15,-1 2 5,0 2 8,-1 1-5,-3 3-1,0 0 14,0 0 10,0 10 16,0 8 19,-5 3-26,-3 0 2,-2 1 6,1 0-12,3 0-13,-1-4-9,5-4-2,0-4-97,2-6 14</inkml:trace>
  <inkml:trace contextRef="#ctx0" brushRef="#br0" timeOffset="29001">2795 55 101,'0'0'121,"0"0"-85,0 0-23,0 0 15,0 0-28,0 0 14,0 103-12,-2-83-4,-3 6-8,3-7-61,-2-3-74</inkml:trace>
  <inkml:trace contextRef="#ctx0" brushRef="#br0" timeOffset="29265">2790 197 10,'0'0'10,"0"0"6,0 0-16,0 0 6,0 0-5,0 0 6,0 0 1,117-54-8,-111 48 5,-2 1-4,-1 1 42,-3-1 4,0 1 3,0 0-21,0 0 4,0 0-14,-3 0 1,-3 2 10,2 2-14,-1 0 7,1 0-21,2 0-4,-5 2 11,2 14-16,1 2 7,-1 3 0,3-1 4,2-2-3,0-5-1,0 0 2,2-6-4,7-3 9,5-4-16,-3 0-36,-5 0-214</inkml:trace>
  <inkml:trace contextRef="#ctx0" brushRef="#br0" timeOffset="30533">363 176 9,'0'0'32,"0"0"12,0 0 4,0 0 18,0 0 6,0 0-5,0 0-21,0 0 13,0 0-16,0 0-12,0 0-4,0 0-11,0 0 0,0-4-8,0-3-16,0 3 14,0 1-14,0-4 13,9 2-11,2 0 6,0 1 0,3 0 0,-3 3 0,0-2-7,0 3 8,-2 0-8,0 0 11,0 0-11,-5 0 7,-4 4 0,0 10 8,0 3-7,-2 2 1,-11 6 10,-1-2-24,-1 3 13,3-4-2,2-2-37,5-6 23,1-6 9,4-2 5,0-2-1,0-4-13,0 0 15,9 0-36,6 0 24,3 0-8,2-2 11,2-6-12,7 0-10,-4 4-22,-7 0-57</inkml:trace>
  <inkml:trace contextRef="#ctx0" brushRef="#br0" timeOffset="31210">657 146 52,'0'0'146,"0"0"-61,0 0-27,0 0-15,0 0-1,0 0-42,0 0 10,7 41-4,-3-14-5,1 2-1,0 1 0,1-2 0,3 6-38,-1-10-64,0-6-54</inkml:trace>
  <inkml:trace contextRef="#ctx0" brushRef="#br0" timeOffset="31444">707 161 38,'0'0'72,"0"0"-52,0 0 10,0 0-7,0 0 12,0 0-8,0 0 7,79-29-16,-65 29 7,-1 0-5,-4 0 2,-4 7 4,-5 5-18,0 2 11,0 4-7,-18 3 15,0 1-24,-2-3 6,4-3-9,5 0-31,5-6-22,4-4 5,2-2 15,0-4-10,4 0 10,9 0 10,1 0 22,1 0-10,1 0 11,-3 4 3,-2 2 6,-2 2 1,-4 2 1,-5 2 31,0 0-6,0 2 32,-14 0-51,-3-2 13,0 0-28,2-4 6,7-6-8,2-2-52,6 0-119</inkml:trace>
  <inkml:trace contextRef="#ctx0" brushRef="#br0" timeOffset="31902">917 253 129,'0'0'106,"0"0"-71,0 0 10,0 0 4,0 0-41,0 0 8,0 0-14,21 68 7,-17-62-8,0-2-1,2-4 0,0 0-8,3 0 8,2 0-13,0-2 1,2-8-17,-1 0 28,-1 0-13,-2 0 12,-3 4-8,1 2 10,-4 2 0,-1 2 0,-2 0 0,0 4 10,0 12 32,0 4-6,0 0-7,0 0-20,-5 0 4,1-4-12,-1-4 0,3-4-1,2-4-5,0-4-3,0 0-73,2-2-60</inkml:trace>
  <inkml:trace contextRef="#ctx0" brushRef="#br0" timeOffset="32306">1168 83 9,'0'0'163,"0"0"-69,0 0-19,0 0-39,0 0-7,0 0-21,0 0 4,0 64-4,0-38-8,0 1 4,0-1-2,0-3-4,0 3-63,0-8-62,0-4-85</inkml:trace>
  <inkml:trace contextRef="#ctx0" brushRef="#br0" timeOffset="32523">1141 235 18,'0'0'57,"0"0"-11,0 0 19,0 0-37,0 0-2,0 0-16,0 0 7,84-23-16,-72 19 1,-4-3 7,-1 3-9,-3-2 1,1 2 1,-2-1-1,-3 1 12,0-1-12,0 1-1,0 3 10,0-2-4,0 3 17,0 0-10,0 0-11,-3 8-4,1 5 4,2 2-2,0 0 0,0-2 0,0-2-10,0-2-39,9-5-17,0-4-21,-1 0-7</inkml:trace>
  <inkml:trace contextRef="#ctx0" brushRef="#br0" timeOffset="32878">1399 128 42,'0'0'113,"0"0"-67,0 0-22,0 0 14,0 0-8,0 0-28,0 0 15,-9 27-16,9-17 21,0-2 4,0 1 17,3 0-13,1 1 2,-2 3 1,-2 2-8,0 1 27,0 0-42,-11 8-10,-5-6-19,-1-2-124</inkml:trace>
  <inkml:trace contextRef="#ctx0" brushRef="#br0" timeOffset="53545">3033 560 78,'0'0'55,"0"0"-22,0 0 26,0 0-27,0 0-12,0-3-13,0 2 1,0 1 12,0 0 3,0 0 22,0 0-1,0 0 21,0 0-24,0 0 15,0 0-32,-2 0 1,2 0-11,0-3 2,0 3 9,0 0-12,0-1 16,0 1-21,0 0 17,0 0-24,0 0-2,0-2 0,0 2-6,0-3-3,0 2-18,0-2-21,0 2-30,0 1-8,0 0-160</inkml:trace>
  <inkml:trace contextRef="#ctx0" brushRef="#br0" timeOffset="54311">3029 658 48,'0'0'125,"0"0"-63,0 0 16,0 0-7,0 0-8,0 0-37,0 0-16,0-2 8,0 2-10,0 14 43,0 1-12,0 7 7,0 4-33,-2 2 7,-5-2-20,-1 0 0,-4 2 0,3-6-89,-1-8-92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6.2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4 152,'0'0'122,"0"0"-86,0 0-4,0 0-13,0 0 11,0 0-18,0 0-11,-42 102 15,29-66-16,0-1 4,2-5 5,2-6-15,4-6 15,1-8-15,4-2 7,0-6-1,0-2 9,0 0-9,0 0 0,0-2-1,0-14-5,6-7 12,6 0-3,-3-8 4,2 2-14,1-4-2,-3 1 2,0 4-11,0 6 5,-2 4 6,-1 10 4,1 4 2,-3 4-2,-2 0 2,3 16 2,-2 6 5,-3 5-5,2-2 6,-2 4 0,0-6-6,0-2-2,0-5 11,2-7-18,2-6 15,1-3-14,3 0 6,3-4 1,4-14 7,1-3-6,-1-4-2,3-1 7,-3 1-14,2 0 6,-4 4 1,1 5-8,-7 8 9,-1 8-1,-4 0-5,-2 10 6,0 14 0,0 9 21,0 3-15,-2 4 19,-4-2-18,-3-2 13,4-4-20,1-8 1,1-6-1,3-8-1,0-10-13,0 0-105,7-6-51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9.9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157 316 84,'0'0'118,"0"0"-57,0 0 17,0 0-28,0 0-20,0 0-21,0 0 20,-58-4-15,38 8 17,1 6-17,0 1 5,4 3-18,3 1 0,4 6-1,3-1 7,5-2-15,0-2 2,0-2 6,9-6-19,9-6 8,4-2-14,5 0 17,2-18-7,2-6-2,0-8 17,-2-2-4,-4-4 4,-5-2 0,-5 1 35,-4 3 0,-6 2 11,-2 0-22,-3 6-2,0 6-3,0 6-19,0 8 23,0 4-21,0 4-2,0 0 0,-6 18 0,-2 12-1,-1 10 1,0 6-1,2 5 2,-2-1-2,7-6 2,0-8-10,2-8 18,0-8-11,4-8 3,15-8-2,4-4 1,4 0 0,4-8-1,1-8 2,-3-6-5,-3 0 11,-3-4-14,-6-1 0,-5 1-8,-5 2-21,-7 2 16,0 8 13,0 6 7,-13 8 1,-6 0-1,1 8 4,1 16 8,3 7-19,7 0 15,7 4-5,0-2-3,0-2 10,10-7 11,5-4-20,6-4 2,0-10-2,12-6-2,-4 0-89,-4-12-161</inkml:trace>
  <inkml:trace contextRef="#ctx0" brushRef="#br0" timeOffset="872">850 110 137,'0'0'116,"0"0"-20,0 0-24,0 0-17,0 0-20,0 0 14,-34 112-12,19-72 11,-1 2-9,1-2-37,-1 0 4,5-5-4,5-5-4,1-6-63,2-8-11,3-6-40,0-8-44,0-2-95</inkml:trace>
  <inkml:trace contextRef="#ctx0" brushRef="#br0" timeOffset="1112">821 194 155,'0'0'152,"0"0"-97,0 0 0,0 0-3,0 0 7,0 0-32,0 0-26,56-106-2,-40 98 9,-3 4-16,3 4 16,-5 0-18,-1 2 20,0 16-4,-6 4 6,-2 2-4,-2 6 10,-2 1-18,-16 1 13,-1-3-6,-4 0-4,1-3 4,3-6-8,9-8 1,3-2 0,5-5 0,2 0 0,0-1-1,0-2-10,9-2 10,9 0-11,3 0 12,6 0-30,0 0-12,13-2-45,-6-7 24,-8 2-115</inkml:trace>
  <inkml:trace contextRef="#ctx0" brushRef="#br0" timeOffset="1524">1030 303 84,'0'0'124,"0"0"-82,0 0-25,0 0 29,0 0-13,0 0 19,0 0-39,52-31 16,-37 21-20,-1-2 4,-3 1-12,-3-2-1,0 3 10,-6 2-9,-2 0 23,0 2-14,0 0 22,0 4-20,-14 2 25,1 0-18,-3 0-10,-1 17-9,1 2 7,3 7-14,6 1 14,2-4-19,5 2 24,0-7-22,0-6 11,2-4-1,12-6 0,7-2-15,-2 0-20,6-8-28,2-8-4,-1-2-29,-1 0 83,-4-2-2,-3 1 5,-7 3-69,-7 3 59,-4 4 20,0 1 65,0 6 38,0 0-7,-2 2-5,-5 0-54,-1 0-14,1 7-23,-2 2 7,2 4-6,2-2-1,0-1 0,3-2 1,0-4-7,2-1 18,0-2-24,0-1 14,0 0-4,0 0-19,2 0 10,8-5 10,1-4-18,-2 1 18,0 0-4,-2 2 4,-3 2 2,-2 3-9,0 1 6,1 0 1,-1 0 1,-2 9 0,0 14 16,0 3-3,0 6 30,-11 2-28,-2 2 34,-3-2-36,-1 0 17,-1-6-17,1-2-3,3-6-8,1-6 4,3-6-12,4-4-7,2-4-33,4-4-93,0-10-201</inkml:trace>
  <inkml:trace contextRef="#ctx0" brushRef="#br0" timeOffset="2365">1497 230 5,'0'0'67,"0"0"-52,0 0-1,0 0-13,0 0 29,0 0-11,0 0 35,0-5 12,0 5 3,0 0-11,-2 0-15,0 0 6,-2 3-21,-1 15 2,-1 4-11,-2 7 25,4-1-35,0-2 13,-1 0-21,1-4 1,0-2 3,2-6-5,-1-4-1,3-10-99,0 0-81,3 0-42</inkml:trace>
  <inkml:trace contextRef="#ctx0" brushRef="#br0" timeOffset="2859">1825 194 208,'0'0'179,"0"0"-123,0 0-1,0 0-15,0 0-11,0 0-9,0 0-18,-29 6-4,16 0 10,1 4-16,2-1 16,1 1-16,4-1 9,0 1-1,5-2 0,0 1-1,0 0 1,2-3 0,10 2-14,-3 1 27,2-1-22,-2 0 18,-4-1-10,-1 4 1,-4-1 0,0 2 34,-2 0 7,-14 4 6,-4-2-30,0-2-7,3-2-1,0-2-9,9-4 0,6-4-48,2 0-46,0-4-142</inkml:trace>
  <inkml:trace contextRef="#ctx0" brushRef="#br0" timeOffset="3267">1925 28 224,'0'0'124,"0"0"-55,0 0 28,0 0-18,0 0-10,0 0-41,0 0 14,0-28-15,0 40-5,0 10-22,-2 12 0,-5 6 0,-3 6-4,-2 4 3,1 0-47,-1-3-9,2-5-42,3-8 16,1-10-7,3-8 5,3-12 20,0-4 13,-2 0-47</inkml:trace>
  <inkml:trace contextRef="#ctx0" brushRef="#br0" timeOffset="3522">1840 258 74,'0'0'27,"0"0"29,0 0-14,0 0 16,0 0-35,0 0-4,132-37-14,-103 30-4,0 1 1,0 1 8,-5 0 18,-6 3-27,-7 0 11,-3 2-12,-8 0 65,0 0-25,0 12-17,0 4 26,0 6-10,0-2-3,-6 2-28,2-4 6,0-1-7,-1-8-8,3 0 7,2-5-5,0-4-1,0 0 0,0 0 5,0-2-5,0-13-7,0-4-34,11-3 33,5-2-57,1 2-44,2 1 55,5 6-10,-6 2-37,-2 8-34</inkml:trace>
  <inkml:trace contextRef="#ctx0" brushRef="#br0" timeOffset="3929">2378 198 77,'0'0'184,"0"0"-94,0 0-4,0 0-24,0 0-14,0 0-8,0 0-22,-34 14-7,23 4-1,0 5-11,0 3 8,7-2-8,-2-2 1,6-6-1,0-4 0,0-4-6,10-6 4,3-2-1,1 0 2,1 0-11,-1-6 13,1-7-24,-4-2-21,1-2-3,-6-1 5,-4-1 9,-2-10-23,0 5-25,-11 2-75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3.5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0 0 192</inkml:trace>
  <inkml:trace contextRef="#ctx0" brushRef="#br0" timeOffset="64935">460 105 204,'0'0'124,"0"0"-48,0 0-2,0 0-18,0 0 22,0 0-45,-9 0 6,9 0-19,0 0 13,0 0-5,0 0-12,0 0 7,0 0-22,0 0 9,0 0-1,0 0-16,0 0 7,0 0-2,0 0-63,0 0-46,0 0-104,0 0-114</inkml:trace>
  <inkml:trace contextRef="#ctx0" brushRef="#br0" timeOffset="65580">502 255 176,'0'0'146,"0"0"-41,0 0-1,0 0-36,0 0-15,0 0 1,0 0-5,0-2 23,0 2-30,0 0 4,0 0-46,0 0 4,0 0-4,0 0-34,0 0-96,0 0-121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0.6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192 105 153,'0'0'146,"0"0"-60,0 0-22,0 0 12,0 0-27,0 0-20,0-3 0,0 3-10,0-2 27,0 2-23,0-2 18,0 2-41,0 0 27,0 0-19,0 0 2,0 0-10,-7 0 0,-7 0 0,-1 0-25,-3 2 15,-2 4 19,0-2-21,2 0 24,3 0-19,1-2 7,3-2 0,3 3-1,-2-3 11,6 0-20,-1 1 23,3 2-25,2-2 12,-2 2 0,2 2-18,0 1 10,0 7-10,0-6-3,2 1 2,11-2-4,5-2 21,3-3-19,2-1 19,4 0-14,-2 0 16,-2 0-1,-3 0-3,-7 0-2,-4 0 3,-5 0-4,-4 0 11,0 0-5,0 0 2,0 0 15,0 0-16,0 0 9,-7-1-7,1-3-1,2-6-2,-1 3 1,3-3 0,2-1-16,-2 1 15,2 0-12,0 2 13,0 0-11,0 4 11,0 2 0,0-3-8,0 2 7,0 3 2,0 0-11,0 0 16,0 0-12,0 0-10,0 0-4,0 0 19,0 0-6,9 4 7,-1 0 0,3-2-10,1 0 20,3-2-11,3 2 2,5-2 5,3 0-6,3 0 10,5 0 10,1 0-20,1 0 19,4 0-18,-3 0 19,0 0-18,-4 0 15,-4 0-17,-7 0 0,-6 3 0,-5 2-7,-7 3-27,-4 2-44,0 0-1,0 1-147</inkml:trace>
  <inkml:trace contextRef="#ctx0" brushRef="#br0" timeOffset="970">1084 46 165,'0'0'114,"0"0"-45,0 0-33,0 0 13,0 0-20,0 0 10,0 0-10,-89-8-21,64 8 5,3 10-4,-1 2-18,3 1 24,5 0-27,5-1 12,3 0 0,7 1-23,0-5 16,0-1 6,3-3-18,13-1 13,-1-3-14,3 0 14,0 0 12,-2 0-4,-5 0-2,-2 0 0,-2 0-1,-5 0 2,-2 0-2,0 0 9,0 0 34,-2 0 9,-16 14-25,-7 3-26,-3 2 8,5 6-7,4-3 0,6 0-1,8-2 6,5-4-13,0-6 14,0-2-14,10-6 14,5-2-14,5 0-2,1 0 9,1-2-13,1-6-16,6-8-33,-4 6-45,-8 0-55</inkml:trace>
  <inkml:trace contextRef="#ctx0" brushRef="#br0" timeOffset="1480">1099 163 136,'0'0'153,"0"0"-83,0 0 11,0 0-13,0 0 0,0 0-54,0 0 6,2-1-20,-2 1 9,2 14 2,2 4-4,-4 0 11,0-2-18,0 4 5,0-2 4,0-4-18,0-2 5,0-2 4,0-6-10,-4 0 1,4-4 7,0 0-9,0 0 11,0-8-5,0-6-4,0 0 18,4-8-15,0 4 12,5 0-6,1-4 0,4 0 0,1 5-1,4-2 8,0 6-15,1-1 16,3 3-16,-3 5-10,0 6-57,-4 0-62,-8 0-66</inkml:trace>
  <inkml:trace contextRef="#ctx0" brushRef="#br0" timeOffset="2045">1323 124 147,'0'0'165,"0"0"-105,0 0-8,0 0 2,0 0-1,0 0-27,0 0-7,0-1 8,0 2-27,0 13 15,0 7-8,0 0-6,0 3 0,-3 0-1,-2 0 0,1-10-5,2 0 3,0-6-1,2-4-4,0-4 11,0 0-12,0 0 8,0 0 0,0-6-8,0-6 8,0-6 0,6-4 1,6 0-10,-1-2 21,4 3-24,-1 4 24,4 3-24,1 1 1,4 4-21,8 0-49,-6 4-23,-8 3-44</inkml:trace>
  <inkml:trace contextRef="#ctx0" brushRef="#br0" timeOffset="2494">1610 138 36,'0'0'209,"0"0"-128,0 0-17,0 0-14,0 0 21,0 0-18,0 0-7,-23-10-8,10 10-38,-1 4 4,-1 10 9,1 3-20,4 4 10,1 3-4,5-2 2,4 0-1,0-4 0,0-2 0,0-6-3,13-4 6,0-4-6,3-2 10,4 0-8,-3 0 8,2-12-2,-4-4-5,-4 0 0,-2-2 0,-5 0-3,-4 0-5,0 2 14,0 2-12,0-3 6,-6 3-2,-3 1-51,2 5-19,0 2-45,5 6-147</inkml:trace>
  <inkml:trace contextRef="#ctx0" brushRef="#br0" timeOffset="2927">1610 138 192,'129'25'196,"-129"-25"-80,0-1-36,0 1 3,0 0-47,0 0 4,0 0-39,0 0-1,0 10 4,0 6-4,0 4 0,0 0 2,0 4-4,0-8 4,0-2-5,0-4 3,-2-4-7,2-6 14,0 0-11,0 0 12,0-4-8,0-12 5,0-4 2,0-4-14,8 2 14,6 0-20,3 2 17,4 5-11,8 2-26,-7 3-57,-6 6-259</inkml:trace>
  <inkml:trace contextRef="#ctx0" brushRef="#br0" timeOffset="93331">209 0 82,'0'0'64,"0"0"-25,0 0 14,0 0 24,0 0-25,0 0-6,0 0-36,0 0 19,0 0-8,-2 0 33,2 0-21,-2 0 17,-3 0-5,3 4-29,-2 0-1,-3 4-14,3-4 3,-1 0 9,-2 4-20,1 0 14,-1 0-12,-2 2 6,-2 0-1,0 4 1,-5 0-1,-1 0 0,1 0 6,1-2-16,-1-2 18,3 0-9,1-4 2,1-2-1,5 0 0,4-4 0,-1 2-1,3-2 6,0 0-14,0 0 15,0 0-15,0 0 9,0 0-6,0 0-1,5 0 7,3 0 0,3 0 2,3 0-5,-3 0 12,3 0-21,-1 0 21,3 4-16,-1-3 14,1 3-8,1 3 1,-1-1 0,-3 2-1,1-2 2,-5 2-6,-3 0 12,1-2-14,-3-1 15,-1 2-9,-3-3 1,2 2 0,-2-6 0,0 0 1,0 0-3,0 0 0,0 0 1,0 0-24,0-12 22,-5 0-6,1 0 8,-3-6 1,3-3-2,0 3 1,1-3 2,3 3-9,0 0 14,0 4-13,0 4 7,0-2-1,0 6-12,0 2 2,7-2-32,2 0-57,-5 2-62,1 2-119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8:50.5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77 143,'0'0'167,"0"0"-89,0 0-30,0 0 37,0 0-50,0 0 4,0 0-39,0 96 30,0-63-11,-2 1-2,-5 2-1,3-1-15,-3-2-1,2-3 0,3-2-9,2 3-63,0-13-62,0-6-117</inkml:trace>
  <inkml:trace contextRef="#ctx0" brushRef="#br0" timeOffset="287">0 121 234,'0'0'182,"0"0"-110,0 0-12,0 0-3,0 0-37,0 0-9,0 0-9,8-8-1,4 8 8,3 0 0,1 0-1,4 12 21,0 6 3,3 2-2,-2 3 11,0 5-31,-5-2 23,-5 2-14,-7 0 1,-4 0-14,0 0 7,0-4-6,-17-2-1,-4 0 2,-1-4-6,-3-1-4,3-7-12,0-2-15,4-8-43,5 0-10,2-4-89,6-9-88</inkml:trace>
  <inkml:trace contextRef="#ctx0" brushRef="#br0" timeOffset="698">394 100 375,'0'0'140,"0"0"-51,0 0-15,0 0 41,0 0-53,0 0-17,0 0-38,0-1 11,0 17 11,-2 8-21,-6 8-5,-4 5 7,1 3-17,-3 2 19,1-2-17,2-4 14,4-5-12,1-8 3,6-6-1,0-7-5,0-6-16,10-4 21,13 0-28,6 0 14,4 0-32,12 0 6,-5-6-57,-11-1-143</inkml:trace>
  <inkml:trace contextRef="#ctx0" brushRef="#br0" timeOffset="1330">800 347 218,'0'0'136,"0"0"-74,0 0-45,0 0 9,0 0-17,0 0-2,0 0 12,4 9-1,7-9 39,4 0-36,1 0 12,1-8-33,4-4 14,-4-2-13,-1-2-1,-5 4 0,-5-4 0,-3 4 0,-3 4 0,0-2 0,-16 6 6,-4 0-1,1 4-5,-4 0 17,5 0-7,0 6 29,8 10-20,-1 6-19,7 2 0,1 4 10,3 1-23,0-1 15,0-6-4,13-4-8,5-8-10,2-2-23,11-8-37,-5 0-48,-1 0-119</inkml:trace>
  <inkml:trace contextRef="#ctx0" brushRef="#br0" timeOffset="1751">1108 248 355,'0'0'146,"0"0"-68,0 0-32,0 0 26,0 0-58,0 0 2,0 0-14,-42 20-4,31-4 2,2 0 0,5 0 0,-1-3 2,5-4-9,0 0-1,0-4 7,0 1-8,9 1 9,0-3 0,0 1 10,0 1-9,-3 1 5,1 0 4,-5 4-8,-2-1 11,0 4-12,0 4-2,-6-2-87,-3-5-134</inkml:trace>
  <inkml:trace contextRef="#ctx0" brushRef="#br0" timeOffset="2290">1538 264 45,'0'0'160,"0"0"-60,0 0 9,0 0-34,0 0 6,0 0-36,0 0 5,-26-10-19,17 10-13,-5 0 23,1 0-40,-2 12 21,1 6-21,3 0-2,5 0 8,1 2-8,2 1 2,3-3-2,0-4 1,0-5-13,8-2 13,3-5-26,2-2 10,0 0-1,3-6 10,0-12 14,-1-7-8,-1-3 1,-1-8 0,-5-2 2,-2-2 4,-2-1-6,-4 1 2,0 1 16,0 8-16,0 3 8,-4 10-3,-4 5 13,4 8-14,2 2-6,-3 3 0,3 0 1,0 15-10,0 13 17,0 8-21,2 4 14,0 0-2,0 5 1,0-1 0,10 0-7,9-4-58,-2-12-97,-1-7-151</inkml:trace>
  <inkml:trace contextRef="#ctx0" brushRef="#br0" timeOffset="2809">1661 228 20,'0'0'285,"0"0"-177,0 0-59,0 0-12,0 0 27,0 0-25,0 0 10,25 36-33,-12-36 0,1 0-6,1-2-10,-1-10 7,-4-2-1,-1 0-12,-7 0 1,-2 2 3,0 2-21,-4 3 23,-13 7-22,-6 0 15,1 0 7,2 17 9,2 9 1,7 2-9,4 4 1,7-2 5,0-2-2,0-3-4,11-7 12,7-7-13,4-3-1,14-8-44,-5 0-43,-4 0-104</inkml:trace>
  <inkml:trace contextRef="#ctx0" brushRef="#br0" timeOffset="3463">2307 248 150,'0'0'202,"0"0"-108,0 0-41,0 0 1,0 0 1,0 0-25,0 0-6,38-60-24,-26 43 31,1-3-21,-5 2 24,0 0-33,-4 3 17,-4 4-10,0 3-6,0 0 16,0 6-17,0 0 18,0 2-9,0 0 19,-2 4-27,0 14 1,2 12-2,0 0-1,0 9 0,0 3 1,4-2-2,5 0 9,1-8-16,2-2 16,-3-11-16,-1-3 3,-3-9 5,-3 0 0,-2-6 0,0-1 13,0 3-13,-11-3 0,-6 0-42,-6 2 41,3 2-14,0-3 9,2 6 1,2-1 5,3 3 0,5 0 0,1-1-2,4-2-3,3-2-4,0-2-4,0 0 13,14-2-26,3 0 25,8 0-9,2-6 3,0-2 6,-1-2-49,2 2-54,-5 4-39</inkml:trace>
  <inkml:trace contextRef="#ctx0" brushRef="#br0" timeOffset="4138">2616 202 150,'0'0'188,"0"0"-106,0 0 7,0 0 4,0 0-20,0 0-16,0 0-34,0 0 4,0 20-14,0 8 24,0 4-36,0 2 14,0 2-13,0-5 6,0-5-8,0-2-13,2-10-20,0-5-50,0-9 8,3 0-73,0-18 12,-1-9-43</inkml:trace>
  <inkml:trace contextRef="#ctx0" brushRef="#br0" timeOffset="4363">2651 165 61,'0'0'92,"0"0"-23,0 0-1,0 0 19,0 0-27,0 0 2,0 0 5,72-12-27,-61 26 6,0 0-21,-7 3 15,-2 3-22,-2-2 31,0 4-22,-4-4 2,-11 0-8,1-1-20,-1-4-2,1-1-16,5-5-3,1-3-34,6-3 40,2-1-30,0 0-45,2 0 46,13 0 28,3 0 15,2 0 0,0 0 3,-4 4 8,-3 9-5,-7 5 7,0 0 37,-6 1 8,0 4 9,0-1-31,-16 0-28,-3-2-2,2-6 7,1-2-26,1-8-32,4-4-57,2-4-146</inkml:trace>
  <inkml:trace contextRef="#ctx0" brushRef="#br0" timeOffset="4819">2832 352 335,'0'0'188,"0"0"-107,0 0 11,0 0-15,0 0-43,0 0-20,0 0-13,14 50 4,-8-25 5,-1-1-16,1-6 16,1-4-17,-3-2 8,1-6-2,2-4-10,-3-2-31,0 0 13,3-2-27,-3-12 34,-1-4-17,2 0 32,-5 0-14,2 5 20,-2 8 0,0 1 1,0 4 20,0 0-7,0 12 25,0 16-1,0 2 14,0 10-14,0-1 2,-2-1-21,-1-2 8,3-2-26,-2-10 1,2-2-2,-3-6 0,3-6-18,-2-10-85,0 0-36,-3 0-362</inkml:trace>
  <inkml:trace contextRef="#ctx0" brushRef="#br0" timeOffset="5264">3021 153 84,'0'0'261,"0"0"-94,0 0-86,0 0 9,0 0-18,0 0-43,0 0-22,0 35-6,0-3 23,4 6-23,2 0 13,0 0-7,1-3-3,-3-6-4,3 0-26,-7-9-101,0-6-44,0-8-114</inkml:trace>
  <inkml:trace contextRef="#ctx0" brushRef="#br0" timeOffset="5505">2981 334 188,'0'0'79,"0"0"-23,0 0 1,0 0-21,0 0-10,0 0-6,0 0-20,129-28 13,-108 16-11,-4-2 14,-1 2-15,-7 2 21,-3 2-22,-4 0 11,-2 2-4,0 0-7,-6 4 0,-7 2 2,-3 0-6,1 2 14,1 14 3,5 6 0,5 6 5,4 2-6,0 2 5,0-3 9,9-1-11,9-10-10,1-6-4,22-12-2,-6 0-119,-3-2-229</inkml:trace>
  <inkml:trace contextRef="#ctx0" brushRef="#br0" timeOffset="427545">2187 686 49,'0'0'51,"0"0"-21,0 0-7,0 0-1,0 0 28,-15 0-24,13 0 19,-4 0-13,2 0 14,2-4-22,-3 2 28,1 0-4,2 2 15,0 0-11,0 0-26,0 0 13,-1 0-26,3 0 25,-3 0-28,3-2 12,0 2-20,0 0 8,0-2-10,0 2-7,0 0 6,0-2-22,10 2 22,11-4-5,8 0-4,10 0 16,-1 0-6,4 0 0,3 2 1,-1 2-1,0 0 0,0 0-7,-2 0 7,1 0-3,3 0-8,4 0 9,6 0-2,2 0 4,2 0 0,-1 0 0,-3 0-2,-4-8 4,-10 2-3,-7 0 2,-8 0-2,-11 2 1,-7 2 0,-5 2 0,-2 0 1,-2 0 7,0 0-7,0 0-2,0 0 10,0 0-18,0 0 12,0 0-10,0 0-6,0 0-6,2 0-1,-2 0-10,2 2 17,-2 0-22,0 0 6,0-2-66,0 0-127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8:56.5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3 274 340,'0'0'183,"0"0"-80,0 0-38,0 0 27,0 0-44,0 0-21,0 0-26,0 22 6,0 2 19,0 4 13,0 2-10,0-6-28,8-6-1,0-4 10,1-8-20,3-2 7,1-4 2,0 0-2,-2-6-16,2-10 5,-1-2-28,-5 0 30,-1 4-28,-2 6 30,1 4-14,-5 4 23,0 4-11,0 22 12,0 8 39,0 8-18,-5 4 7,-5 4-28,-2-6 8,1-4-8,2-8-18,0-8-61,2-10-58,3-8-175</inkml:trace>
  <inkml:trace contextRef="#ctx0" brushRef="#br0" timeOffset="564">478 390 337,'0'0'157,"0"0"-91,0 0-22,0 0-5,0 0-19,0 0-19,0 0 28,42 0-28,-25 0 26,-5 0-27,-1-4 18,-1 0-10,-4-2 9,-4 2-1,-2-2-15,0 0 45,0 0-40,-2 0 7,-8 2-1,-4 0-19,1 4 15,1 0-6,3 0-2,3 14-1,2 4 0,1 4-1,3 2-8,0 0 20,5 0-21,8-6 15,7-1-5,0-7 1,4-6 0,3-4 2,0 0 0,2-3 4,0-12 4,-2-6-12,0-3 11,-4-8-13,-4-2 12,-6-4-7,-6-2-1,-7-4-11,0 2 10,-2 0-2,-14 9-7,1 4 20,1 11-14,1 7 11,3 2 6,6 9-13,0 0 14,4 6-11,0 19 4,0 11-14,0 7 14,0 5-14,0-2 17,4 0-6,8 0-3,-2-10-2,7-10 1,-2-3-29,11-18-67,-5-1-77,-2-4-159</inkml:trace>
  <inkml:trace contextRef="#ctx0" brushRef="#br0" timeOffset="1247">1247 118 143,'0'0'199,"0"0"-62,0 0-24,0 0-1,0 0-38,0 0-48,0 0 24,0 88-11,0-48 22,0 2-28,0 0 8,0 0-17,0-6-9,0-4-10,0-2-4,0-12-2,0-5 14,0-8-26,0-5 23,0 0-20,0 0-9,0-9-27,-12-12-14,-3-3 27,-1 2 13,3 4-25,-1 2 45,4 6 0,3 6 6,1 4-6,1 0 32,-2 6-32,3 12 2,1 6-2,3 2 5,0 1-13,0-4 16,0-2-12,11-2 14,3-8-17,1-4 7,3-7-17,5 0-25,15-8-22,-5-11-77,-4 1-155</inkml:trace>
  <inkml:trace contextRef="#ctx0" brushRef="#br0" timeOffset="1690">1507 322 408,'0'0'173,"0"0"-105,0 0 7,0 0 4,0 0-35,0 0-29,0 0-14,-26 54-2,26-36 11,0-4-18,0 0 15,0-6-14,9-2 5,2-4-4,2-2-10,1 0-7,1-8 3,-1-8-32,-1-4 13,-5 2 0,2-4 26,-6 4-10,-1 4 6,-1 6 4,-2 8 13,0 0 1,0 0 14,2 16 6,0 10-11,2 4 21,4 2-14,0-2 29,1-4-44,5-3 2,-1-5-4,3-17-59,-3-1-120,-2 0-124</inkml:trace>
  <inkml:trace contextRef="#ctx0" brushRef="#br0" timeOffset="2089">1864 0 325,'0'0'169,"0"0"-82,0 0-43,0 0 4,0 0-9,0 0 7,0 112-29,0-67 20,0 0-20,0 1 20,0 2-28,0-6 0,0-4-8,0-6-1,0-6 0,-4-8-48,-8-8-21,4-6-55,-1-4-77</inkml:trace>
  <inkml:trace contextRef="#ctx0" brushRef="#br0" timeOffset="2298">1757 340 133,'0'0'150,"0"0"-92,0 0-45,0 0 56,0 0-7,0 0-16,0 0 7,58-4-37,-38 4 13,3-8-28,-2 4 15,0 0-13,-1 0-6,0 2-6,-4-4-43,-1 4-17,-1 2-6,-3-2-73,-5 0 26,-2 2 36,-2 0 86,-2 0 7,0-2 91,0 2 23,0 0-18,0 0-8,0 0-1,0 0-8,-2 0 11,-4 0-59,-1 4 8,-1 10-20,-2 4 16,4 0-26,4 0-8,2 4-3,0-4-4,0 0-2,0-6 8,4-2-20,8-6 25,3-4-21,1 0 11,-1 0-4,3-9-4,-5-9-30,-1-3 6,-6 1 2,-4-4 27,-2 2-21,0 2 21,-6 2-25,-6 6 26,1 4-21,0 6-56,2 2-105,3 0-216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9:00.1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48 310,'0'0'168,"0"0"-49,0 0-7,0 0-1,0 0-29,0 0-36,0 0-7,0 8-39,0 18 24,0 10-12,0 10 21,0 8-23,0 1 9,0 2-13,0-5-5,0-4-2,0-8-15,0-10-29,-3-12-57,3-10-30,0-8-100,-3 0-169</inkml:trace>
  <inkml:trace contextRef="#ctx0" brushRef="#br0" timeOffset="278">0 142 162,'0'0'248,"0"0"-172,0 0-22,0 0-24,0 0 10,0 0-21,122-62-6,-93 62-1,-3 0-11,-3 8 56,-7 14-35,-8 4 14,-8 6-35,0 3 34,-10-1-34,-15 1 14,-2-5-14,0-6-1,5-8 0,4-4 7,7-6-14,2-6 14,7 0-14,2 0-51,0-8-10,0-6 23,6 2 29,10 6 15,-1 2-12,2 4 11,0 0 4,-1 6 3,-3 10 1,1 6 18,-6 6-11,-1 0 46,-7 6-13,0-4 2,-7 4 4,-13-4-20,-7-2 2,1-6-33,-1-5 15,0-8-10,7-3-12,3-6-12,3-7-73,3-14-45,5 2-92</inkml:trace>
  <inkml:trace contextRef="#ctx0" brushRef="#br0" timeOffset="818">378 196 107,'0'0'265,"0"0"-122,0 0-82,0 0 20,0 0-3,0 0-18,0 0-24,0-15-8,-4 15 34,-3 0-33,-2 0-13,0 15-5,3 8-22,1 6 12,3 4-1,2-1 0,0 1 0,0-5-6,13-8 9,3-4-13,4-6 14,2-6-11,3-4-30,2 0-2,2-6-6,-3-10 10,-2-6-5,-3-2 17,-8-2 22,-7-4-4,-6 2 4,0 0 2,-15 3 11,-12 5-11,-6 7 26,-5 12 5,5 1-22,0 1-10,8 21-3,4 11-35,11-2-113,5-5-165</inkml:trace>
  <inkml:trace contextRef="#ctx0" brushRef="#br0" timeOffset="1285">474 406 189,'0'0'198,"0"0"-61,0 0-49,0 0-9,0 0-4,0 0-43,0 0-15,-94 28-11,79-8 6,1 6-11,3 4 21,2 3-21,7-1 14,2-5-13,0-2-1,7-4-1,10-9 7,8-5-17,2-4 20,6-3-21,1 0 17,1-8-12,-4-6 3,-2-7 2,-8 0-16,-8 3 4,-7-4 11,-6 4 4,0-4-4,-19 0 12,-8 4-11,-2 0 7,0 0-12,4 6 6,10 4-1,5 6-72,6-2-106,4 4-340</inkml:trace>
  <inkml:trace contextRef="#ctx0" brushRef="#br0" timeOffset="1720">744 320 373,'0'0'144,"0"0"-44,0 0-17,0 0 37,0 0-58,0 0 0,0 0-31,-7-39 6,0 39 23,0 0-33,-1 0-14,-1 0 0,-3 17-26,1 5 23,3 10-20,0 0 19,4 6-10,2 2 1,2-2 0,0-2-10,0-4 15,6-6-14,8-5-16,4-6 17,2-10-18,3-5 11,1 0-15,0-4-14,1-15-6,-3-5 8,-1-6 23,-8 0 5,-7-4 4,-6-2 18,0-2-9,0 2 2,-17 4 9,-4 0-2,1 10 6,1 5 19,2 8-23,5 5-5,2 4-4,3 0-2,3 8-50,2 10-37,0 0-140</inkml:trace>
  <inkml:trace contextRef="#ctx0" brushRef="#br0" timeOffset="2230">1035 272 87,'0'0'317,"0"0"-183,0 0-56,0 0-7,0 0 31,0 0-60,0 0 12,0-27-17,-2 27 28,-7 0-17,1 0-28,-4 9-15,1 10 3,2 10-15,2 9 17,3 4-20,4 4 19,0-4-15,0-4 6,6-3 0,10-12 0,3-5 0,0-8-10,6-6 7,1-4-4,1 0-6,2-8 5,-2-12-13,-5-2 20,-4-6-11,-7-2 6,-7-6 4,-4-2 4,-2-2-12,-17 2 20,-6 4-20,-2 6 20,0 6-17,5 9 7,2 8-32,2 5-68,7 1-63,3 16-186</inkml:trace>
  <inkml:trace contextRef="#ctx0" brushRef="#br0" timeOffset="3258">1363 286 182,'0'0'190,"0"0"-128,0 0 3,0 0-3,0 0-20,0 0-9,0 0-8,0 102 14,0-62-28,0 0 18,0 4-28,0-2 5,0-2-6,0 0-42,0-8-46,0-9-57,0-6-72</inkml:trace>
  <inkml:trace contextRef="#ctx0" brushRef="#br0" timeOffset="4649">1599 272 227,'0'0'184,"0"0"-114,0 0 6,0 0-4,0 0 3,0 0-49,0 0 22,3 40-19,-3-8 26,0 4-29,0 2 7,0 4-17,0-2-15,0 0 1,-3-5-2,3-4-13,0-10-54,0-4 17,-2-13-103,-1-3-36</inkml:trace>
  <inkml:trace contextRef="#ctx0" brushRef="#br0" timeOffset="4956">1363 510 108,'0'0'146,"0"0"-91,0 0 20,0 0 14,0 0-22,0 0 3,0 0-42,116 8 1,-85-4-22,3 0 3,8-4-10,-7 0-22,-10 0-190</inkml:trace>
  <inkml:trace contextRef="#ctx0" brushRef="#br0" timeOffset="5782">1958 324 108,'0'0'194,"0"0"-75,0 0-36,0 0-5,0 0 4,0 0-35,0 0-6,-3 0-40,3 0 15,5 2-8,11-2 0,3 0-8,4 0 10,-1 0-2,-1 0-7,-6-6-2,-7-2-38,0-2 6,-8-1-4,0 1 37,0 1-12,-16-1 12,-1 3 1,-2 6-1,1 1 1,-1 0 6,3 0-11,0 14 17,5 6-26,4 5 22,5 4-17,2 3 8,0 0 0,2-2 1,14-4-1,4-6 0,15-8-33,0-6-57,-4-4-110</inkml:trace>
  <inkml:trace contextRef="#ctx0" brushRef="#br0" timeOffset="6212">2343 272 345,'0'0'128,"0"0"-79,0 0 13,0 0-40,0 0-6,0 0-16,0 0 0,-60 23 1,48-6 0,6-5-2,2 4 8,2 0-13,2-2 12,0 4-12,0-4 8,8 0-2,6 4 0,-3-2 0,-2 2-1,-4 0 3,-5-2 4,0 2-4,0-2 23,-14 0-24,-3 0 15,-4 0-16,1-12 0,3 1-38,5-5-149</inkml:trace>
  <inkml:trace contextRef="#ctx0" brushRef="#br0" timeOffset="6652">2812 318 101,'0'0'131,"0"0"-48,0 0-7,0 0 8,0 0-51,0 0 19,-85-110-12,72 105 1,-1 5-15,1 0-18,0 6-6,4 17 8,0 4-20,3 5 20,6 7-20,0-5 16,0-2-6,0-4 0,6-2-1,7-14 1,3-2 0,4-10-6,4 0 12,3-4-12,-2-14 12,0-10-1,-4-2-4,-2-2-1,-9-2 1,0-4 0,-6 0 10,-4 1-9,0-4-2,0 9 10,0 6-5,-6 10-4,-2 8 14,2 8-15,-1 0 0,1 8 0,-1 18 1,2 6-2,1 8 2,4 5-8,0 0 20,0-5-22,16-4 18,3-8-10,4-8 1,6-10-8,0-6 8,2-4-3,-2 0-4,0-14-19,-6-8-9,-4 0-48,-7-4-18,-8 2-3,-4 3 4,0 6 24,-6 7 74,-10 8 2,3 0 75,-1 4 3,5 18-20,5 6-6,4 6-29,0 2 9,0 0-21,4 0-9,11-10-2,14-6-26,-2-8-32,-2-10-148</inkml:trace>
  <inkml:trace contextRef="#ctx0" brushRef="#br0" timeOffset="7389">3385 324 209,'0'0'218,"0"0"-92,0 0-31,0 0-8,0 0-37,0 0-30,0 0-10,31-62-20,-13 50 19,0 3-12,3 4 3,0 5-6,-1 0 6,-3 0 0,0 12 38,-9 3-17,-3 3 15,-5 3-25,0 3 46,-11 4-30,-12 0 5,-4 2-21,4 0-10,0-4-1,5-2 9,9-4-22,7-4 20,2-4-18,0-2-5,13-2-6,9-4-17,5-4-3,7 0-16,-1 0-31,9-1 20,-6-12-83,-10 3-72</inkml:trace>
  <inkml:trace contextRef="#ctx0" brushRef="#br0" timeOffset="7846">3849 167 217,'0'0'115,"0"0"-83,0 0 25,0 0 37,0 0-14,0 121-37,0-79 9,0 0-33,0-2 1,0-2-19,-3-8-1,0-2-17,-1-10-93,2-10-89</inkml:trace>
  <inkml:trace contextRef="#ctx0" brushRef="#br0" timeOffset="8048">3814 186 32,'0'0'159,"0"0"-86,0 0-35,0 0-1,0 0 9,0 0 8,0 0-5,128-50-10,-104 50 24,-6 13-18,-5 0 24,-3 3-20,-10 5-5,0-1-11,-3 2 13,-17 3-10,-5-3-24,-1-4 2,2-2-5,3-4-8,5-6-1,8-2-10,6-4-43,2 0-14,0 0-35,10-8 37,11-2 53,3 4 5,1 4 1,-3 2 11,-2 0-5,-4 13 8,-5 8 24,-7 3-13,-4 2 15,0 2 27,-13 2-3,-9 0-12,-5-4-36,0-2 13,4-6-21,4-6-4,3-6 2,7-6-43,7-1-99,2-16-146</inkml:trace>
  <inkml:trace contextRef="#ctx0" brushRef="#br0" timeOffset="8514">4111 295 398,'0'0'133,"0"0"-80,0 0-27,0 0 14,0 0 25,0 0-16,0 0 11,9 101-36,-7-75 31,1-4-55,1-4 20,1-4-20,1-4 0,3-10 0,0 0-13,0 0-5,2 0-44,0-14 12,-2-4-31,0-4 30,0 0-12,-2 0-14,-3 0-6,0 8 47,-1 6 27,-3 8 9,0 0 13,0 12 16,0 14 53,0 8-27,0 4 36,0 2-49,0 2-6,0-2 22,-7-1-35,-2-6-18,-2-7-4,-2-4-2,-8-4-48,6-8-32,1-6-143</inkml:trace>
  <inkml:trace contextRef="#ctx0" brushRef="#br0" timeOffset="8989">4370 0 335,'0'0'106,"0"0"-23,0 0-32,0 0 4,0 0-24,0 0 20,0 104-31,0-56 28,0 4-16,0-1 7,-3-2-28,-1-5-9,-1-4-2,3-12-55,-4-8-55,-1-6-115,0-14-88</inkml:trace>
  <inkml:trace contextRef="#ctx0" brushRef="#br0" timeOffset="9198">4367 255 110,'0'0'99,"0"0"17,0 0-21,0 0-16,0 0-17,0 0-36,0 0 0,130-28-25,-115 16 17,-1-3-11,-8 0-3,-3 2 3,-3 3 19,0 4-10,0 6 0,-3 0 53,-5 11-69,0 14 0,4 9 11,2 2-16,2 0 12,0 6-8,14-8 1,-6-12-163</inkml:trace>
  <inkml:trace contextRef="#ctx0" brushRef="#br0" timeOffset="419796">3563 746 33,'0'0'83,"0"0"-49,0 0 34,0 0-39,0 0 17,0 0-11,0 0 11,-96 2 7,87-2-20,3 0 15,-4 0-21,4 0 1,1 0-28,1 0 19,0 0-19,0 0 10,1 0-9,0 0-1,3 0 2,-2 0 5,2 0-7,0 0 8,0 0-16,0 0 5,10 4-4,13-2-29,16 2 21,9-4 15,15 0 0,7 0-1,5 0 5,10 0-10,4 0 12,9 0 14,6 0-14,19 6 19,22-2-18,15 2 13,-15 2-3,-29-4-16,-36 0 13,-24 0-12,4-2-4,0 2 9,-2 0-8,-18 0 2,-13-2-1,-16-2 0,-9 2 6,-2-2 5,-4 0-11,-16 2 0,-2 0-29,-9 4-20,6 0-104</inkml:trace>
  <inkml:trace contextRef="#ctx0" brushRef="#br0" timeOffset="421125">4682 316 71,'0'0'89,"0"0"-47,0 0 20,0 0-1,0 0-32,0 0 10,0 0-8,-12-4 17,12 4-24,0 0 15,0 0-30,0 0 0,0 0-9,0 0 1,10 0-3,7 0 12,3 0-18,3 0 16,-2-6-16,0 0 9,-4-3-2,-5 2-6,-8-1-2,-2-2 8,-2-1 2,0 1-2,-6 2 5,-12 3-11,3-1-6,-4 3 13,4 3-7,-1 0 5,3 17-5,1 6 1,2 5 5,1 5 2,5 1-8,2-4 14,2-4-2,0-2-5,0-6 14,8-4-14,23-6 0,-2-6-10,-4-2-224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41.6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1007 1 9,'0'0'118,"0"0"-57,0 0-25,0 0-3,0 0 13,0 0-20,0 0 19,0 0-18,0 0 38,0 0-16,0 0-7,0 0-10,0 0-21,0 0 5,0 0-16,0 0 10,0 0-4,0 0 0,0 0-6,0 0 17,0 0-8,0 0-3,0 9 2,-6 0-7,-1-3 15,-4 7-15,0-1-2,-7-1 9,0 6-8,-2-7 1,0 2-1,-2-2 1,2-2 0,-3-2 0,2 2 6,0-4-7,1 0 6,7 0-12,1-2 16,3 0-12,5 0 2,2-2 0,0 4 0,2-4 7,0 0-15,0 0 5,0 0 1,0 0 2,2 0-13,9 4 14,5-2-1,1 2 1,1 0-1,1 4 0,0-4 7,-1 4-17,-1-1 20,2 1-20,-1-2 21,-3 2-11,-2-2 0,-1-2-1,-4 0 1,-3 0-3,-3 0-3,0-4 0,0 0 5,-2 0-19,3 0 10,2 0-7,-3 0 16,2 0-11,-2 0-1,0 0 3,1 0-3,-1 0 6,-2-8 9,0-2-10,0-4 16,0 2-14,0-7 6,0-3 0,-2 0 5,-5-2-4,3-1-2,-1 3 8,3 4-14,-1 4 17,3 4-20,0 2 3,0 3-8,0 0-5,0 5-20,3 0-18,6 0-41,-3 0-15,1 0-74</inkml:trace>
  <inkml:trace contextRef="#ctx0" brushRef="#br0" timeOffset="1809">315 78 126,'0'0'106,"0"0"-41,0 0-10,0 0-1,0 0-18,0 0 1,0 0-18,-7-18 20,5 14-22,0-1 28,-2 4-18,0-3 11,-3 0-18,-3 4-3,2-4-4,-5-2-13,-1 3 19,1 2-18,-5-2 16,1 3-16,-2 0 16,-3 0-7,0 0 9,0 7-18,-1 7 1,1 1-2,2 6 7,4 1-18,3 2 18,3 2-14,4 0 14,6-1-9,0 1 2,0 0-7,10-8 7,7-4-9,8-2 8,4-2 1,4-10-8,7 0 0,1 0-2,-2 0-35,-3-10-11,-1-6-21,-10 6-93,-11 0-126</inkml:trace>
  <inkml:trace contextRef="#ctx0" brushRef="#br0" timeOffset="2523">582 32 162,'0'0'167,"0"0"-53,0 0-42,0 0 3,0 0-26,0 0 9,0 0-29,-15 0 8,5 6-21,-1 12-14,-5 4 9,-1 6-11,-4 6 0,0 2 10,-2 5-18,1-1 19,1-4-18,4-8 7,1-4 0,5-5-16,5-6-35,4-7-17,2-3-73,0-3-101</inkml:trace>
  <inkml:trace contextRef="#ctx0" brushRef="#br0" timeOffset="2861">374 78 192,'0'0'198,"0"0"-128,0 0-9,0 0-5,0 0-14,0 0-23,0 0-12,0-4 19,0 4-9,0 0 24,0 0-41,0 0 22,0 0-21,2 0 6,4 0-7,-2 4 0,5 14 5,1 0-4,4 4 10,4 2-3,0 6-10,4 1 3,0 1-2,-2-2 0,7 12-42,-9-8-51,-5-6-170</inkml:trace>
  <inkml:trace contextRef="#ctx0" brushRef="#br0" timeOffset="4197">1060 166 209,'0'0'116,"0"0"-80,0 0 6,0 0-16,0 0 5,0 0-29,0 0 19,-2-2-10,2 2 17,0 0-3,0 0-15,0 0 3,0 0-6,0 0-4,0 0 7,0 0-20,0 0 10,0 0 0,0 0 0,2 0 0,15 0-1,4 0 2,3 0-2,6 0 10,1 0-22,2 0 23,0-2-20,-1-2 11,-3 0-2,-3 0 0,-6 2-105,-6 0-83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47.2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7 147 74,'0'0'148,"0"0"-93,0 0-4,0 0-25,0 0 7,0 0-25,0 0 20,44-54-9,-35 40 17,-2 1-6,-1 3 0,1-3 1,0 4-24,-2-3 8,-3 6-14,-2-2 20,2 4-21,-2 2 13,0 0-13,0 2 6,0 0-6,0 0 1,0 0-1,0 0 2,0 0-2,0 0 6,0 0-12,0 6 12,0 8-6,0 0 0,2 4 0,0 5 0,0-5 0,3 4-1,-3-4 7,0 4-15,1 0 18,-1-4-15,-1 4 6,-1-4 0,0 0 0,0-4-1,0-2 1,0 2-3,0-6-4,0 2 14,-1-6-12,-1 2 12,-1-2-14,1 0-1,0 0-2,-1-4 9,-1 0-6,0 2 1,0-2 12,-3 0-11,0 0 6,-2 2-1,0 0 0,-2 0 6,2 4-6,0-2 0,1 0-2,0-2 4,4 0-7,0 0 17,-1-2-12,3 4 0,2-4 22,0 0-21,0 0 11,0 0-5,0 0-6,0 0 22,0 0-22,0 0 10,0 0-4,0 0-14,0 0 9,0 0-3,0 0 1,0 0 0,0 0-1,9 0 2,-1 0-7,2 0 13,3 0-18,3 0 12,1-4-1,4 2 0,1 2-1,-1-2 1,1 0 0,-1 2-1,-4-4-3,-3 0 3,-3 4 2,-7 0-9,0 0-8,-1 0-22,-3 0-54,0 0-42,0 0-48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5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0-1,'17'0,"1"0,0 0,-1 0,1 0,17 0,0 0,1 0,-19 0,1 0,0 0,-1 0,1 0,17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51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228 54 107,'0'0'78,"0"0"-28,0 0 4,0 0 3,0 0-26,0 0-2,0 0-8,0-1 30,0 1-5,0 0 6,0 0-22,0 0 8,0 0-8,0 0-16,0 0 9,0 0-23,0 0 19,0 0-18,0 0 14,0-3-5,0 1 19,-3-2-5,-7 4-23,-4-4 0,-1 4 6,-4 0-14,-1 0 19,-2 0-20,0 8 16,-1 2-14,4 8 6,-2 4 0,5 1 0,3 2 1,5-1-8,6-2 12,2 0-13,0-4 7,2-2 0,13-2-3,5-4 3,5 2 1,6-10 0,3-2 0,1 0 1,0 0-2,1-6-9,-3-6-23,1-2-65,-7 4-28,-7 2-123</inkml:trace>
  <inkml:trace contextRef="#ctx0" brushRef="#br0" timeOffset="765">719 0 97,'0'0'89,"0"0"43,0 0-21,0 0-2,0 0-45,0 0 15,0 0-38,0 0 16,0 0-22,0 0 10,-7 0-9,-2 8-20,-4 6-12,-7 8 9,-2 6-20,-3 7 18,-2-4-19,-1 1 16,-1-2-6,2-2-2,5-6-7,7-6 7,6-6-22,5-2-11,4-8-81,0 0-49,0 0-148</inkml:trace>
  <inkml:trace contextRef="#ctx0" brushRef="#br0" timeOffset="1118">515 22 185,'0'0'161,"0"0"-81,0 0-10,0 0-3,0 0-15,0 0-19,0 0-33,0-4 22,4 20 21,10 4 2,1 6-35,3 1 13,2-1-22,-3 5 5,1-5-6,1 6 0,0-6-9,5 10-77,-4-12-64,-6-4-83</inkml:trace>
  <inkml:trace contextRef="#ctx0" brushRef="#br0" timeOffset="2094">1238 170 227,'0'0'119,"0"0"-51,0 0-17,0 0-4,0 0-22,0 0-15,0 0 22,-29 4-6,15 0 17,-3 0-37,-3 4 14,-3 2-19,1-2 11,0 2-10,2-2 2,4-2-3,3 2 0,4-4 6,5-4-6,1 2-2,3 0-5,0 4 6,0-2-6,5 2 5,11 2-21,1 0 3,3-4 9,0 0-26,2-2 25,-1-2-23,-4 0 33,1 0-26,-5 0 11,1 0-18,-3 0 6,-1-4-12,-6 2-11,0 2 5,-4 0-4,0 0 40,0-4-16,0 4-3,0-8-3,0 2 25,0-2-3,0-2-12,0 2 2,0-6-22,0 6 42,0-2 26,0 2 21,0 4-25,0-2 27,0 2-38,0 0 2,0 0-13,0 0 0,0 4 0,0 0 0,0 0 0,0 0 7,0 0-14,2 0 14,1 0-6,1 0 0,2 0 15,2 0-1,-2 0-15,5 4 16,-2-4-15,5 4 19,-1-4-18,5 0 32,4 0-11,2 0 8,7 0 3,8 0 37,1 0-7,6 0-37,6 0-8,-1 0-18,-2 0 6,-2 0 1,-8 0-7,-6 0 1,-8 0-2,-12 4 0,-6 0 0,-7 2-7,0 4 7,0 2-12,-14-4-11,1-2-76,-1-2-137</inkml:trace>
  <inkml:trace contextRef="#ctx0" brushRef="#br0" timeOffset="3582">2253 103 42,'0'0'128,"0"0"-53,0 0-33,0 0 17,0 0-20,0 0 15,0 0-25,-37-5 5,25 5-1,1 5-18,-1 4-2,-1 7-13,3 2 19,-2 6-12,3 2 2,3 6-8,1 2 6,5-2-7,0-2 1,0-2 0,5-6 1,10-5-4,3-9 7,7-4-13,2-4 16,-2 0-16,4-4 16,-2-14-8,0-3 0,-4-1 1,-6-4-1,-5 0 0,-8 2 8,-4-2-8,0 0 41,-11 2-21,-7-2 25,-4 4-35,0 5 10,2-1-12,1 8-7,9 1-2,3 5-2,5 4-35,2 0-133,0 0-316</inkml:trace>
  <inkml:trace contextRef="#ctx0" brushRef="#br0" timeOffset="4310">2613 182 142,'0'0'145,"0"0"-57,0 0-14,0 0-14,0 0-13,0 0-27,0 0 23,-19-8-13,7 8 13,-1 4-42,3 6 7,-4 8-8,3 4 0,0 4-1,4 6 2,2 2-2,5-2 4,0-3-10,0-1 13,12-6-13,7-8 7,4-2-2,2-7 2,2-5-7,-4 0 5,4-5 2,-4-11-6,-3-2-7,-7-4 12,-2-2-21,-6-1 15,-5-1-5,0 2 12,-12-2 1,-10 0 5,0 2 14,-2 4-19,3 4 18,6 8-19,3 0 1,12 2-1,0 6-48,0 0-250</inkml:trace>
  <inkml:trace contextRef="#ctx0" brushRef="#br0" timeOffset="4993">3009 164 146,'0'0'127,"0"0"-23,0 0-21,0 0-12,0 0-15,0 0-27,0 0 10,-42 0-24,31 0 11,-3 14-18,4 0 10,-1 8-10,0 4 4,5 2-2,1 2-9,3 6 13,2-6-12,0-3 1,0-1 5,13-8-15,2-4 10,5-6-3,2-8 0,3 0 1,2 0-1,-3-12 6,0-6-14,-3-8 13,-6 2-18,-6-5 24,-7 1-11,-2 2 0,0-4 1,-18 2 9,-4 6-10,0 0 3,2 8 6,-1 6-18,6 8-17,4 0-72,2 0-175</inkml:trace>
  <inkml:trace contextRef="#ctx0" brushRef="#br0" timeOffset="5963">3326 121 263,'0'0'167,"0"0"-66,0 0-42,0 0 6,0 0-36,0 0-19,0 0 7,0 49-16,0-19 18,0 2-18,0 2 6,0 2 1,0 0-13,0-4 5,7-1-34,-1-5-112,-1-8-251</inkml:trace>
  <inkml:trace contextRef="#ctx0" brushRef="#br0" timeOffset="6848">3337 152 85,'0'0'38,"0"0"-4,0 0-9,0 0 7,0 0-19,0 0 11,0 0 9,2 0 25,-2 0 20,0 0-13,0 0-3,0 0-39,0 0 12,0 0-27,0 0 5,0 0-11,0 0 8,0 0 3,0 0 7,0 0 20,0 0-16,0 0 17,-4 0-41,-5 4 6,-2 0 1,2 1-14,2 4-7,-1-1-38,0 0-59,2-2-130</inkml:trace>
  <inkml:trace contextRef="#ctx0" brushRef="#br0" timeOffset="7847">3241 494 62,'0'0'110,"0"0"-45,0 0-22,0 0 23,0 0-25,0 0-20,0 0-8,0 0-12,0 0 3,0 0-2,0 0-2,0 0 7,3 0 3,-1 0-10,4 0 16,4 4-3,3-3-1,5 2 2,4-3-13,4 0 16,8 0-14,-3 0-6,12-8 3,-8 3 0,-10-3-128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11.4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134 1 98,'0'0'62,"0"0"-50,0 0 12,0 0-22,0 0-2,0 0-9,-4-4-30,-1 11 3,1 2 35,2 1-5,-1 4 12,3-3-12,0 1 2,0-2-8,0 2-37,5-6 33,2-2 16,-1-3 0,1-1 14,-1 0 11,1 0 12,0 0-30,-1-5 21,-1-4-28,-1-1 2,-4 0 7,0-1-8,0 1-2,0 2 3,0 0-4,-6 4 1,-3-1 1,0 3-25,0 2-8,-4 0-23,4 0 23</inkml:trace>
  <inkml:trace contextRef="#ctx0" brushRef="#br0" timeOffset="419">134 1 8,'25'129'1,"-23"-139"5,-2-4-6,0 1-15</inkml:trace>
  <inkml:trace contextRef="#ctx0" brushRef="#br0" timeOffset="866">165 115 7,'9'-67'2,"-22"61"-2,-1 5-1,1 1 1,2 0 0,0 4-3</inkml:trace>
  <inkml:trace contextRef="#ctx0" brushRef="#br0" timeOffset="1023">161 200 15,'0'0'1,"0"0"1,0 0 21,0 0-3,0 0 16,0 0 22,0 0 4,15-100-42,-21 86-4,-3-2-15,0 6-1,0 2 0,0 2-5,3 6 5,-1 0-46,5 0 8,-1 2-90</inkml:trace>
  <inkml:trace contextRef="#ctx0" brushRef="#br0" timeOffset="2434">150 107 2,'0'0'40,"0"0"-39,0 0 33,0 0-21,0 0 15,0 0-10,0 0 0,0 19 5,0-19 4,0 0 37,0 0-28,0 0 10,0 0-29,0 0 9,0-6-13,0-7 3,0-1-15,2 0 5,9-2-12,-2 1-66,0 8-107</inkml:trace>
  <inkml:trace contextRef="#ctx0" brushRef="#br0" timeOffset="5676">172 5 97,'0'0'45,"0"0"-14,0 0-30,0 0 9,0 0-9,0 0 1,0 0 7,-31 0-8,26 0 11,1 0-11,2 0 11,-3 4-11,3 2-2,2 6 4,-2-2-12,2 1 10,0 0-2,0-1-11,0-1 11,0-4-5,0 1-1,7-2 1,-1 0 12,1 1-10,-1-5 10,1 2-12,0-2-7,-1 0 12,-1 0 0,1 0 1,-3-8 6,-1 0-6,-2-2 24,0-2-23,0 2 29,0 0-28,0 2 14,-5 0-16,-1 0 0,-1 4-1,1-1-10,-1 3-22,-2 2-29,2 0 20,3 0-20</inkml:trace>
  <inkml:trace contextRef="#ctx0" brushRef="#br0" timeOffset="7088">101 120 13,'0'0'7,"0"0"7,0 0-1,0 0-12,0 0 1,0 0 5,0 0 19,0 0-17,4 23 11,-2-23-3,0 0 12,3-2-23,-3-6 5,1-1-9,1-1-2,-2 2 0,1-1-105</inkml:trace>
  <inkml:trace contextRef="#ctx0" brushRef="#br0" timeOffset="135847">62 51 65,'0'0'131,"0"0"-87,0 0 38,0 0-24,0 0-8,0 0-5,-18 0-32,14 0 55,-1 0-12,-1 1-17,-2 2-38,4 1 16,0 0-4,-1 6-3,1 5-10,0 3-6,4 0 6,0 1-20,0-1 12,0-4-24,8-3 10,5-3-18,1-4 8,-1 0-26,3-4-7,-5 0 55,3 0 0,-2 0 4,-4-6-22,2-6 20,-6-5-64,1 1 64,-5-2 8,0-1 31,0 2 14,0 2-43,-5-1 16,-4 6-17,0 2 10,0 2-11,2 5-1,-1 1-1,4 0-5,-2 0-29,1 11 10,3 3 16,0 6 1,2 1 9,0 1-39,0-3 24,0 0-27,7-6 33,3-7-5,2-2 8,0-4-1,-3 0 7,0 0 7,-2 0-5,-1-8 30,-2-7-2,1-1 13,-3-2-42,-2-1 46,0 1-47,0 0-6,-7 3-66,-3 4-164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6:29.4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0 163 72,'0'0'133,"0"0"-59,0 0-21,0 0 6,0 0-30,0 0 16,0-3-11,0 1 41,0 2-14,0 0 8,0 0-15,0 0-11,0 0 9,0 0-30,0 0 17,0 0-39,0-2 10,0 2 2,0 0-17,0-2 6,0 2-1,0-2 0,0-2 1,0-2-2,0-2 6,2 0-18,8-4 21,1 0-18,-1-2 19,4 2-9,-1-2 0,4 3-9,-4-1 8,3 1 0,-5 2-9,3 3 19,-3-1-21,0 6 1,-2-1 2,2 2-20,-2 0 15,0 0 13,2 0-9,-2 0 1,-3 0 18,4 0-24,-3 0 20,0 0-17,-3 6 8,0 2 3,2 2-1,-2 0 2,-2 4-1,3-3 2,-3 1-9,0 2 21,-2-2-21,0 2 19,0-2-12,0 2 2,0-2-1,-9-1 10,3 1-10,-4-4 9,4 0 2,-3 0-21,2-2 23,-1 0-20,2 0 16,-1 2-9,-1-2 0,-4 4-6,1 0 5,0-1 2,-1-1-13,4-2 20,1 2-21,0-4 23,3 2-20,1-2 10,-1 0 0,2 0 0,0 2 1,2-2-7,-2 2 10,2 1-17,0 1 26,0-2-19,0 2 12,0 2-5,0-2-1,0 0 0,0-2-1,0 1 2,0-3-2,0 0 9,0-2-21,0-1 28,0 2-24,0-2 10,0 2-1,0-3 0,0 2 2,0 0-5,0 0-4,0 0 6,4-2-102,2 0-24,1 0-138</inkml:trace>
  <inkml:trace contextRef="#ctx0" brushRef="#br0" timeOffset="1262">133 618 136,'0'0'167,"0"0"-69,0 0-44,0 0 19,0 0-19,0 0-39,0 0 4,0 13-18,0-10 17,0 1-12,0-2-3,0 0 4,3-2-7,1 0 0,0 0 0,0 0 5,1 0-4,-1-2 21,1-4-21,-5 0 47,0 0-22,0 0 16,0 0-18,0 2-9,0-2-9,0 2-6,0-2-1,0 3-104,0 1-172</inkml:trace>
  <inkml:trace contextRef="#ctx0" brushRef="#br0" timeOffset="29377">608 201 51,'0'0'102,"0"0"-33,0 0-30,-4 0 7,2-2-17,-2 2-10,1 0 7,-2 0-17,1-2 15,2 2-17,-3 0 8,3-2-14,-2 2 17,2-2-8,2 2 12,-2 0 8,2 0-5,0 0 11,-3 0-25,1 0 22,2 0-25,-3 0 18,1 0-25,-5 0 12,-1 8-2,-4 10-10,-4 6 0,-4 3 0,-2 7 35,-1 3-36,1-1 33,-1 1-32,6-1 15,-2-4-15,6-5-1,2-1 0,2-8-5,4-2-5,5-10-69,0-2-97,0-4-202</inkml:trace>
  <inkml:trace contextRef="#ctx0" brushRef="#br0" timeOffset="30008">400 175 55,'0'0'74,"0"0"-38,0 0 7,0 0-10,0 0 13,0 0-20,0 0 35,0 0-5,0 0 22,0 0-25,0 0 2,0 0-16,0 0-26,0 0-7,0 2 1,2 10-13,5 6 12,2 10 15,4 5-20,3 9 16,7 7-17,0 0 2,19 19-2,-4-13-26,-9-11-119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25.7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0 45,'0'0'40,"0"0"17,0 0-13,0 0 10,0 0-11,0 0 3,-38 23-11,34-19-15,-2-4 29,-1 2-30,3 1 20,-1-2-31,1 2 17,0 1-24,2 1-2,0-3 1,-1 5 0,3 3-1,0-5-9,0 6 8,0-1-3,0-1-1,0 0-11,0-2 15,3-1-14,1-2 15,0-4-7,0 0-7,3 0 15,-1 0-23,-1 0 21,1 0-18,-2 0 20,-1 0-7,1-10 7,-4 3 0,0-2 20,0 0-6,0 5 14,-2-9 0,-9 4-27,-2 0 16,-2 4-15,0 0 15,1 5-16,1 0 14,-1 0-15,3 0-15,3 10-1,0 4-10,2 3 26,6 0-30,0 1 27,0-2-30,0-4 20,8 0-19,4-8 22,1 0 9,1-4-13,-1 0 14,1 0-12,-1-4 6,-2-8 11,-1-2-7,-1 0 3,-5-3-2,-2 2 1,-2 2 0,0-2 0,0 4 0,-2 2 14,-8 0-13,-1 5 26,0 1-26,2 3 6,1 0-7,0 0 0,2 11-10,1 4-3,3 2 13,2 1-12,0 0 11,0 0-12,0-1 13,9-9-29,0-4 29,0-2-11,0-2 11,2 0 0,-1 0-5,1-4 4,-2-6 2,0-7-2,-2 4 2,-5-1-2,-2 1 1,0 0-1,0 4 0,0 0 0,-6 4 0,-4 0 2,3 5-1,3 0 0,0 0-12,2 0-30,0 6 18,2 7-14,0-1 37,0 1 0,0 1-9,2-4 8,6-2 4,-1-4-8,2 0 13,0-4-5,0 0-2,0 0 9,0 0-9,0-8 0,-1-2-1,0-2 2,-4-1-3,-2 3-13,-2-2 15,0-2-5,0 4 4,-14-1 2,3 5-1,-2 1 7,-1 2-7,4 3 0,3 0-66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28.1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79 68,'0'0'46,"0"0"10,0 0-27,0 0 12,0 0-24,0 0 0,0 0 16,0 0-14,0 0 27,0-2-27,0 0 6,0-2-18,0 0 11,0 0-18,0-2 0,6-4-1,3 2 1,-2 0-1,3 0 8,-1 2-18,1 2 18,0 0-14,-2 0 13,-2 2-8,1 2 2,0-2-1,0 2 1,1 0 0,-2 0 0,0 0 0,-1 0-9,0 0 8,1 4-1,-1 2 4,-1 2 1,0 2-3,1 2 0,-1-2-1,-2 2-2,2 0 1,-2-6 4,1 6-4,-1-6 2,-2 2-1,2 0 1,-2 0-1,0 2 1,0 1 0,0-3-1,0 2 4,0-2-12,0 0 16,0 1-14,0 0 3,0-7 4,0 2 0,-4 0 0,-1 0 0,1 0 0,-2-2 0,1 1 3,-1-2-12,-1 3 15,3 0-8,-3 1 2,0-1 0,1 0-1,0 0-8,2 2 8,-3-2 2,5 0-4,-1 0 9,1-3-12,0 4 4,2-1 2,0-4 0,0 4 1,0 0-1,0 0 0,0 2-7,0 2 17,0 0-20,0-1 20,0 2-17,4 3 14,-1-4-7,1 2 0,-1-4-1,-1 0 0,-2-4 2,0 2-6,2-4 13,-2 0-14,0 0 12,0 0-12,2 2 4,-2-2-11,4 0-51,-2 2-25,0-2-15</inkml:trace>
  <inkml:trace contextRef="#ctx0" brushRef="#br0" timeOffset="1358">98 550 32,'0'0'117,"0"0"-77,0 0-12,0 0-21,0 0 16,0 0-13,0 0-1,0 0 12,0 0-12,0 0 4,0 0-12,0 0 0,4 0 6,0 0-4,0 0-2,2 0 11,-1 0-11,0 0 1,-3 0 12,-2 0-14,0-4 22,0 0-11,0 0 36,0-2-30,0 2 3,0-4-20,0 2 1,0 4-1,0 0 7,0 2-14,0 0-9,0 0-57,0 0-190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7:41.5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25 72,'0'0'152,"0"0"-80,0 0-4,0 0-26,0 0-32,0 0 85,-2 0-56,2 0-28,0 0-3,0 0-8,0 0 11,0 0-15,0 0 5,0 0-1,0 0 7,0 0-7,0 0 6,0 0-5,0 0 23,0 0-22,0 0 1,0 0 4,0 0-7,0 0 0,0 0 0,0 0 0,0 0 0,0 0-1,0 0 2,0 0-11,0 0 20,0 0-11,4 0 2,4 2-1,0-2 0,1 0 0,-1 0-1,4 0 2,1 0-2,1 0 8,-1 0-13,3 0 12,-3 0-4,1 0-2,1 0-3,-2 0 3,-1 0 0,1 0-1,1 0 8,-4 0-19,1 0 22,-1 0-20,1 0 11,-3 0-2,2 0 0,-1 0 0,1 0 1,2 0 0,-1 0-5,-3 0 12,4 0-14,-5 0 11,-1 0-5,1 1 1,-3-1-2,3 2 2,0-1 0,2-1-1,2 2 1,2-1-9,2 1 18,1-1-18,-1 1 17,2-2-8,-4 2 0,1-2-1,-1 0 1,-3 0 0,-1 0-4,-5 3 11,2-3-14,-3 0 13,1 0-14,3 0 9,-2 0-1,3 0 1,1 0 0,3 0-2,1 0 2,3 0-9,-1 0 19,5 0-12,1 0 2,0 0-2,0 0 1,-4 0 0,1 3 0,0-3 1,0 0-4,-2 3 11,1-3-16,-1 0 12,-1 0-5,1 3 2,-1-3-1,1 0 0,2 1 0,0-1-1,0 0 2,-1 0-2,-1 0 8,-1 0-15,2 0 15,-2 0-10,1 0 3,-1 0 0,-1 0 0,1 0 2,1 0-8,-1 0 15,1 0-15,-3 0 15,3 0-11,-3 0 3,3 0-1,-1 0 0,-2-1 2,1-2-1,-1 3 9,-1 0-18,-4 0 18,3 0-15,1 0 7,1 0-2,1 0 0,1 0 1,1-3-1,-1 3 1,3 0-2,0 0 7,-2 0-11,-1 0 14,2 0-16,-6 0 14,-3 0-8,2 0 1,-1 0 0,-3 0-1,1 0 2,2 0-5,0 0 14,2 0-5,5 0-4,4 0 15,-1 0-15,2 0 5,-2-3-6,4 3 7,-1 0-12,1-3 11,-2 3 2,0-2-7,-3 2 1,-3-2 4,-1 1-6,-5-1 0,2 1 0,-5-1 8,1 2-7,-2-1 24,-3 1-23,0-2 26,0 2-26,3-1 8,-1 1-9,0-2-1,2 2 0,0 0 3,3-2-6,1 2 10,4 0-15,1 0 18,1-3-16,0 3 12,0 0-8,-3 0 2,3 0 0,-6 0-1,4 0 6,-3 0-14,-2 0 18,-3 0-18,2 0 19,-2 0-16,3 0 8,-3 0-2,4 0 0,-1 0 0,1 0-1,4 0 7,4 0-15,4 0 18,3 0-18,-1 0 15,3 0-6,-3 0 0,1 0 0,-3 0-1,1 0 2,-2 0-7,-2 0 19,-9 0-23,2 0 20,-5 0-20,-3 0 11,3 0-1,-3 0 1,1 0 0,-1 0-2,2 0 8,-2 0-20,3 0 26,-1 0-20,8 0 14,-1 0-8,7 0 1,1 0 0,0 0 4,4 0-3,0 0-2,-1 0 11,-4 0-20,0 0 23,-5 0-20,-3 0 14,-3 0-6,-3 0-1,2 0 0,-4 0-8,-2 0 18,2 0-15,1 0 14,-1 0-6,2 0-2,4 0 11,-1 0-12,4 0 0,3 0 0,4 0 6,4 0-12,3 0 15,4 0-18,-2 0 21,2 0-19,-4 0 14,0 0-9,-5 0 2,-2 0-5,0 0 4,-5 0 2,4 0-4,-1 0 15,-1 0-24,3 0 24,1 0-16,-2 0 6,-1 0-2,-2 0 5,0 0-4,-3 0-2,1 0 7,-2 0-13,-1 0 18,-1 0-21,-2 0 16,-1 0-6,-1 0 0,0 0 0,0 0-2,-1 0 4,3 0-10,2 0 18,1 0-17,1 0 16,6 0-16,-3 0 8,1 0-1,-1 0 0,3 0 0,-3 0-1,3 0 8,1 0-19,-2 0 24,1 0-22,-1 0 16,-1 0-7,0 0 1,2 0 0,-1 0 0,1 0 1,-2 0-9,-1 0 20,-1 0-24,-3 0 24,0 0-21,1 0 16,-4 0-7,1 0 0,-3 0 0,2 0-2,-4 0 4,1 0-12,1 0 16,1 0-12,4 0 7,0 0-2,5 0 1,-1 0 0,6 0-1,-2 0 7,6 0-16,2 0 19,4 0-22,-2 0 24,2 0-24,-2 0 12,-2 0 1,-5 0 0,-4 0 0,-2 0-1,-5 0 2,-3 0-13,0 0 24,-2 0-22,-2 0 18,3 0-9,-3 0 1,3 0 0,2 0 0,2 0 1,5 0-3,1 0 5,6 0-14,2 0 22,2 0-19,3 0 9,-2 0-1,1 0 0,-2 0 1,-3 0-2,-3 0 3,-4 0-13,-5 0 19,-4 0-18,-3 0 18,-1 0-14,-2 0 7,0 0-1,4 0 1,-2 0-1,4 0 0,3 0 7,3-3-20,-1 2 25,3-1-20,1 2 16,2-1-9,0 1 1,4 0-5,1 0 4,3 0 2,2 0-2,-2 0 8,0 0-18,-3 0 22,-2 0-18,-1 0 7,-4-2 0,-1 2 0,-3-1 1,1 1-2,-1 0 7,-2 0-15,-2 0 21,2 0-21,0 0 15,1 0-8,0 0 2,5 0 0,-2-1-1,1 1 2,-1 0-8,-1 0 19,1 0-24,-1 0 15,-1 0-3,3 0 0,-3 0 1,-2 0-1,-2-2 1,-2 2-2,-3 0 7,-2 0-17,2 0 22,1 0-18,2 0 8,0 0-1,1-1 0,4 1 1,1-2-2,5 1 3,2-1-4,1 0 11,-2 2-22,2 0 23,-1 0-20,-5 0 13,4 0-3,-4 0 0,1 0 0,1 0-1,-1 0 9,-1 0-20,-1 0 24,-3 0-18,1 0 12,-2 0-12,1 0 6,3 0 0,-3 0 0,1 0 1,-4 0-6,5 0 16,1 0-22,1 0 21,6 0-16,-2 0 7,4 0-1,1 0 0,-1 0 0,2 0-1,-2 0 7,2 0-17,0 0 22,-3 0-22,-2 0 19,-2 0-9,-3 0 1,-1 0-1,-3 0 1,-3 0 0,2 0-7,-4 0 15,1 0-18,-3 0 20,1 0-14,2 0 5,-3 0-1,1 0 0,-1 0 0,2 0 0,2 0 1,-2 0-8,3 0 18,4 0-21,3 0 20,4 0-18,2 0 8,3 0 0,-1 0-1,-3 0 4,-2 0-6,-1 0 10,-5 0-18,1 0 19,-3 0-9,-2 0 2,1 2-2,-5-2 1,-1 0 0,0 0-2,-2 0 4,1 0-9,1 0 18,-2 0-22,3 0 21,-2 0-19,1 0 10,0 0-1,3 0 0,-1 0 1,6 0-3,-1 0 9,5 0-17,1 0 20,3 0-20,3 2 9,-1-1 1,0 1 0,1-1-1,-4 1 0,1-2 2,-7 1-10,-1-1 21,-5 0-22,-1 1 20,-4-1-19,4 0 10,-4 0-1,4 0 0,1 2 0,-1-2-1,4 0 2,-2 0-10,3 0 22,1 0-23,1 0 19,-2 0-11,0 0 2,-2 0-2,-5 0 2,3 0 0,-3 0-7,1 0 16,2 0-18,-1 0 10,3 0-12,5 0 17,-1 0-7,3 0 1,1 1 0,4-1-6,-1 0 10,2 0-11,-2 0 14,0 2-17,-2-1 13,-2-1-6,-1 0 3,-3 0 0,-6 0 0,0 0-4,-1 0-6,-1 0 20,0 0-20,2 0 8,0 0 1,1 0 0,1 3 1,4-3-1,-1 0 0,5 0 0,-3 0-4,0 0-5,-1 0 19,-6 0-18,1 0 18,-1 0-10,-1 0 1,0 0-2,-1 0 2,2 0 0,1 0-1,-1 0 9,2 0-23,0 0 30,3 0-25,1 0 18,1 0-9,3 0 1,-1 0-5,4 0 4,-1 0 2,0 0-3,-5 0 10,1 0-19,-6 0 17,1 0-12,1 0 6,-2 0 0,1 0 0,3 0 6,-2 0-14,-1 0 16,1 0-18,-4 0 20,-2 0-18,1 0 16,-1 0-9,-2 0 1,0 0 0,3 0-2,0 0 7,-1 0-11,1 0 12,-1 0-12,2 0 9,4 0-4,-4 0 1,1 0 0,-1 0-1,1 0 1,0 0-1,0 0 5,-3 0-14,3 3 20,-1-3-20,1 0 12,0 0-2,2 0 0,-3 0 0,6 0 0,-4 2 3,3-2-10,-1 0 18,-2 0-19,-1 0 16,-3 0-16,-2 0 8,1 0 0,0 0 1,-1 0-1,-2 0 0,2 0 8,0 0-21,0 0 26,-2 0-23,2 0 19,-2 0-10,3 0 1,-3 0-2,2 0 2,2 0 0,0 0-7,2 0 19,-4 0-24,2 2 22,1-2-20,-3 0 19,0 0-10,2 0 1,0 0 0,-1 0-7,2 0 14,-3 0-17,-2 0 20,2 0-17,-2 0 16,0 0-18,0 0 10,0 0-1,2 0 0,-2 0 8,0 0-16,0 0 16,0 0-18,3 0 22,3 0-21,0 0 12,1 0-3,0 0 0,-2 0 0,-3 0-1,-2 0 7,2 0-12,-2 0 12,0 0-8,0 0 8,0 0-6,0 0 0,0 0 1,0 0 10,0 0-10,0 0 22,0 0-8,0 0 22,0 0-30,0 0 31,0 0-32,0 0 11,0 0-8,0 0-9,-2 0-10,0 0-30,-5 0-14,0 0-92,-2 0-206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6:54.1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2 142,'0'0'70,"0"0"-22,0 0-29,0 0 4,0 0-3,0 0 17,0-2 4,0 2-27,0 0 40,0 0-10,0 0 10,0 0-33,0 0 4,0 0-12,0 0-6,0 0-3,0 0 2,0 0-7,0 0 11,0 0-19,0 0 18,2 0-5,5 0-3,-1 0 6,3 0-2,1 0-4,-2 0 0,3 0 10,1 2-18,1 0 16,1 0-11,-1-2 4,2 2-3,1-2 1,-1 0 0,3 2-1,0 0 3,0 0-7,0 0 15,1 0-20,4 0 19,-3 0-16,0 0 7,0-2 0,0 2 0,0-2 1,0 0-2,-2 0 8,2 0-15,-2 0 18,-1 0-12,4 0 3,-3 0-2,1 0 1,4 0-1,-3 0-1,-2 0 4,0 0-9,-3 0 16,-1 0-16,-3 0 14,0 2-9,-2 0 2,2 0 0,-5 0 0,4 0 0,-1 0-3,-1-2 10,2 2-17,-2 0 20,3-2-18,1 2 9,1-2-1,-2 0 1,0 0-1,0 1 0,3-1 7,-3 2-17,2-2 20,-1 2-17,1-2 14,-3 2-14,2-2 9,-3 0-2,3 0 1,-2 0-1,3 0 0,1 0 8,2 0-16,0 0 17,2 0-13,-2 0 11,-1 0-2,-1 0-5,-1 0-1,-5 0 1,4 0 0,-3 0-1,-1 2 11,2-2-20,1 2 20,3-2-16,1 0 8,1 0-2,1 0 8,-1 0-8,-1 2 1,1-2 8,-3 0-6,-2 0-2,1 0 8,-1 0-8,0 0 6,2 0-7,2 0 0,4 0 3,-1 0 3,3 0-3,2 0 5,2 0-6,-3 0 9,2 0-14,1 0 5,-1 0-2,-1 0 1,-4 0-1,0 0 0,-4-2 6,1 2-19,-3 0 26,3 0-21,-1-2 16,1 2-13,-3 0 5,3 0 0,1 0 0,2 0 1,-1 0-2,-1 0 11,1 0-23,-3 0 26,-1 0-23,-1 0 17,1 0-7,-1 0 0,0 0 0,1 0-3,1 0 12,1 0-19,-3 0 23,3 0-22,1 0 19,2 0-19,1 2 9,2-2 0,-2 2 0,3-2 1,-4 0-2,1 0 11,1 0-23,-4 2 29,1 0-23,0 0 14,0 0-7,-3 0 0,1 0 0,-1 0-1,1 0 7,2-2-11,0 2 13,2 0-11,3 0 11,-4 2-15,1-2 8,-2 2-1,0 0 0,0-2 1,-1 1-2,-1-2 11,0 3-23,0-2 26,-1 0-21,1 0 9,1 0-1,-1 0 0,1 1 2,-1-2-4,2 2 9,0-2-14,0-1 18,-1 2-22,0-2 22,0 2-17,-1 0 7,-1 0-1,1 0 0,1 1 1,2-2-2,-4 1 11,3-1-18,0-1 19,0 0-22,1 2 18,-2-2-9,1 0 2,3 0-1,-4 0 0,3 0 2,-3 0-10,4 0 22,1 0-21,-2 0 16,0 0-15,-2 0 8,2 0-1,-2 0 0,1 0 0,0 0 0,1 0 8,0 0-22,0 0 27,2 0-23,0 0 16,3 0-7,-1 0 1,-1 0 0,0 0-1,-4 0 2,1 0-2,-2 0 9,0 0-19,0 0 22,-3 0-19,1 0 8,-1 0 0,-2 0 1,1 0-1,1 0 0,1 0 7,3 0-17,0 0 20,1 0-11,-2-2 2,0 1-2,0 1-5,-5-2 6,2 2 0,-1 0 1,1 0-2,1 0 11,-1 0-22,-1 0 24,1 0-22,-1 0 11,-1 0-1,1 0 2,1 0-2,-1 0 0,-1 0 6,3 0-16,-1 0 20,4 0-16,-2-1 13,3-2-13,1 1 6,-4 2 0,3-2 0,-2 0 2,0 2-5,0-2 13,-1 2-20,2-2 24,-4 2-22,3 0 16,-3 0-7,-1 0-1,1 0 0,-1 0 0,1-1 6,1 1-9,1 0 11,0 0-12,-2 0 13,3 0-8,1 0-1,4 0 1,2-3 0,-1 3 0,3 0 1,-3 0 8,3 0-16,0 0 22,-1 0-25,-1 0 18,0 0-10,-4 0 1,2 0 0,0 0-1,-1 0 3,0 0-5,0 0 14,4 0-22,-7 0 22,4 0-18,-3 0 7,-3 0 0,2 0 0,-1 0 2,-3 0-8,-2 0 15,-1 0-18,-1 0 20,-3 0-18,0 0 14,-4 0-7,0 0 0,-2 0-2,3 0 2,-3 0 0,2 0-6,4 0 16,0 0-20,5 0 22,5 0-12,3 0 0,0 0 10,4 0-4,0 0-6,2 0 10,0 3-4,-1-3-5,0 1 12,-3 1-16,-3 0 12,-2-2-12,-2 2 3,-1-2 0,1 0 3,1 2 3,1-2-6,1 0 12,0 0-14,1 0 14,1 0-14,-2 0 8,-1 0-2,0 0-4,-2 0 1,-3 0-2,3 0 9,-3 0-13,1 0 13,-1 0-8,5 0 11,-1 0-11,6 0 1,-1 0-1,3 0 0,-4 0 7,4 2-6,-4-2 9,0 0-11,-3 3 14,1-3-17,-2 0 14,-3 0-10,-1 1 0,-5-1 1,2 0 2,-1 2 6,-3-2-12,3 0 17,5 0-14,1 0 2,5 0 6,5 0-8,0 0 0,0 0-2,2 0 4,0 0-9,-4 1 22,-3-1-30,-3 0 30,-3 2-27,-5-2 22,0 0-10,-1 0 0,-3 0 1,2 0-7,-1 0 15,3 0-22,5 2 30,3-2-30,6 2 23,4-2-17,-1 0 7,4 3 0,-1-3 0,0 1 6,-6-1-12,-2 3 16,-3-2-20,-7-1 21,-3 3-19,-3-3 15,2 1-8,-3-1 1,1 0 0,1 0-10,3 0 21,5 0-21,1 0 23,3 0-21,5 0 19,-2 2-17,2 0 7,-2 0-1,-4-2 0,2 3 6,-4-3-14,-1 1 19,-6-1-22,1 3 26,-4-3-25,2 0 20,-3 0-9,0 0-1,3 0 0,2 0-1,0 0 7,2 0-14,3 0 17,-3 0-18,5 0 18,-3 0-15,-1 1 8,2-1-2,-5 3 0,3-3 1,-6 0-7,3 1 18,0-1-21,-2 0 20,-1 0-19,3 0 14,2 0-7,1 3 1,3-3 0,3 0-1,1 0 2,6 0-10,2 0 22,0 0-24,2 0 21,-2 0-17,0 0 8,-6 0-1,0 0 0,-5 0 0,-3 0 0,-3 0 10,2 0-26,-3 0 32,2 0-28,-2 0 18,2 0-7,2 1 1,-1-1-1,1 0 1,-2 0 0,2 0-7,-2 0 20,1 0-25,-1 0 24,-3 0-19,2 0 7,-1 0 0,-3 0 2,0 0-2,4 0 0,-1 0 8,-1 0-22,2 0 27,1 0-23,-1 0 18,0 0-9,-1 0 1,-1 0-1,-1 0 1,0 0 0,-2 0-7,-1 0 20,0 0-27,1 0 27,-3 0-25,0 0 19,2 0-7,-1 0 0,-3 0 1,2 0-8,-2 0 18,0 0-22,0 0 24,0 0-22,0 0 16,0 0-14,0 2 4,0-2-24,0 0-46,0 0-94,0 0-119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7:09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16 113,'0'0'66,"0"0"-50,0 0-3,0 0-12,0 0-1,3-14 1,-3 14 0,0-2 26,0 2-4,0 0 16,0 0-14,0 0 17,0 0-12,0 0 6,0 0-6,0 0-8,0 0 7,0 0-28,0 0 25,0 0-26,0 0 19,0 0-19,0 0 9,0 0-8,0 0 13,0 0-1,0 0-13,0 0 0,0 0 3,0 0-10,0 0 8,0 0-1,2 0 0,3 0 0,1 0 1,3 2-1,0 0 0,0 0 10,0 0-8,0-2-1,0 2 18,2-2-18,0 0 20,1 3-12,0-3 8,1 0 8,1 0-24,1 0 26,-1 0-26,1 0 17,-1 0-17,1 0 11,-1 0-11,4 0-1,0 0 3,-1 0-2,6 0 6,-3 0 3,3-3-11,-2 1 9,0 2-16,-1-2 19,-3 2-11,-1 0 0,-3 0 0,-2 0 1,1 0 0,-1 0-2,0 0 11,0 0-23,0 0 27,1 0-28,-1 0 23,-1 0-11,4 0 2,-1 0 0,1 0 0,-1 0 0,1 0-2,-3 0 12,2 0-20,-4 0 22,0 0-21,0 0 10,-1 0-1,2 0 0,-2 0 2,3 0-9,1 0 16,1 0-18,3 0 21,1 0-24,1 0 21,3 0-11,-4 0 2,1 0 0,0 0 0,-2 2 2,-3 0-11,-2 1 22,0-2-26,0 1 26,3 0-24,1 2 18,1-2-7,1 2 0,4-1 0,1-2-6,-1 1 15,1 0-18,3 2 19,-2-2-11,-2 1 2,-2 1-2,-4-3-4,-1 1 5,-4 0 0,0 0 8,-1 0-14,-3-2 15,0 0-18,1 2 18,3-2-17,0 0 10,4 0-2,4 0 0,2 0 0,2 3-7,2-2 20,1 2-18,2-2 12,0 2-12,2-3 6,-2 1-1,-1-1 0,-6 0 0,-2 2 0,-3-2 9,-3 0-16,-3 0 15,-1 0-16,2 0 18,-2 0-20,3 0 17,3 0-8,-1 0 1,7 0 0,4 0 9,5 0-9,0 0 0,0 0 10,0 0-16,-2 0 15,0 0-13,0 0 4,-5 0 0,-2 0-1,-2 0 3,-3 0-2,1 0 10,-3 0-20,3 0 23,-1 0-19,4 0 12,-2 0-5,5 0-1,5 0 0,2-2-1,3 2 2,-1-1-10,0 1 23,-4 0-25,-3 0 22,-4 0-18,-2 0 8,-7 0-1,-1-3 6,-6 3-5,0 0-2,0-1 2,3 1-11,2-3 20,4 3-17,5-1 14,4-2-9,7 3 2,2 0 0,3 0 0,1 0-7,2 0 6,-2 0 2,-1 0-3,-1 0-1,-4 0 2,-4 0-5,-8-2 6,-3 2 0,-3 0 0,-5-2-6,1 2 12,2-2-19,2 2 26,5-2-27,6 0 24,7 2-17,2-1 7,4 1 0,4 0-1,-6 0 2,1 0-3,-5 0 9,-2 0-20,-7 0 26,0 0-26,-3 0 15,-4 0-2,-5 0 1,4 0-1,1 0 0,3 0 5,6 0-16,2-3 20,5 2-20,0 1 18,0-3-9,2 3 2,-2 0 0,1 0-1,-1 0 3,-6 0-9,2 0 15,-2 0-21,-5 0 26,-1 0-21,1 0 9,-3 0-1,1 0 0,2 0 2,-2-2-4,1 2 4,1-2-2,3 2 13,0 0-26,2 0 18,2 0-12,-3 0 14,0 0-8,0 0 1,-1 0 0,-6 0-4,-1 0 17,-4 0-26,-3 0 26,-1 0-25,4 0 20,-1 0-16,3 0 9,7 0-1,3 0 0,5 0 2,0 0-9,-1 0 20,3 0-25,-2 0 22,-2 0-17,-1 0 8,-1 0-1,-4 0 1,-1 0 0,0 0-2,-2 0 8,-1 0-17,1 0 23,-3 0-23,1 0 11,3 0-1,-1 0 0,4 0 1,-2 0-1,2 0 1,2 0-7,2 0 17,1 0-20,2 0 18,-4 0-12,-6 0 4,-1 0-1,-7 0 1,-3 0-1,-2 0 0,-2 0 4,-2 0-15,3 0 22,2 0-18,1 0 16,5 0-11,7 0 2,4 0 0,7 0 0,2 0 1,0 0-2,1 0 8,-3 0-20,0 0 28,0 0-27,-5 2 19,-3-2-8,-6 0 1,1 2 0,-3-2-7,1 0 14,1 0-13,1 0 16,3 0-16,2 0 18,-1 0-21,4 0 9,-2 3 0,3-3 0,0 0 1,-1 0-2,-5 0 10,-1 1-22,-5 2 26,-4-3-20,-2 1 8,-2-1-1,-1 2 0,2-2 0,3 0 0,7 0 1,4 2-2,4-2 13,3 0-24,2 0 24,-2 0-14,-2 0 2,-1 0 0,-2 0 1,-4 0-1,-3 2 0,-3-2 9,-5 0-16,-1 2 15,-2-2-15,4 0 16,0 0-16,1 0 14,1 0-6,3 0 4,5 0 3,3 0-9,6 0 2,4 2-2,-2-2 3,0 3 5,-2-2-6,-4 2-1,-6-3 0,-1 1 1,-7-1-3,-3 0 4,-1 0-14,-3 0 24,3 0-15,-3 0 9,3 0-12,-3 0 4,2 3 2,5-3 0,0 0 0,0 0 0,0 0 10,-3 0-18,1 0 17,0 1-13,2-1 4,-3 2 0,4 1 0,-4-3 0,1 1-1,-1-1 2,1 3-8,0-3 17,4 0-12,5 0 4,-1 0-2,5 0 0,-2 0 0,-2 1 7,-3-1-7,-2 0 0,-2 0 7,-3 0-10,-3 0 16,-1 0-21,2 0 10,-2 0-2,4 0 0,-2 0 0,2 0-2,3 0 5,1 0-6,-2 0 15,3 0-17,-2 0 15,-2 0-9,-3 0 0,1 0 0,-5 3 3,2-3-2,-2 0-2,0 0 7,0 0 1,0 0-6,0 0 11,0 0-12,0 0 9,0 0-10,0 0-5,0 0 4,0 0 2,0 0-2,0 0 12,0 0-15,0 0 11,0 0-8,0 0 9,0 0-6,0 0 4,0 0-5,2 0-2,2 0 18,1 0-24,0 0 14,-1 0-1,1 0 1,-3 0 1,0 1-8,-2-1 1,2 0 9,-2 0-10,0 0 4,0 0 6,0 3-18,0-3 8,0 1-1,0 4-48,-6 7-31,-3-2-44,-5 0-88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2.9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77,'0'0'102,"0"0"-43,0 0-1,0 0-26,0 0-15,0 0-16,0 0-1,126-4-28,-113 2-153</inkml:trace>
  <inkml:trace contextRef="#ctx0" brushRef="#br0" timeOffset="212">356 21 52,'0'0'55,"0"0"-55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6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185 0 221,'0'0'193,"0"0"-119,0 0-48,0 0-9,0 0 5,0 0 2,0 0 21,0 65-32,-4-31 6,-3 4-12,-2 6 1,-3 4-8,3 3 0,0-3-41,-2 11-41,2-14-39,0-12-68</inkml:trace>
  <inkml:trace contextRef="#ctx0" brushRef="#br0" timeOffset="300">247 19 235,'0'0'169,"0"0"-97,0 0-36,0 0 5,0 0-25,0 0-15,0 0 29,0 72-20,0-36 19,0 2-27,0 6 19,-2 1-19,-2 3-4,-3 0-2,0-3-54,3-8-34,-1-9-65,3-14 7,0-8-39</inkml:trace>
  <inkml:trace contextRef="#ctx0" brushRef="#br0" timeOffset="600">0 145 142,'0'0'101,"0"0"-58,0 0-1,0 0 18,0 0-11,0 0-20,0 0-3,130 0-14,-95 0 9,-2-2-9,3-2 4,-3 0-15,-2 0-1,-7 2 0,-4 0-20,-4 0-26,-4 2-93,-6 0-123</inkml:trace>
  <inkml:trace contextRef="#ctx0" brushRef="#br0" timeOffset="894">115 306 142,'0'0'131,"0"0"-32,0 0-3,0 0-42,126-6-25,-92 0-14,0 0-14,-5 2-2,5-2-34,-9 2-95,-8 0-225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8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5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113 541 188,'0'0'179,"0"0"-97,0 0 36,0 0-14,0 0-6,0 0-44,0 0 11,0-4-9,0 4 3,0 0-8,0 0-25,0 0 2,0 0-27,0 0-2,0 0 5,0 0-13,0 0-9,0 2-21,0 12 7,0 6 22,0 6 8,0 7 4,0 5-8,0 1 6,0 7 0,0-2-33,-7 2-3,3-6-35,2-5 42,2-7-23,0-6 12,0-6 4,0-7-16,0-5-38,0 0-60,0-4-62</inkml:trace>
  <inkml:trace contextRef="#ctx0" brushRef="#br0" timeOffset="535">0 879 153,'0'0'186,"0"0"-132,0 0-4,0 0 1,0 0 24,0 0-22,0 0-7,25 41-20,-17-21 2,1-2 0,2 0-28,1-3 21,-4-3-20,3-2 0,-1 0 9,0-4-5,1-2-5,3-2 6,-3-2 7,3 0-13,-3 0 9,1-2-8,2-10 7,0-4-1,3-3-12,-2-3 5,-1-2-15,-1 0-49,3-1-41,-8 7-89,-1 2-218</inkml:trace>
  <inkml:trace contextRef="#ctx0" brushRef="#br0" timeOffset="2749">13 21 150,'0'0'208,"0"0"-116,0 0-21,0 0-42,0 0-16,0 0-12,0 0 10,0 74-1,0-40-9,0-1 21,0 3-22,0-2 0,0-3-3,0-7-41,0-6-67,0-10-36,0-4-154</inkml:trace>
  <inkml:trace contextRef="#ctx0" brushRef="#br0" timeOffset="2982">0 39 111,'0'0'124,"0"0"-83,0 0 21,0 0-33,0 0-1,0 0-12,0 0-14,77-32 18,-63 32-1,-5 0 15,-3 6-32,-6 9 31,0 4 9,0 0 7,-2 6-33,-11-1-5,-3-2-9,1-1 5,-1-1-14,5-6 2,5-6 4,1-4 2,5-4-8,0 0 7,0 0-21,0 0-27,3 0 28,7 0 11,6 0-4,-2 0 12,1 0 2,-1 0-13,-6 0 28,-1 8-15,-5 2 14,-2 2 24,0-1 17,0 1-14,0 0-10,-13 2-32,-1-4 6,-1 2-6,-1-4-10,1-4-51,4-4-66,3 0-88</inkml:trace>
  <inkml:trace contextRef="#ctx0" brushRef="#br0" timeOffset="3583">257 186 68,'0'0'190,"0"0"-94,0 0-13,0 0-21,0 0-11,0 0-44,0 0-7,0 10 2,0 4-1,2 6 21,0-3-20,1-1 1,-1-4 4,0-4-7,3-2 0,-3-2 1,0-4-1,1 0-8,1 0 0,0 0-8,3-4 9,0-8-11,0-2 11,-3 0-23,-2 0 15,0 1-22,0 5 14,1 2 22,-3 4-8,2 2 8,2 0-21,1 0 21,0 10 2,-1 6 23,0 3-3,1 1 25,-5 4 8,0 1-25,0-1-21,0-2 1,-5-1-18,-1-3 11,-4-4-12,2-6 7,-1 2 3,-2-2-42,-1-1-37,4-3-149</inkml:trace>
  <inkml:trace contextRef="#ctx0" brushRef="#br0" timeOffset="4139">482 51 130,'0'0'133,"0"0"-83,0 0-34,0 0 33,0 0 10,0 0-31,0 0 11,0 80-31,0-53 20,0 1-21,0 2 14,0-1-21,-2-1-1,-3 4-44,3-10-99,0-5-104</inkml:trace>
  <inkml:trace contextRef="#ctx0" brushRef="#br0" timeOffset="4393">440 249 54,'0'0'92,"0"0"-26,0 0-15,0 0 2,0 0-14,0 0 6,0 0-29,83 6 4,-70-6-10,3 0 4,1 0 4,-1 0-17,1-4 13,-4-4-11,-2 0 6,-2 1-8,-4-3 12,-5 0-13,0 0 0,0 0 0,-5 4-8,-4 2 8,-2 4 1,6 0 3,-5 0 6,4 10-18,1 10 9,1 4-1,4 3 2,0-3-2,0 0 8,0-2-8,0-7 7,4 0 0,5-5-11,-3-2 4,7-7-18,-2-1-88,-2 0-52</inkml:trace>
  <inkml:trace contextRef="#ctx0" brushRef="#br0" timeOffset="4799">811 214 307,'0'0'162,"0"0"-93,0 0 30,0 0-29,0 0-13,0 0-42,0 0-15,0-2-1,0 2-20,0 12 20,0-1-12,0 1 13,0 4-8,0-4 6,0 4 2,0-2 0,2 1 0,0-2 1,2-2-3,-4 1 9,0-3-15,0 0 22,0-3-12,0 2-1,-8 0-2,-3-2-8,-7-2-49,3-1-86,1-3-158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0.6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7 116,'0'0'144,"0"0"-118,0 0-3,0 0 3,0 0 16,0 0-6,0 0-19,79-7 21,-58 7-30,0 0-1,1 0 1,-2 0-16,-2 0 6,0 0-40,-5 0-2,-4 0-127</inkml:trace>
  <inkml:trace contextRef="#ctx0" brushRef="#br0" timeOffset="239">98 32 42,'0'0'124,"0"0"-26,0 0-37,0 0-8,0 0-2,0 127-33,0-97 1,0-2-12,0-2-14,0-4 7,0 0-11,0-7-63,0-6-57</inkml:trace>
  <inkml:trace contextRef="#ctx0" brushRef="#br0" timeOffset="472">199 207 84,'0'0'114,"0"0"-29,0 0-13,0 0-10,0 0-19,0 0-41,4 109 19,-4-95-21,0-5 3,0-3-1,0-3-2,2-2 0,-2-1 12,3 0 35,-1 0 8,0-10-6,0-5-49,2-6 0,3-2-26,3 0 5,-2 1-17,2 4 11,2 2-6,3 4-18,7 2-28,1 6-29,-6 0-74</inkml:trace>
  <inkml:trace contextRef="#ctx0" brushRef="#br0" timeOffset="772">382 181 16,'0'0'137,"0"0"-62,0 0-4,0 0 20,0 0 0,0 0-67,0 0-20,-31 10 9,24 6-24,3 4 12,2 0-1,0 0 0,2-2 1,0-1-2,0-8 2,0 0-2,0-4 12,0-3-24,4-2 13,4 0-31,0 0 10,3-7-26,-1-15-82,0-1-13,-1 5 25</inkml:trace>
  <inkml:trace contextRef="#ctx0" brushRef="#br0" timeOffset="998">382 181 93,'20'40'72,"-20"-40"-46,2 10 11,3 2 32,-3 2-20,0 2-5,1-2-31,-1-2-8,-2 0-5,2-3-66,-2-5-111</inkml:trace>
  <inkml:trace contextRef="#ctx0" brushRef="#br0" timeOffset="1190">440 213 80,'0'0'98,"0"0"-6,0 0-34,0 0 27,0 0-32,0 0-11,0 0-28,18 111-8,-16-100-4,-2-1-2,2-6 0,-2-1-38,3-3 18,-1 0-15,2 0-12,0-13-7,4-2 33,-2-4 15,3-1 6,1 4 19,-2 4-18,1 4 23,-5 4-24,3 4 22,0 0-21,-1 0 6,1 6 9,2 8 12,-2 1 5,-1 0-16,-1-1 6,-1 2-23,0-3 0,3-6-25,0 0-61,-2-6-76</inkml:trace>
  <inkml:trace contextRef="#ctx0" brushRef="#br0" timeOffset="1575">663 193 159,'0'0'167,"0"0"-56,0 0-33,0 0 25,0 0-51,0 0-39,0 0-13,-20 2-12,11 10 12,2 2-22,3 0 2,4 2-19,0-2 3,0-4-22,0 0 15,2-2 21,7-2 16,2 0 5,0 2 2,-1 0 12,0 2-13,-3-2 5,-1 2 2,-4-2-4,-2 1-3,0 0 11,0 0 2,-4-1-11,-7 0-2,1-2-4,-7-6 3,7 0-59,0 0-68</inkml:trace>
  <inkml:trace contextRef="#ctx0" brushRef="#br0" timeOffset="2011">978 101 48,'0'0'206,"0"0"-93,0 0-60,0 0-4,0 0-3,0 0-7,0 0-39,-29-10-1,21 10-8,0 12 4,0 6 4,1 8-1,1 4-7,0 8 18,2 4-16,2 0 17,2 2 1,0-3-11,0-3 7,0-6 0,0-6-5,2-2-4,2-8 12,0-2-23,-4-6-8,0-4-82,0-4-156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05.2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1307 0 15,'0'0'30,"0"0"15,0 0 18,0 0-20,0 0 2,0 0-26,0 0 10,0 0-29,0 0-38,0 0 37,0 0 1,0 0 64,0 0-40,0 0 4,0 0-27,0 0 23,0 0-23,0 4 5,0 2-5,0 4-1,0 2 16,0 4-1,0 2 3,0 2-17,0 4 23,0 0-24,-4 2 12,0 2-11,-1-2 6,1 1-7,-1-1 0,1-2 0,-1-2 1,1 0-1,0-3 9,-1-1-18,0 0 15,3-5-8,0 1 2,0-1-1,2-5-16,0 0-11,0 0-8,0-2-89,0-4-63</inkml:trace>
  <inkml:trace contextRef="#ctx0" brushRef="#br0" timeOffset="668">1297 18 54,'0'0'41,"0"0"-26,0 0-8,0 0 6,0 0 14,0 0-16,0 0 26,39 0-2,-30 6 8,1 0-30,-2 2 7,1 2-7,0 0 3,0 2-2,2 2-6,-5 2 15,4 0-22,-3 0 13,-3 2-13,-2 2 16,-2 0-16,0 2 12,0 1-3,-2 1-2,-9-2 3,-3-2-9,3-2 5,-3-2-1,4-3-2,-3-2 2,1 2-7,-1-4 1,1 0-1,-1-1 1,2 0-20,2-4-6,0-2-30,1-2 18,1 0-38,0 0 2,-4-2-5,4-9-3</inkml:trace>
  <inkml:trace contextRef="#ctx0" brushRef="#br0" timeOffset="1388">1670 98 42,'0'0'124,"0"0"-19,0 0-50,0 0 22,0 0-25,0 0-9,0 0-19,0-6 2,0 6 8,0 0-17,0 0 12,0 0-21,0 0 21,0 0-29,-4 2 9,-6 12-9,-3 4 0,-2 4 0,-3 6 0,-3 2-1,2 1 7,-4 1-14,1-3 18,2-4-20,2 0 9,0-3 0,6-2-12,1-4-21,1-2-7,4-4-29,6-6-2,0-2-89,0-2-51</inkml:trace>
  <inkml:trace contextRef="#ctx0" brushRef="#br0" timeOffset="1853">1487 138 3,'0'0'214,"0"0"-135,0 0-68,0 0 15,0 0 2,0 0-14,0 0 2,13 2 7,-6 10 26,2 4-23,0 4 23,2 4-39,0-1 24,2 3-23,-1-2 4,1-1-15,-1-4 0,-2-2 0,1-3 3,1-2-10,-3-4-12,1-5-52,2-3-100,-7 0-115</inkml:trace>
  <inkml:trace contextRef="#ctx0" brushRef="#br0" timeOffset="2792">1145 231 36,'0'0'139,"0"0"-66,0 0-19,0 0 6,0 0-16,0 0-8,0 0-36,-33 0 17,25 0-15,2 0 28,-1 0-8,1 2 8,-3-2 0,0 2-5,-2 0-24,0 1 11,-2 0-19,-2 1 17,1 0-19,-1-1 19,-1 1-10,3-3 0,-3 1 0,1-2 0,-1 2 0,1-2-2,1 0 12,-1 0-11,1 0 2,3 0-2,-2 0 1,1 0 0,4 0-2,1 0 2,0 0 0,2 0 7,1 0-17,0 0 20,2 0-18,-1 0 16,-1 0-8,2-2 0,0 0 0,0 1 1,-2-2 0,2 2-2,2 1 8,-2 0-18,2 0 15,0 0-10,0 0 4,0 0 2,0 0-1,0 0-10,0 0 10,0 0-3,0 0-2,0 0 12,0 0-17,0 0 18,-4-3-14,-1 3 6,1-2 1,-4 0 1,0 0 0,2 2 0,-1 0 9,3 0-16,0 0 16,1-2-11,0 2 2,3 0 1,0 0-2,0 0 0,0 0 0,0 0 0,0 0-3,0 0 6,0 0-12,0 0 18,0 0-13,0 0 5,0 0-1,0 0 1,0 0-1,0 0 0,0 0 10,0 0-16,0 0 12,0 0-12,-4-2 6,2 2-1,0-1 1,-3-2-1,5 3-1,0 0 2,0 0-10,0 0 6,0-2-8,0 2-53,0-2-40,7 0-80</inkml:trace>
  <inkml:trace contextRef="#ctx0" brushRef="#br0" timeOffset="7906">849 172 68,'0'0'61,"0"0"-28,0 0-6,0 0 24,0 0-18,0 0 14,0 0-26,-10 0 10,7 0-18,3 0 5,-2 0 0,2 0-6,0 0 2,0 0-13,0 0 23,0 0-16,-2 0 15,2 0-22,-2 0 20,-3 0-12,-2 0-8,-1 6 8,-1 2-9,-3 0 3,1-2 7,1 2-19,-4 0 22,3 0-24,-3-1 11,3-1 0,3 0-2,-4 0-8,3-1 2,1-1-13,-2-1 20,3 1-4,1-2-5,2 0 19,1-2-15,1 0 6,2 0 0,0 0 1,0 0 0,0 0-2,0 0 10,0 0-18,0 0 22,-2 3-22,2-3 16,0 0-7,0 0 0,0 0 0,0 0-2,0 0 4,0 0-11,0 0 15,0 0-7,0 0 2,0 0-2,0 0-3,0 0 4,0 0 1,0 0-1,0 0 0,0 0 7,0 0-17,0 0 20,0 0-13,0 0 10,0 0-6,0 0-1,0 0 0,0 0-1,0 0-14,0 1 14,7 3 1,1 2-12,3 2 20,3 0-10,-1 1 3,1 0-2,-1 1 1,3 1 0,-5-1 0,3-2-10,-6-1 1,3 2-63,-5-3-57</inkml:trace>
  <inkml:trace contextRef="#ctx0" brushRef="#br0" timeOffset="9992">260 106 49,'0'0'168,"0"0"-67,0 0-6,0 0-35,0 0-5,0 0-20,0 0-3,-11-14-1,9 12-5,0 2 26,-1-2-32,1 0 17,0 0-37,-1 2 27,1-2-27,0 2 6,-2-2-5,-1 2-1,-1 0 0,-1-2 10,-1 2-21,-3 0 21,-1 0-20,-1 0 7,-3 0 1,-1 10-5,-3 4 1,2 2 6,-2 2-3,4-2-4,1 0 11,4 2-15,-1-2 16,4 0-13,3 1 2,1 2 6,2-1-2,2-3 1,0 2 1,0-4-6,0 1-6,0 0 18,8-1-13,3-1 14,3-2-8,-3-2 1,4 0-1,1-2 1,0-2-2,-1-2-11,4-2-23,-2 0 29,3 0-22,0-6 16,-2-6-52,1-4-13,-6 1-73,-4 4-139</inkml:trace>
  <inkml:trace contextRef="#ctx0" brushRef="#br0" timeOffset="10976">478 108 33,'0'0'135,"0"0"-69,0 0 7,0 0-2,0 0 14,0 0-43,0 0 0,0-2 0,0 2-15,-2 0 2,0 0-28,-2 0 6,-5 14 3,-3 4-13,2 6 9,-7 6-2,2 0-4,-3 3 0,3 2 0,-3-2 1,3-4-2,-1-3-4,5-8 5,1-4-42,4-4 20,1-6-25,3-2-5,2-2-51,0 0-74</inkml:trace>
  <inkml:trace contextRef="#ctx0" brushRef="#br0" timeOffset="11486">351 114 54,'0'0'163,"0"0"-87,0 0-43,0 0 31,0 0-20,0 0-9,0 0-33,0 0 19,0 0-20,3 6 21,-1 8-1,2 2-5,0 2 7,4 4-23,-4 2 19,3-1-19,-1 1 5,1 0-4,2 0-2,2 5-34,-2-8-71,-2-4-116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7.7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183 0 39,'0'0'165,"0"0"-73,0 0-7,0 0 12,0 0-14,0 0-21,0 0-21,0 0 11,0 0-28,0 0 25,0 0-21,0 0 12,0 0-28,0 0 5,-6 0-17,-1 0 1,-5 13-2,2 3 3,-6 4-11,-2 6 19,1 4-23,-2 6 20,0 4-14,1 2 6,5 3-11,0-5 6,6-5-24,2-7 13,3-6-4,2-4 20,0-4-17,0-2 17,11 0-31,3-4-4,-1 0-10,12-4-10,-5-2-21,-3-2-103</inkml:trace>
  <inkml:trace contextRef="#ctx0" brushRef="#br0" timeOffset="600">268 248 147,'0'0'101,"0"0"-40,0 0 31,0 0-12,0 0 3,0 0-28,0 0-22,0-35-5,0 31-27,0 0 5,0 0 3,2 0-17,9 0 14,3 2-12,-1 0 5,2 2 1,0 0 0,-1 0 0,-1 0-9,-4 2 11,-2 6-4,-3 4 4,-2 0 0,-2 7-1,0 1 8,-6 4-2,-10 2-6,1 1-1,-1-1 3,1-2-10,6-6-6,3-4-3,6-6-14,0-4 15,0-2-32,0-2-25,4 0 30,7 0 22,2 0 18,2 0-8,1 0-14,11-2-40,-8-6-9,-1 2-86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8.9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29 114 7,'0'0'136,"0"0"-19,0 0-35,0 0 28,0 0-21,0 0 9,0 0-47,-10-26-8,10 26-17,0 0-17,0 0-9,0 2-10,0 14 10,0 6 0,0 8 0,0 4 1,0 2-1,0 0 0,-2-2-26,0-3-29,-4-1-43,1-9-35,3-6-106</inkml:trace>
  <inkml:trace contextRef="#ctx0" brushRef="#br0" timeOffset="317">0 90 199,'0'0'88,"0"0"-49,0 0-11,0 0 41,0 0-49,0 0 3,0 0 0,93-50 9,-77 50-2,-3 0-18,-2 0 27,0 0-18,-6 10 5,0 3-25,-5 4 19,0 1-10,0 0 0,-10 2-1,-5 0-9,-3 0 0,0-4-13,2-2 10,3-6-36,5-2 17,2-2-25,4-4 15,2 0-26,0 0-34,0 0 4,0 0 25,12 0 51,-1 2 12,3 2 4,-1 4-4,-2 0 23,2 0-4,-4 4 10,-2 1 6,-3-2 14,-4 1 10,0 1-4,0 1 24,0-3-37,-9 1 0,-6 1-31,-3-1 9,3-2-20,-3-2-1,5-2-12,3-6-27,4 0-12,3-2-85,3-10-78</inkml:trace>
  <inkml:trace contextRef="#ctx0" brushRef="#br0" timeOffset="1061">247 236 166,'0'0'120,"0"0"-42,0 0 23,0 0-29,0 0 4,0 0-35,0 0 5,0-6-27,0 6 5,0 0-24,0 0-1,0 4-1,0 12 2,0 6-8,0 0 15,0 0-14,0-4 12,0-4-13,0-3 5,0-5-6,2-1 8,3-2-15,-1-3-2,0 0-10,4 0 28,0 0-10,1-7 8,-3-4-11,2-4 13,-4 1-9,1 4 8,-3 0-18,-2 4 12,2 4-2,-2 2 6,0 0-19,2 0-41,0 6 53,0 9-1,0 3 11,1 1 13,-3 5 5,0-2 23,0 3-26,0-1-2,-7-2-3,-4-4-14,2-2 4,0-2 0,1-4-1,-1-2-11,-1-2-18,4 2-42,-1-2-21,3-2-67</inkml:trace>
  <inkml:trace contextRef="#ctx0" brushRef="#br0" timeOffset="1729">490 50 130,'0'0'154,"0"0"-51,0 0-12,0 0-2,0 0-7,0 0-54,0 0-21,0-2-7,0 16-1,0 12-5,0 6 6,2 8 11,0 2 1,-2-2-4,0 0-7,0-3-2,0-8-2,0-2-14,0-9-55,0-5-31,0-6-63,0-3-89</inkml:trace>
  <inkml:trace contextRef="#ctx0" brushRef="#br0" timeOffset="2021">426 272 175,'0'0'85,"0"0"-59,0 0 34,0 0 4,0 0-21,0 0-6,0 0-36,81-11 14,-60 8-12,-1 1-6,-3 0-11,8-2-50,-7 0-64,-2 2-143</inkml:trace>
  <inkml:trace contextRef="#ctx0" brushRef="#br0" timeOffset="2308">648 262 127,'0'0'149,"0"0"-110,0 0 11,0 0 1,0 0-11,0 0-20,0 0-11,49 0 8,-38-1-17,2-6 7,-3-3-1,-4 0-12,-1-2-5,-3 0-4,-2-2 4,0 4 10,0 0 1,-2 4-13,-7 2 10,0 4 6,2 0 1,1 0 5,-1 8-16,0 12 14,0 2-7,5 4 0,2 0 1,0-1 12,0-7-5,0-4 28,4-2-23,6-5-13,1-3-12,0-1-1,9-3-26,-2 0-46,-1 0-69</inkml:trace>
  <inkml:trace contextRef="#ctx0" brushRef="#br0" timeOffset="2749">877 0 199,'0'0'155,"0"0"-109,0 0-38,0 0 21,0 0 33,0 0 25,0 0-24,65 134-21,-56-94 2,-4 2-20,-5 3-4,0-4-20,-14 12-47,-12-11-92,-1-8-206</inkml:trace>
  <inkml:trace contextRef="#ctx0" brushRef="#br0" timeOffset="6563">858 170 82,'0'0'80,"0"0"6,0 0-24,0 0-4,0 0 3,0 0-17,0 0 8,-33-4-29,27 4 7,0 0-29,1 0 0,1 0 0,-2 0-2,-2 4 1,0 6 0,1 4-1,1 0-22,-1 0 4,0 2-42,5-2 15,2-2-6,0-1 15,0-4-37,0 1 25,6-1 22,6-2 9,1 1 17,1 1-11,-4-2 11,3 4 2,-5 2-3,-2 0-5,-6-3-52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2:24.8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1521 38 32,'0'0'75,"0"0"-33,0 0 1,0 0 16,0-4-3,0 4-28,0 0 17,0 0-15,0 0 13,0 0-27,0 0 4,0 0-5,0 0 3,0 0 0,0 0-7,0 0 20,0 0-23,0 0 21,0 0-26,0 0 6,0 0-8,0 0 10,0 0-10,0 0 0,0 0 9,0 0-8,0 0 2,0 0 3,-2 0-10,-2 12 9,2 6 3,-2 4-9,-1 4 12,1 3-1,-1 2-11,2 0 0,-1 0 10,2 1-20,0-4 18,0-4-15,2-4 14,-3-2-6,3-3-1,0-5-3,0-2 3,0-2-29,0-2-28,0-2-44,0 0-18,0-2-80</inkml:trace>
  <inkml:trace contextRef="#ctx0" brushRef="#br0" timeOffset="624">1488 98 26,'0'0'95,"0"0"-51,0 0-13,0 0 36,0 0-30,0 0 2,0 0-29,18-26 26,-13 22-23,-1 2 3,2-2-3,4 2-4,1-2 10,0 2-18,3 2 35,-2 0-27,5 0 14,-4 0-23,0 0 10,0 0-10,0 0-2,-3 0 2,-4 4 0,-1 2-3,-1 2 13,-2 0-12,-2 4 8,0 0-6,0 0 7,0 5-1,-4-2-5,-9 0-1,-3-2 0,3-1 13,-1-6-11,3-1-1,3-2 5,-2-2 4,3-1-8,1 3-1,2-3-1,-1 0 10,3 0-9,0 0 2,2 0 4,0 0-14,0 0 5,0 0 1,0 0-21,0 0-8,0 0-21,9 0 22,4 0 22,1 0-11,1 0 17,-1 0-18,-1 0 17,-3 0 3,0 0-2,-1 0-5,-3 2 6,0 6-1,0 0 2,-2-1 17,-2 2-17,0 0 31,-2 2-12,0 3 21,0 0-33,0 2 14,0 0-8,0 0 1,-8 0 6,-6-1-19,1-1 21,-3-2-23,3-2 16,-1-2-15,1-2 11,4-4 2,0 0 12,-2-2 0,2 0-16,-2 0 5,2-6-7,-2-4-15,-1-2 7,4-4-1,1 2-64,1-3 12,1 5 2,5-4-27,0 6-46,0 2-93</inkml:trace>
  <inkml:trace contextRef="#ctx0" brushRef="#br0" timeOffset="1886">1961 60 110,'0'0'102,"0"0"-21,0 0 3,0 0-5,0 0-10,0 0-28,0 0 15,0-2-29,0 2 17,0 0-31,0 0 20,0 0-16,0 0 5,0 0-19,0 6 4,-10 10-13,0 6 15,-6 3-16,1 3 20,-2 2-18,0-2 14,-1 1-9,3-7 0,1-4-6,3-4 5,3-2 2,-2-4-7,3 0-11,-1 0 8,1-2-37,0 2 2,-2-2-25,3 3-6,-3 1-11,2-2-53,2-2-33</inkml:trace>
  <inkml:trace contextRef="#ctx0" brushRef="#br0" timeOffset="2439">1785 74 65,'0'0'120,"0"0"-41,0 0-36,0 0-4,0 0-26,0 0 38,0 0-15,25 33-1,-19-13-12,3 2 1,-1 2 1,4 5-25,-3-1 10,-1 0 0,2-2-20,-1 6-6,-3-6-51,-2-5-111</inkml:trace>
  <inkml:trace contextRef="#ctx0" brushRef="#br0" timeOffset="4429">1368 203 12,'0'0'111,"0"0"-61,0 0 11,0 0-22,0 0-16,0 0-16,0 0-7,0 0 17,0 0-11,0 0 30,0 0-20,0 0 27,0 0-17,0 0 12,-2 0-5,-1 0 2,1 0 4,-2 0-25,-3 0 9,1 0-21,-6 0-4,1 0 11,0 0-10,-2 0 2,0 0-1,-3 0 5,-2 0-4,0 0-2,-4 0 8,2 0-16,-2 0 16,-3 0-9,2 0 4,0 0-4,0 0 2,1 0-7,-1 0 6,4 0-18,0 0 19,2 0-20,-1 0 7,2 0-17,3 0 28,2 0 2,-1 0-1,6 0 0,-1 0-10,3 0 11,0 0-26,2 0 26,-2-1-22,2-2 21,2 2-24,0-3-19,0 0-58,0 2-41,2-2-3</inkml:trace>
  <inkml:trace contextRef="#ctx0" brushRef="#br0" timeOffset="5571">1025 96 48,'0'0'60,"0"0"-11,0 0 6,0 0 10,0 0 3,0 0-18,0 0 8,0 0-22,0 0 9,0 0-38,-5 0 11,-3 6-18,-4 2 0,-1 5 2,0-3-2,-1 1 1,1-2 11,1 0-18,2-2 16,-1 0-10,1-2 1,0-1-1,1 1 0,-1-1 0,2 0-1,-1 0 7,3-3-20,-2 4 28,6-4-28,0 2 12,0-2 1,2-1-14,0 0 9,0 0 4,0 0-13,0 0 15,0 0-29,0 0 20,0 0-1,0 0 1,0 0 15,4 0-6,2 0 1,2 3-1,3-2 0,-3 2 0,6 1-7,-1 2 18,-1-1-18,1 4 14,0-1-14,-1-2 8,-2 2-1,-1-2 0,3 0 1,-4 0-2,3 0 10,-1 0-19,3 4 7,-5-4-104,0 0-187</inkml:trace>
  <inkml:trace contextRef="#ctx0" brushRef="#br0" timeOffset="26800">129 70 107,'0'0'140,"0"0"-55,0 0 6,0 0 1,0 0-2,0 0-33,0-6 20,0 6-14,0 0 28,0 0-37,0 0 1,0 0-23,0 0-2,0 0-4,0 0-25,0 0 27,0 0-27,0 0-2,0 0-5,0 0 5,0 0-12,0 10 7,-2 8 6,-2 8 1,-1 7-1,-1 4-9,-2 1 9,0 2-44,1-2 24,-1 0-46,2-3 18,4-5-3,2-8-11,0-2-3,0-8-34,0-2-56,0-6-138</inkml:trace>
  <inkml:trace contextRef="#ctx0" brushRef="#br0" timeOffset="27271">94 137 136,'0'0'76,"0"0"-12,0 0-12,0 0 36,0 0-44,0 0-16,0 0-27,18-61 12,-10 53-12,3 0-1,3 2 7,1 0-7,4 0 12,-2 0-11,1 2 19,-3 2-20,3 0 26,-5 2-25,-1 0 18,-3 0-11,-3 0 3,-2 10 12,-1 2-16,-3 2-3,0 2-4,0 2 25,-13 2-25,-6 2 7,4-3-1,-3 2-6,3-3 2,4-4-2,2-4 0,4-4-30,3-3 14,2-3-36,0 0-13,0 0-27,0 0 22,0 0 17,4 0 40,5-3 12,3-3 2,-1 4 0,3-2 7,-4 4 1,1 0-9,1 0 11,-3 0-3,-5 0 19,-2 10 18,-2-1-8,0 5 4,0 5-34,0-1 26,-2-2-32,-7 2 31,1-4-19,-4-4 20,-1 0-6,-1-1-2,-1-3-8,1-2-8,3-2-6,0-2-3,2 0 0,0 0-46,3-2-17,4-10-17,-1-5-35,3-3 43,0 4-60,3 2-26</inkml:trace>
  <inkml:trace contextRef="#ctx0" brushRef="#br0" timeOffset="28114">495 40 59,'0'0'163,"0"0"-76,0 0 12,0 0 4,0 0-2,0 0-51,0 0-11,0 0-11,0 0-15,0 0-13,0 8-15,0 8 14,-5 9 2,1 4-2,-3 4 7,2 1-12,-1 1 6,1-6-1,1 2-37,2-7-14,0-4 6,2-4-40,0-4-30,0-8-86</inkml:trace>
  <inkml:trace contextRef="#ctx0" brushRef="#br0" timeOffset="28458">484 54 126,'0'0'115,"0"0"-83,0 0-18,0 0 27,0 0-11,0 0 5,0 0-25,84-52 37,-72 50-16,-2 2 15,-1 0-22,1 0 22,-4 10-4,-2 2-19,-4 4 11,0 2-17,0 0 12,0 2-28,-6 0 24,-8 1-24,1-3 14,-3-2-15,1-1 0,2-8-2,1 0-40,4-7-2,1 0-62,3-13-63,1-3-201</inkml:trace>
  <inkml:trace contextRef="#ctx0" brushRef="#br0" timeOffset="37716">0 391 111,'0'0'71,"0"0"-51,0 0 23,0 0-17,0 0 0,0 0-24,0 0 11,2 0-2,-2 0-2,0 0-9,0 0 3,2 0-10,3 0 14,3 0-14,0 0 8,0 0-2,3 0 1,1 0-1,3 0 1,1 0-7,6 0 4,-2 0-82,-4 0-136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2:54.8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123 29 36,'0'0'155,"0"0"-76,0 0 6,0 0 3,0 0-1,0 0-18,0 0-16,0-7 9,0 7-28,0 0 12,0 0-36,0 0 17,0 0-27,0 0 0,-2 4-3,-9 8-15,-5 6 17,1 5 0,-1 3-9,1 6 20,1 0-24,1 4 8,3 2 6,6-2-15,-1-2 3,5-6-14,0-4-17,0-3 8,11-6-7,5-3 0,3-3-38,6-5 2,-2 0-46,-5-4-65</inkml:trace>
  <inkml:trace contextRef="#ctx0" brushRef="#br0" timeOffset="1210">267 171 35,'0'0'151,"0"0"-50,0 0-30,0 0 34,0 0-14,0 0-23,0 0-20,4 0-18,-4 0 13,0 0-25,2 0 2,3 0-13,3-8-14,4-2 11,-1-2-10,2-2-1,1-2-6,-3 2 13,0-3-6,-4 3-1,-3 4 14,-2 2-5,0 4-1,-2 0-2,0 4-1,0 0 1,0 0 0,0 0-35,0 7 3,0 8 22,0 10 10,0 3 2,0 4 15,0 4-15,-6-2 6,2 0-6,2-4-1,-1-2 0,3-6 3,0-2-12,0-2 18,0-1-18,0-4-5,0-3-5,0-2-13,0-3-1,-4-1 7,-1 0-11,-2-3 8,-1 1-55,-4 1 8,1-3-7,-2 0 0,1 0 8,4 0 53,1 0 22,1 0 14,4 0 9,-1 0-3,0 0 42,3 0-33,0 0-9,0 0-20,0 0 0,0 0 0,3 0 16,8 0-1,4 0-7,4 0 17,1 0-25,4 0 1,0 0 9,3-3-12,-2 1 2,2 1-1,-6-2-38,-7 2-142</inkml:trace>
  <inkml:trace contextRef="#ctx0" brushRef="#br0" timeOffset="2104">665 135 215,'0'0'113,"0"0"-96,0 0 9,0 0-19,0 0 13,0 0-2,0 0 2,0 76-6,0-46-5,0 2-3,0 0-6,0-4-9,0-6-43,0-4 12,0-10-45,2-3-26,0-5-24</inkml:trace>
  <inkml:trace contextRef="#ctx0" brushRef="#br0" timeOffset="2330">702 142 54,'0'0'83,"0"0"-34,0 0-31,0 0 21,0 0-3,0 0-5,0 0-6,71-27-6,-57 27 18,-5 0-8,0 8 11,-3 4-28,-1 4 27,-2 2-19,-3 0 15,0 0-35,0 0 13,-12 0-7,-1-2-6,-1-4 0,1-2-8,4-4 1,0-4 4,7-2-10,2 0 13,0 0-41,0 0-47,0-2 51,0-2-9,11 0 11,0 2 33,0 2-13,3 0 14,-3 0 2,3 2 6,-4 8-1,-1 4 20,-3 0 20,-2 2 19,-4 0 0,0 0-41,0-2 4,-8 0-28,-5 0 23,-1-6-21,1-2-4,3-2 1,0-4-11,3 0-7,5-6-53,2-7-55,0-4-59</inkml:trace>
  <inkml:trace contextRef="#ctx0" brushRef="#br0" timeOffset="2900">1039 241 90,'0'0'164,"0"0"-100,0 0-37,0 0 21,0 0-21,0 0-21,0 0-5,0-4-2,0 6 2,0 8 6,0 4-6,0 2 7,2 0 2,2 0-3,1-2-4,-2-4 5,1 0-10,0-4 4,0 0-4,0-4 9,0-2-7,1 0 1,-1 0 0,3-4-1,2-10-16,-2-2-4,-1-2-29,1 2 15,-2 2-18,-1 4 43,-2 4 9,-2 6 0,3 0-1,-3 0 1,2 12 36,0 6 29,0 6 23,0 0-40,-2 4 11,0-2-34,0-2 5,0 0-20,0 1-7,0-5 7,-6-2-10,-1 0 0,-2-5-3,0-2-15,-4-3-68,3-4-57,2-2-107</inkml:trace>
  <inkml:trace contextRef="#ctx0" brushRef="#br0" timeOffset="3484">1274 42 72,'0'0'94,"0"0"-78,0 0 36,0 0 10,0 0 3,0 0-6,0 123-16,0-87 6,0 0-20,0 0 20,0-4-37,0-2-6,0-4-6,0-6 0,0-6-10,0-4-65,0-6-55,0-4-65</inkml:trace>
  <inkml:trace contextRef="#ctx0" brushRef="#br0" timeOffset="3732">1225 269 58,'0'0'92,"0"0"-27,0 0-1,0 0 31,0 0-45,0 0-5,0 0-42,54 0 21,-41 0-23,5 0 12,-1 0-13,4 0 1,1-4-1,2-2 1,-2-2-2,-1 0 11,-4 2-18,-3-2 18,-6 0-11,-6 2 2,-2-4 4,0 0 6,0 0-4,0-2 6,-8 2-7,-4 2 29,4 4-35,1 2 23,3 2-23,-2 0 0,-2 4-5,4 12-3,-3 4 8,3 6-2,4 0-4,0 0 12,0 0-1,0-2-5,0-2 15,2-4-14,5 0-1,1-3 0,2-4 0,7 1-11,-3-3-122,0-5-60</inkml:trace>
  <inkml:trace contextRef="#ctx0" brushRef="#br0" timeOffset="4272">1634 0 173,'0'0'111,"0"0"-82,0 0 35,0 0 44,31 102 2,-25-55-64,0 3 9,-4 2-16,-2 2 1,0-2-40,-16 18-7,-9-13-58,-2-11-228</inkml:trace>
  <inkml:trace contextRef="#ctx0" brushRef="#br0" timeOffset="5585">174 701 192,'0'0'192,"0"0"-98,0 0 23,0 0-28,0 0-17,0 0-34,0 0 8,0 0 13,0 0-33,0 0 26,-2 0-36,-5 0 1,0 0-9,-3 2-16,-7 14-2,2 6 9,-3 8 0,3 5-9,1 7 9,3-1-8,5 6 3,4-5 0,2-4-3,0-4-9,0-4 3,8-4-27,5-6-37,12-4-32,-2-6-65,-6-3-15</inkml:trace>
  <inkml:trace contextRef="#ctx0" brushRef="#br0" timeOffset="42810">1536 811 62,'0'0'39,"0"0"6,0 0 4,0 0 9,0 0-21,0 0-20,0 0 8,-38 32 1,38-32 32,0 3-35,-2-3 6,2 0-28,0 0 15,0 0-15,0 0-1,0 0 0,0 0 5,0 0-11,-2 2 12,2-1-11,0 2 11,0-2-7,0 2 1,0-2 0,0 2 0,0-2-6,0 2 5,0-3-17,0 2 17,0 2-4,4 0-4,3 2 14,-3 0-5,0 0 0,1 2 0,0-1 0,-3 4 3,-2-1 0,0 0-2,0 0 10,-5 2-10,-12 2-2,-2-2-23,5-4-133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47.9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13 100,'0'0'65,"0"0"-16,0 0 36,0 0-13,0 0-22,0 0-31,0 0 10,0 0-22,0 0 15,0 0-21,0 0 4,0 0-4,0 0-1,0 0 11,0 0-11,0 0 33,0 0-23,0 10 34,0 2-24,0 2 15,-2 4-18,0 4 10,-1 1-11,-1 5-15,2 0 5,0 2 1,0 0-14,2-4 16,-2-2-15,2-2 7,0-5-2,0-3-34,-4-3-50,4-4-70,-2-7-128</inkml:trace>
  <inkml:trace contextRef="#ctx0" brushRef="#br0" timeOffset="804">66 2 10,'0'0'35,"0"0"-12,0 0 19,0 0 11,0 0-33,0 0-5,0 0 14,0 0 18,0 0-1,0-2-31,0 2 7,0 0-21,0 0 4,0 0 2,2 0-9,1 0 4,1 0-2,2 0 5,1 0-4,2 0 11,2 2-12,1 5 16,1 0-14,0 0 8,1 1-9,-1 2 10,2-2-4,-5 2-1,-1 0 14,1-1-10,-2 2 16,-1-4-26,-3 1 19,0 0-18,2 0 16,-4 2-7,-2-2 13,0 4-3,0 0-12,0 0 10,0 4-16,0 0 13,-6 0-14,-2-2 7,1 2-2,1-4-6,-4-2 1,2 0 1,-1-2 11,-3 0-12,3-2 23,-2-2-23,-3-1 17,3 1-17,-4-2 8,-1 0-9,1-2-1,-3 0 0,-1 0-21,4 0-17,-1 0-34,5-2 2,3-6-69,4 1-29</inkml:trace>
  <inkml:trace contextRef="#ctx0" brushRef="#br0" timeOffset="5166">365 41 39,'0'0'215,"0"0"-88,0 0-45,0 0 2,0 0-8,0 0-37,0 0 6,0 0-17,0 0 32,0 0-12,0 0 11,0 0-24,-2 0-6,2 0 4,0 0-19,0 0 11,0 0-24,0 0-2,0 0 1,0 0-1,-2 5-21,2 12 11,-2 5 9,-1 9 1,1 9 0,-2 2-13,0 4 14,2-4-42,-3-7 9,5-5-45,0-8 48,0-3-29,0-7-21,0-5-28,0-4-91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54.8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1071 111 90,'0'0'108,"0"0"-53,0 0 21,0 0 1,0 0 8,0 0-42,0 0 20,0 2-18,-2-2 9,-6 2-31,-6 2-7,-1-2 2,-1 2 5,-6-2 19,-1 0-32,-3 2-4,-3 0 9,0 0-15,0 2 0,2-4 0,3 2-1,-2-2 1,4 0-1,1 0-11,4 0 12,1 0-30,5-2-12,0 2-45,4-2 22,0 0-17,3 0-23,2 0-84</inkml:trace>
  <inkml:trace contextRef="#ctx0" brushRef="#br0" timeOffset="689">772 61 64,'0'0'63,"0"0"-18,0 0-2,0 0 22,0 0-36,0 0-2,0 0-12,-36 38 14,25-30-19,3 0 1,-4 0 2,1 0-6,3 0 1,-4-2 2,3 2-10,-2 0 1,2-2-2,2-2 2,3 2-1,0-4 0,1 0 0,1 0 0,2-2 1,0 0-8,0 0 16,0 2-18,0-2 10,0 0-2,0 0-5,0 2 5,0 0 0,0 2-4,0 0 4,5 2 2,3-2-2,1 2 2,3 0 1,-2 1 4,4 1-5,-1 2-1,0-2 0,1 2 0,1-2 7,-3 0-15,1-2 18,-1-1-20,1-5-9,-5 0-53,-3 0-171</inkml:trace>
  <inkml:trace contextRef="#ctx0" brushRef="#br0" timeOffset="5878">187 0 13,'0'0'147,"0"0"-59,0 0-34,0 0-21,0 0 16,0 0-27,0 0-2,0 0 4,0 0 12,0 0 13,0 0-30,0 0 17,0 0-23,0 0 23,0 0-20,0 0 13,0 0-12,0 0-2,0 0-1,0 0-14,0 0 8,-7 10-2,-1 5 1,-3 6 5,-3 3-5,-3 3-7,-1 3 7,-1 2-7,2 0 0,-1-3-1,3-1 2,3-4-9,3-3 12,3-6-10,-1-5-14,5 1-23,-3-6-35,3 0-22,2-1-18,0-4-58</inkml:trace>
  <inkml:trace contextRef="#ctx0" brushRef="#br0" timeOffset="6412">141 38 46,'0'0'149,"0"0"-80,0 0 3,0 0-5,0 0 2,0 0-37,0 0 11,0 0-10,0 0-14,0 0-5,0 0-12,2 5 12,2 8-14,0 4 24,1 3-24,0 4 16,-1 2-9,1 4 1,-1 2 0,-2-1-6,2 1-4,1-2 7,-3 1-11,3-5-22,-1-3 5,-1-1-33,-3-4-28,0-4-35,0-6-62</inkml:trace>
  <inkml:trace contextRef="#ctx0" brushRef="#br0" timeOffset="6862">31 289 3,'0'0'79,"0"0"-60,0 0 14,0 0 3,0 0 18,0 0-17,0 0 2,47 0-17,-34 0-5,5 0-1,-3 0-16,4 0 7,1 0 2,-5 1-18,6 2 6,-4-2-36,-5 1-96</inkml:trace>
  <inkml:trace contextRef="#ctx0" brushRef="#br0" timeOffset="7282">337 46 100,'0'0'157,"0"0"-55,0 0-12,0 0-8,0 0-23,0 0-33,0 0 9,0 0-34,0 0-1,0 8 5,0 6-11,0 3 7,0 7-1,0 2 1,0 2-1,-2 2 2,2-3 9,0 1-22,0-1 18,0-6-14,0-1-24,0-2-5,0-1-46,0-6-48,-2-4-86</inkml:trace>
  <inkml:trace contextRef="#ctx0" brushRef="#br0" timeOffset="7726">420 32 88,'0'0'162,"0"0"-73,0 0-7,0 0-28,0 0-24,0 0-11,0 0-19,0 4 19,0 7-10,2 6 20,0 2-15,-2 3 24,2 2-30,-2 2 4,0 0-12,3 0 0,-3-1 2,0 1 6,0-2-16,0-2 5,0-4 3,0-4-46,0-2-20,2-3-44,-2-5-83</inkml:trace>
  <inkml:trace contextRef="#ctx0" brushRef="#br0" timeOffset="8094">304 256 98,'0'0'90,"0"0"-27,0 0 6,0 0-38,0 0-4,0 0-17,118 10-9,-95-4-1,-8 0-102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53.6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106 0 113,'0'0'174,"0"0"-77,0 0-18,0 0-17,0 0-27,0 0-6,0 0-28,0 22 35,0-5-27,0 3 17,0 2-25,0 2 13,0 0-14,0 0 2,0 0 3,0-2-4,0-2-2,0 0 6,0-3-13,0-3-28,0-5-18,0 1-37,0-3-34,-2-4-110</inkml:trace>
  <inkml:trace contextRef="#ctx0" brushRef="#br0" timeOffset="351">0 203 36,'0'0'137,"0"0"-82,0 0 1,0 0-20,0 0-15,0 0-21,0 0 13,11 0 13,3 0-5,-1 0-2,4 0-18,4 2-2,1 0-11,-6-2-158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9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0.7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10 214 38,'0'0'102,"0"0"-56,0 0 3,0 0-18,0 0 8,0 0-26,-7-2 24,5 2-7,2 0 2,0 0-13,0 0-5,0 0 14,0 0-17,0 0 18,0 0-28,0 0 42,0 0-21,0-2 1,0 0-6,0 0 2,0-2 6,0 0-24,0 0-1,0-4 7,4 2-14,7-5 2,1 4-2,1-1 4,0 0 3,1 2 0,-3-1 1,0 6-3,-4-2-1,-1 3 2,1 0-2,-5 0 2,0 0 2,0 8-2,-2 5 2,0 1-1,0 2 6,0 4-5,-4 2-1,-7 0 10,0 0-20,-3-2-1,2 0 11,-2-2-15,5-1 4,0-3-14,2-4-2,5-4 18,2-2-15,0-2 22,0 2-9,0-2 3,2 2 0,10-2 8,3-2 1,1 0 7,1 0-8,3 0 2,-1 0-9,-2 0-11,3 0-31,-5 0-79,-3 0-67</inkml:trace>
  <inkml:trace contextRef="#ctx0" brushRef="#br0" timeOffset="804">343 95 208,'0'0'140,"0"0"-52,0 0-13,0 0-12,0 0-45,0 0-7,0 0-17,0 8 12,0 7 16,0 3-21,2 4 15,0 4-16,-2 2 0,3 0 0,-3 0-23,0-4-19,2-4-64,0-8-42,0-4-145</inkml:trace>
  <inkml:trace contextRef="#ctx0" brushRef="#br0" timeOffset="1090">345 64 215,'0'0'82,"0"0"-40,0 0 16,0 0 10,0 0-41,0 0-10,0 0-2,78-32-14,-66 32 23,-4 0-23,1 0 18,-5 13-19,1 1 36,-5 4-19,0 0-1,0 2-9,0 1-6,-7-3-1,-2-3 7,3 0-14,-1-5 4,5-6-5,0-2 16,2-2-6,0 0-2,0 0-13,0 0-6,0 0-20,0 0 4,2 0-2,7 0 35,-1-4-9,1 2 9,1 2 1,1 0 1,-5 0 1,1 0 15,-2 4 17,-3 6-14,-2-2 34,0 0-34,0 0 10,0 0-28,0-2 25,-7 0-6,-2 0 1,-2 0-18,0-2-3,-3 0-1,1-2-77,2-2-65,4 0-102</inkml:trace>
  <inkml:trace contextRef="#ctx0" brushRef="#br0" timeOffset="1646">619 132 25,'0'0'177,"0"0"-90,0 0-31,0 0 48,0 0-31,0 0-9,0 0-47,0 0-1,0 0-13,0 0-3,5 5 0,-1 8 2,0-1-2,1-1 6,2 0-12,-3-3 12,1-4-11,-1 0 11,0-2-12,1-2 3,1 0-18,2 0-2,-2 0 23,1-10-1,-3-2 8,0-2-15,-2 2 16,2 2-10,-4 3 4,2 3 6,-2 4-8,0 0 1,0 0-1,0 0 0,0 17 8,0 2 20,2 8 5,-2 3-24,2 4 22,-2 0-25,0 0 11,0-1-17,0-7 1,0-4-2,0-5-2,0-6 2,0-1-44,0-8-11,0-2-116,-4 0-173</inkml:trace>
  <inkml:trace contextRef="#ctx0" brushRef="#br0" timeOffset="2169">909 0 97,'0'0'255,"0"0"-128,0 0-53,0 0-1,0 0-2,0 0-62,0 0-6,0 16 4,0 4 19,2 4-25,0 4 13,0 6-6,-2-2-7,0 0-2,0 2-18,0-4-10,0 0-65,0-6-37,0-10-138</inkml:trace>
  <inkml:trace contextRef="#ctx0" brushRef="#br0" timeOffset="2449">865 190 74,'0'0'102,"0"0"-31,0 0 33,0 0-18,0 0-14,0 0-28,0 0-13,71 0 14,-59 0-19,1-4 5,-2 0-30,3-2 16,-1-1-16,-4 0 10,0 0-11,-2 2 1,-3-1 13,-2-1-13,-2-1 2,0 2 6,0 2-18,0 3 2,0 1-2,0 0-14,-6 0 7,1 10 0,1 10 9,-1 4 7,3 4-1,2 0-7,0-4 16,0-2-14,2-6 12,7-4-7,0-4 1,2-2-2,1-6-63,7 0-43,-1-2-45,-5-12-114</inkml:trace>
  <inkml:trace contextRef="#ctx0" brushRef="#br0" timeOffset="2996">1200 22 117,'0'0'167,"0"0"-103,0 0-21,0 0 22,0 0 29,0 0 14,0 0-34,42 107-4,-33-72-39,-2 1 5,-5-2-35,-2 2-1,-2 16-23,-16-7-59,-5-8-140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51.7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0 373 150,'0'0'199,"0"0"-69,0 0-32,0 0 12,0 0-52,0 0 1,0 0-23,0 0 29,0 0-20,0 0-12,0 0-19,0 0-14,0 0 0,0 0-36,0 1-110,0-1-200</inkml:trace>
  <inkml:trace contextRef="#ctx0" brushRef="#br0" timeOffset="48166">1692 153 175,'0'0'114,"0"0"-91,0 0-23,0 0-5,0 0-36,0 0-148</inkml:trace>
  <inkml:trace contextRef="#ctx0" brushRef="#br0" timeOffset="51212">3051 296 97</inkml:trace>
  <inkml:trace contextRef="#ctx0" brushRef="#br0" timeOffset="58278">5447 63 126,'0'0'117,"0"0"-86,0 0-31,0 0-1,0 0-71,0 0-129</inkml:trace>
  <inkml:trace contextRef="#ctx0" brushRef="#br0" timeOffset="58842">5511 266 46,'0'0'54,"0"0"-18,0 0-30,0 0 11,0 0-17,0 0 0,116-22-63</inkml:trace>
  <inkml:trace contextRef="#ctx0" brushRef="#br0" timeOffset="65006">7728 15 204,'0'0'142,"0"0"-71,0 0-19,0 0-9,0 0-43,0 0-34,0 0-86,3-15-63</inkml:trace>
  <inkml:trace contextRef="#ctx0" brushRef="#br0" timeOffset="88845">8227 320 59,'0'0'184,"0"0"-109,0 0-18,0 0-8,0 0-19,0 0-29,0 0-2,18 13-20,-11-12-97,-5 2-138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50.9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 8 28,'0'0'37,"0"0"21,0 0 28,0 0-24,0 0 5,-8-5-24,8 5 32,0 0-22,-2 0 11,-1 0-29,0-2-5,2 2 3,1 0 9,0 0 4,0 0-23,0 0 22,0 0-31,0 0 14,0 0-28,0 0 8,0 0-8,0 0-1,0 0 1,-2 0-30,-2 0-51,-1 0-97,-1 5-45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34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75 8 108,'0'0'88,"0"-2"-30,0 2 29,0-2-24,0 0 5,0 2-29,0 0 13,0 0-7,0 0-15,0 0-1,0 0-19,0 0 14,0 0-23,0 0 19,0 0-20,0 0 13,0 0-13,0 0 2,0 0 6,0 0-7,0 0 14,-6 2-13,-2 10-4,-3 4 4,-3 4 1,5 1-3,1 5 0,-1 0 0,4 2 0,3-3 0,0 1-6,2-1 0,0-5 8,0-2-8,2-2-7,9-3 11,2-1-5,6 0-5,-4-2-5,5-4-70,0 2-12,-4-4-66,-7 0-99</inkml:trace>
  <inkml:trace contextRef="#ctx0" brushRef="#br0" timeOffset="1540">243 48 35,'0'0'105,"0"0"-24,0 0-6,0 0 1,0 0-19,0 0-26,0 0 7,0-2-31,0 2-3,0 0 8,0 10-12,0 3 6,0 7 18,0 2-15,0 2 4,0 0-10,0 2 7,0-4-20,0 0-9,0-2-17,0-6-56,2-5-60</inkml:trace>
  <inkml:trace contextRef="#ctx0" brushRef="#br0" timeOffset="1880">259 28 110,'0'0'89,"0"0"-56,0 0-20,0 0 26,0 0-5,0 0 7,0 0-26,50 31 17,-42-13 1,0 2 1,-1 2 4,-5 2-19,0 2 24,-2-3-23,0 2 0,0-6-18,-9 2 1,1-6-3,-4 0 0,1-4-16,3-3-26,-2-6-9,-1-2-45,3 0-18,-2-2-77</inkml:trace>
  <inkml:trace contextRef="#ctx0" brushRef="#br0" timeOffset="2276">414 249 97,'0'0'50,"0"0"1,0 0-25,0 0 16,0 0-18,0 0-5,0 0-8,41 0 7,-34 0 3,-3 0-13,4-9-4,-2 1 5,-1-3-14,-3-2 5,-2-1-27,0 1 25,0 1-32,0 4 12,-5 2 9,-3 2 13,-2 4 0,1 0 7,3 4-1,0 13-3,0 1-3,4 9 9,0-4-2,2 4-1,0-5 27,0-5-27,0-1 5,4-2-4,8-4-14,1-4-13,7-6-33,-5 0-66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37.6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77 28,'0'0'268,"0"0"-177,0 0-45,0 0-29,0 0 9,0 0-17,0 0 40,0 47-1,0-21-11,0 0 2,0 3-26,0 1 7,0 1-14,0-4-12,0-2-1,0-2-16,0-5-33,0-1-28,0-5-62,0-8-109</inkml:trace>
  <inkml:trace contextRef="#ctx0" brushRef="#br0" timeOffset="301">129 237 224,'0'0'187,"0"0"-123,0 0 22,0 0-22,0 0-18,0 0-44,0 0-2,-17 30 0,5-12 1,6 4-2,-1-4 2,5-2-8,2 0 6,0-3 1,0-5-16,0-2 15,6-2-16,3-2-10,1-2-35,1 0 57,-1 0-5,4-2 20,-3-10-17,1-5 16,-6 1-18,-1-2 16,-3 0-14,-2 2-2,0 1-19,0 5-14,-5 2-32,-3 2 19,2 2-103</inkml:trace>
  <inkml:trace contextRef="#ctx0" brushRef="#br0" timeOffset="715">294 231 54,'0'0'138,"0"0"-82,0 0-24,0 0-2,0 0-8,0 0-15,0 0 0,0 2 27,0 10 3,0 2 37,0 3-25,0 0-7,0-1-25,0-4-4,0-2-1,0-2-11,0-4 3,0-2 3,0-2 1,0 0-7,0 0 7,0 0-7,0 0 11,0-10-12,0-7-25,0-1-27,0-5-7,2 4 30,4 2-8,1 6 37,-1 3-13,2 3 12,-4 5 0,2 0 1,1 0 10,-1 2-4,2 9 20,-2 0-16,1 3 39,-3 3-21,0-4 9,-1 5-25,-3-4 1,3-2-7,-3 0-6,0-2 0,0-2-66,0 1-88,0-7-133</inkml:trace>
  <inkml:trace contextRef="#ctx0" brushRef="#br0" timeOffset="1216">545 227 85,'0'0'150,"0"0"-80,0 0 5,0 0 4,0 0-7,0 0-27,0 0-16,0-10-3,0 10-5,0 0 23,-2 0-23,0 0 12,-5 0-31,2 0 19,-1 0-19,-1 2-4,1 9 2,-1-1-3,0 4-3,3 2 5,1-1-6,3 3 5,0-7-5,0 0-3,0-4 8,0 0-30,5-3-17,4-2-3,0-2-20,0 0 40,1 0-6,0-6-8,-1-6-29,-4-2 39,-3 1 4,0 6 25,-2-1 7,0 4 15,0 4 19,0 0-27,0 0-5,0 18-2,0 1 52,0 8 26,0 2 19,0 5-26,0 0-18,0 1-13,0-1-22,0-1 6,-2-5-24,-5-4 18,0-3-8,-2-4-12,2-8 2,1-2 0,-1-5-31,-2-2-38,2-9-90,3-5-242</inkml:trace>
  <inkml:trace contextRef="#ctx0" brushRef="#br0" timeOffset="1968">653 240 113,'0'0'121,"0"0"-76,0 0 12,0 0-18,0 0-14,0 0-24,0 0 56,0 27-1,0-10-15,0 2 3,0-4-36,0-1 3,0 1-2,0-5-12,0-2 3,0-1-19,5-7-70,-3 0-67,1 0-111</inkml:trace>
  <inkml:trace contextRef="#ctx0" brushRef="#br0" timeOffset="2471">692 71 214,'104'30'160,"-104"-30"-100,0 0 21,0 0-27,0 0-30,0 6-15,0 11-9,0 3 8,-4 7-6,-1 0-2,3 2 0,-2 2-1,1-4 2,0 1-2,3-2 9,0-6-20,0-3-2,0-5-14,-2-6-73,0-4-16,0-2-125</inkml:trace>
  <inkml:trace contextRef="#ctx0" brushRef="#br0" timeOffset="2750">711 245 25,'0'0'83,"0"0"-23,0 0-6,0 0-12,0 0-13,0 0-11,0 0-17,110 4-2,-90-4-11,-3 0-50,-3 0-96</inkml:trace>
  <inkml:trace contextRef="#ctx0" brushRef="#br0" timeOffset="2922">910 222 90,'0'0'121,"0"0"-62,0 0-4,0 0-1,0 0 9,0 0-34,0 0 0,8 59-29,-4-51 10,0-4-9,0-1-1,2 0 0,-2-3-7,0 0 6,3 0-18,-1 0 12,4 0 7,-2-10-19,1-6-3,3-2-5,-6 3-9,1-3 16,-3 5-31,3 2 34,-5 7-70,1 2-100</inkml:trace>
  <inkml:trace contextRef="#ctx0" brushRef="#br0" timeOffset="3328">1265 222 152,'0'0'180,"0"0"-60,0 0-44,0 0 8,0 0-58,0 0-6,0 0-13,-9-22-6,3 18-1,1 2 2,-2 2-4,0 0-8,3 0 9,-2 0-26,1 2 14,-1 11-3,1 4 16,0-2 0,5 2 0,0-2-1,0-3-5,0-2-2,2-5-10,6 0 18,-2-5-16,3 0 16,0 0-13,2-9 0,0-10 12,2 0 1,-3-6-1,-3 0-37,0-5 31,-3 0-12,-2-3 11,-2 3-6,0 2 14,0 1 1,0 9 14,0 6 34,0 6-28,0 4 8,0 2-27,0 0-4,0 0-8,0 8 9,0 10-4,0 4 5,0 7 13,0 1 1,0 1 19,0-1-31,0-1 12,0-5-13,0-4 2,3-5-3,2-4 0,1 0-1,1-5-9,-1-1 9,6-5-43,-1 0 24,3 0-32,-4 0-8,3-9 5,-1-5 46,-3-3-3,-1-1 12,-3-2 9,-5 1 21,0 3 0,0 4-19,0 2 42,0 4-16,0 4 18,0 2-30,0 0-6,-5 8-17,3 14-2,0 6 5,2 6-4,0-1 15,0-1-14,0-6-4,6-4-2,6-2 4,3-3-16,-1-7-93,-5-4-79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42.2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0 113 136,'0'0'42,"0"0"-9,0 0 13,0 0 13,0 0-10,0 0-8,3 104-10,-3-78-9,0-4 4,0 0-25,0-6 6,0-6 6,0-5-17,0-2 11,0-3-1,0 0 1,0-8-1,0-10-5,0-4 10,0-4 22,6-2-31,3 1-4,0 0 11,2 5-22,4 4 10,1 6 2,3 2-33,9 4-44,-4 4-23,-3 2-94</inkml:trace>
  <inkml:trace contextRef="#ctx0" brushRef="#br0" timeOffset="367">188 201 208,'0'0'124,"0"0"-79,0 0-6,0 0 34,0 0-48,0 0-2,0 0-23,10 0 6,-1 0-3,1 0-3,-2 0 0,1-8-9,-2 0-20,-2-2-34,-5-2 11,0 2-3,0 0 15,0 2-24,-14 4 17,3 2 24,-3 2 23,5 0 36,1 9-25,1 9 4,3 1-15,1 5 41,3-2 9,0 0 11,0-1-12,5-4-16,6-3-1,2-4-32,3-6-1,9-4-63,-4 0 14,-3-6-119</inkml:trace>
  <inkml:trace contextRef="#ctx0" brushRef="#br0" timeOffset="776">188 201 97,'139'-20'127,"-139"28"-62,0 2 17,0 1-19,0-2 17,0 1-57,-2-3-9,2-1-8,0-2-6,0-3 0,0-1-19,0 0-21,0 0-18,4 0 21,5-8-31,-2-3 26,-1 0-1,-2 4 43,-1 0 27,-3 5-1,0 2 25,0 0-14,0 0 6,0 6-43,2 8 15,1 7-9,-1-2 14,0 5 6,-2 0 16,0 2 8,0 0-24,0 2 7,0 0-24,-4-2 4,-4-4-12,0-4-2,-3 0-7,0-4-3,-4-2 1,1-4-38,-1-4-11,3-2-65,4-2-85</inkml:trace>
  <inkml:trace contextRef="#ctx0" brushRef="#br0" timeOffset="1232">445 201 110,'0'0'124,"0"0"-69,0 0-6,0 0 23,0 0-23,0 0-42,0 0 15,0 0-16,0 24 37,0-6-36,0 7 26,2-2-23,0 3-2,2 0-1,-1-2-7,2-4 0,-1-4-72,0-6-77,-2-8-131</inkml:trace>
  <inkml:trace contextRef="#ctx0" brushRef="#br0" timeOffset="1682">648 171 222,'0'0'163,"0"0"-72,0 0 6,0 0-28,0 0-37,0 0-32,0 0 3,-18-2 7,11 2-20,1 8 0,1 0 10,3 3-14,-1-1 7,3-1-8,0 0-2,0 0 4,0 0-16,10-1 26,-2-1 6,1 1-6,0 0 6,0 1 4,-2 4-6,-1-3-1,-4 2 0,-2 0 2,0 0 3,-4 2 40,-11 0-6,-3 0-39,0-4 0,2 0-2,3-4-38,1-6-50,6 0-54,4-4-149</inkml:trace>
  <inkml:trace contextRef="#ctx0" brushRef="#br0" timeOffset="2096">783 9 178,'0'0'157,"0"0"-84,0 0 21,0 0-7,0 0-21,0 0-51,0 0-15,0-12-5,0 20-15,0 14 19,0 4 1,0 8-4,0 6 10,0 2-9,0 3 3,0-3-21,-2-5-80,-2 1-24,2-12-41,-1-10 13</inkml:trace>
  <inkml:trace contextRef="#ctx0" brushRef="#br0" timeOffset="2358">706 203 116,'0'0'170,"0"0"-118,0 0-29,0 0-3,0 0 13,0 0 3,0 0-27,58-4-2,-41 1 0,4-1-14,-4 0 6,-1-1-27,-1 3-9,-3 2 14,-4 0-13,-1 0 2,-1 4 32,0 7 0,-2 3 1,0-3 2,-2 4 12,-2-1-6,0-4 18,3-1-1,-3-1 4,0-3 2,0 0-8,0-3 12,0 0-15,0-2 23,0 0-19,0 0 26,0 0-32,0-9-17,0-4-10,0-5-24,0 0-10,0-1-62,0 1 67,10 1-49,9 1 52,-1 4-31,-3 4-112</inkml:trace>
  <inkml:trace contextRef="#ctx0" brushRef="#br0" timeOffset="2808">1065 159 61,'0'0'154,"0"0"-70,0 0-12,0 0-16,0 0-17,0 0 4,0 0-28,-13 84 4,13-70-19,0-2 4,0-4-4,2-3-1,9-2-32,3-3 16,1 0-5,1 0-38,-1-4-5,1-8-43,-5-1-11,1-4 26,-6 2 64</inkml:trace>
  <inkml:trace contextRef="#ctx0" brushRef="#br0" timeOffset="3005">1065 159 29,'105'-16'63,"-114"16"-25,0 0-38,3 0-35</inkml:trace>
  <inkml:trace contextRef="#ctx0" brushRef="#br0" timeOffset="3175">1335 91 103,'0'0'186,"0"0"-94,0 0 36,0 0-25,0 0-31,0 0-34,0 0-28,-11 4-10,7 6 1,2 2-13,2 2 18,0-2-15,0 1 6,0-2 2,0 3 2,0 1-1,4-1 14,-2-3-13,-2 1 7,0 1 1,0-2-5,-10 3-4,-13 2-1,2-3-112,3-4-182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48.0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 95 121,'0'0'113,"0"0"-93,0 0-11,0 0-1,0 0 18,0 0 12,0 0-19,0 32 44,-3-20-21,-1 4-7,1 0-7,1 4-7,0-1 5,0 4-25,2 0 6,0-1 2,0-2-18,0 1-1,-2-6-71,2-3-54,0-3-83</inkml:trace>
  <inkml:trace contextRef="#ctx0" brushRef="#br0" timeOffset="458">208 131 140,'0'0'192,"0"0"-90,0 0 2,0 0-14,0 0-12,0 0-55,0 0 6,0-2-22,0 2 9,0 0-7,-7 4-8,-4 12-2,-2 2 2,-1 6-11,-2 1 23,4 1-26,1 2 10,3-2 2,0-3-25,6-4 9,2-4 5,0-3-5,0-3 11,0-5-52,10 1-21,1-5-8,3 0 74,-2 0-18,0 0-29,0-9 19,-3-2 29,-5-1 12,-4-1 0,0 3 0,0 1 10,-9 5 41,-2 4-50,-6 0 8,1 0-9,1 12-15,5 2-19,0 0-124</inkml:trace>
  <inkml:trace contextRef="#ctx0" brushRef="#br0" timeOffset="1014">417 77 183,'0'0'169,"0"0"-81,0 0-19,0 0 17,0 0-49,0 0-24,0 0-12,0 18 1,0 2 17,0 4-18,-4 2 20,-1 2-21,1-1 10,0 1-4,1-3-5,-1-6-1,2-1 0,0-5 0,2-5-11,0-5 10,0-3-26,0 0 16,0 0-21,0 0 2,0-1-27,0-12 26,2-5-11,4 0-30,3 0-19,2 3 58,1 4 32,-4 5-24,4 6 25,-3 0 1,-1 0 51,-1 2 6,2 8-32,-1 2-5,-4 3-3,-2-4 31,-2 1-19,0 1 28,0-3-18,-2-1 16,-15 1-24,-2 3-10,-6-1-14,0-1-6,1 0-4,4-1-18,2-2-3,7-4-65,2-2-42,6-2-73</inkml:trace>
  <inkml:trace contextRef="#ctx0" brushRef="#br0" timeOffset="1646">581 206 85,'0'0'126,"0"0"-70,0 0-13,0 0 24,0 0 21,0 0-29,0 0 7,0 45-38,0-30 6,0 2-22,0 1 2,-2-4-13,0-1 0,0 1-1,2-3 1,-3-4-2,3 0-53,-3-5-40,1-2-79,0 0-133</inkml:trace>
  <inkml:trace contextRef="#ctx0" brushRef="#br0" timeOffset="2224">797 0 170,'0'0'94,"0"0"-68,0 0 22,0 0 7,0 0 12,0 0-12,0 0-7,0 79-6,-4-53-28,0 0 12,-4 0-23,4 2 0,0-3 4,-1 1-8,1-2 1,0-4-1,-2-2-43,0-3-57,2-4-49,-3-4-140</inkml:trace>
  <inkml:trace contextRef="#ctx0" brushRef="#br0" timeOffset="2733">965 175 157,'0'0'158,"0"0"-62,0 0-8,0 0 15,0 0-76,0 0-6,0 0-21,-31 6 0,20 0 1,-1 0-1,4 0 0,1 0 0,5-3-7,2 4-5,0-4 11,0 1-11,0 2 12,2 2-6,7-2 0,0 3 6,0-4 1,0 4 9,-3-4-9,-2 3 3,2-2 4,-4 2-8,-2-2 1,0 5 7,0-4-7,-8 4-1,-11 0-1,3 0-83,1-5-119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2.5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0 178,'0'0'88,"0"0"-49,0 0 11,0 0-10,0 0-8,0 0-32,0 0 0,0 0-3,0 2 3,0 8 0,5 1 0,-1 2 0,4 1 1,1 2-2,2-1 7,3 0-12,-1-1 7,2 0-2,-2-2-37,-4-3-90</inkml:trace>
  <inkml:trace contextRef="#ctx0" brushRef="#br0" timeOffset="361">153 34 33,'0'0'119,"0"0"-73,0 0 7,0 0 25,0 0-23,0 0-5,0 0-9,0 25 31,-6-7-27,-3 4 11,-2 3-39,-1 6 1,1 0-17,-3-1 1,3 0-2,0-2-13,0-2-23,3-2-61,4-4-10,-2-8-74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4.7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31 39,'0'0'185,"0"0"-77,0 0-42,0 0 14,0 0-15,0 0-9,0 0-39,-6-10 28,-1 10-13,0 0-5,-2 0-18,-1 0-8,1 8-2,-3 6 1,1 2-10,5 0 11,4-1-7,2-1 0,0-4 5,0-2-6,0-2-14,8-2 9,5-2-4,3-2 15,-1 0-11,4 0 12,-4-6-23,1-6 14,-5 0-23,-5-2 32,-1-1 16,-5 1 4,0 0-20,0 0 8,0 2-3,-7 2-5,1 2-33,-10 6-36,5 2-18,0 0-80</inkml:trace>
  <inkml:trace contextRef="#ctx0" brushRef="#br0" timeOffset="527">100 180 32,'0'0'121,"0"0"-40,0 0-2,0 0 11,0 0-7,0 0-52,0 0 12,0-6-26,-2 6 24,-3 0-20,0 0-15,-4 4-6,3 10 0,-3 2-6,0 2 13,2 1-13,3-1 15,2-4-18,2 0 8,0-3 0,0-4 0,0-3-7,4 0 7,7-4-11,1 0 11,3 0-11,1 0 10,-1-11-13,1-4 14,-5 0-19,-5-2 7,-2-1 12,-4-1-10,0 1 9,-2-2 2,-11 4 0,-3 2-54,1 4 31,-3 6-21,5 2-23,0 2-80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5.9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23 133,'0'0'164,"0"0"-80,0 0-19,0 0-25,0 0-4,0 0-35,0 0-2,0 27-6,0-4 7,0 3 0,-4 4 7,0 2 1,-2 2-8,2-4 16,0-2-9,0-4-8,1-8 12,3-6-19,0-4 9,0-6-1,0 0 0,0 0-4,0 0 3,3 0-11,9-11 1,2-3 11,4-3-54,0 3 44,0 2 2,-1 4-8,-3 2 15,-3 6 1,0 0-12,-4 0 12,0 0 12,-3 8 34,-2 5-46,-2-4 31,0 3 13,0 0 37,-2 0-9,-14 1-31,-1-2-13,-6 1-27,-1-2 11,2-1-11,4-5-2,2 0-24,5-4-2,7 0-41,4 0-27,0 0-80</inkml:trace>
  <inkml:trace contextRef="#ctx0" brushRef="#br0" timeOffset="556">250 199 165,'0'0'164,"0"0"-82,0 0-51,0 0 31,0 0-36,0 0-5,0 0-9,0 18 12,0-6 17,0 4-14,0-2 5,0 2-32,0-4 8,0 0 0,0-2-16,0 1 6,0-6-66,0-1-99,0-2-96</inkml:trace>
  <inkml:trace contextRef="#ctx0" brushRef="#br0" timeOffset="1044">301 29 191,'156'-29'204,"-156"29"-116,0 0-10,0 0 6,0 0-46,0 0-24,0 0-7,0 11-14,0 5 14,0 2 2,0 6-9,0 2 13,-2 0-5,-2 2-8,-1-2 3,2-4 6,1-2-18,2-6 16,0-4-14,0-2-3,0-2-16,0 0-45,0-1-20,0-4-88</inkml:trace>
  <inkml:trace contextRef="#ctx0" brushRef="#br0" timeOffset="1345">335 231 65,'0'0'137,"0"0"-63,0 0-9,0 0-15,0 0-31,0 0-4,0 0-14,118-30-2,-94 26-14,5-2-34,-5 2-63,-5 2-87</inkml:trace>
  <inkml:trace contextRef="#ctx0" brushRef="#br0" timeOffset="23802">662 163 51,'0'0'147,"0"0"-65,0 0-23,0 0 18,0 0 5,0 0 17,0-6-38,0 6 16,0 0-17,0-2-5,0 2-19,0 0-26,0 0-1,0 0-2,0 0-8,0 0 12,0 0-14,0 0 11,0 0-4,0 0-4,0 0-7,0 0 6,0 0-35,-5 0 26,-3 0-40,-1 0 13,-1 2 2,2 4 34,1 0-22,1-2 10,2 2-6,0-4-1,4 2 18,0 2-31,0-2 11,0 2-22,0 0 42,10 0-12,1 2 14,0 0-9,0 2 8,-2 2 1,0 0 0,-4 0-9,-3 0 15,-2 3-15,0-4 15,0 3-18,-2-3 7,-12-1-11,3-2 16,-1-4 1,4-3 15,-1-1-8,5 0-16,-4 0-7,2 0-50,2 0-73,-1 0-64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00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5:49.8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1364 92 116,'0'0'98,"0"0"-35,0 0 1,0 0-18,0 0 1,0 0-25,0 0 16,0 0-18,0 0 22,0 0-21,0 0 12,0 0-15,0 0-17,0 2 6,0 0-1,0 2-12,-2 4 10,-3 4-5,1 6 2,0 2 5,-1 4-6,0 2 12,1 0-5,-1 0-6,3-2-2,2-1 7,0-4-12,0-5 5,0-2 0,0-3-64,0-5-50,0-4-132</inkml:trace>
  <inkml:trace contextRef="#ctx0" brushRef="#br0" timeOffset="519">1328 106 93,'0'0'40,"0"0"-16,0 0-3,0 0 6,0 0 3,0 0-14,0 0 10,48-28-17,-38 24 20,1 0-19,1 2 16,-1 2-19,-1 0 9,0 0 1,-1 0 5,-1 0 14,-1 0-2,-2 8 26,-1 2-59,1 0 29,-3 0-30,-2 0 13,0 0-12,0 2 5,0-2 8,-7 0-12,-7 0 16,4 0-18,-4-2 17,3-2-16,2 0-1,1-2 2,-2-2-2,6-2 1,-1 0 0,3 0 5,0 0 1,2 0-14,0 0 18,0 0-22,0 0 11,0 0-1,0 0-8,0 0-10,0 0 2,0 0 4,9 0 4,2 0 9,3 2-8,-2 0 8,0 0-2,-1 2-8,0 2 9,-4 0-1,-2 2-9,-3 0 11,-2 0 0,0 2-1,0 0 2,0 0 17,0 3-17,-7-2 17,-2 0-5,0-4-2,0 1 7,-2-1-3,2-1 14,-2-2-28,-1 0 14,-1-3-14,1-1 9,0 0-10,-1 0 1,-1 0 1,3 0-2,2 0-6,0-5-34,2-5 7,5 2-55,2-1-84</inkml:trace>
  <inkml:trace contextRef="#ctx0" brushRef="#br0" timeOffset="1645">1615 88 55,'0'0'118,"0"0"-58,0 0 18,0 0 0,0 0-11,0 0-10,0 0-8,0-2 19,0 2-22,0 0 12,0 0-45,0 0-4,0 4-9,0 6 0,0 4 8,0 4 0,0 4 3,-2 2-4,0 2-5,-2-2 8,2-4-10,-1-4 1,3-1-1,0-5 0,0-2 0,0-1-1,0 0 2,0-2-8,7 1 16,2 1-18,0-2 19,2 0-11,0-1 2,3 0-1,1-3 1,3-1 0,0 0 12,-3 0-13,1 0 8,-3 0 0,-4 0-10,1 0 2,-4 0 0,-4 0-81,-2 0-67,0 0-142</inkml:trace>
  <inkml:trace contextRef="#ctx0" brushRef="#br0" timeOffset="2816">1241 182 32,'0'0'118,"0"0"-56,0 0 18,0 0-5,0 0 5,0 0-38,0 0 12,0-2-2,0 2 1,0 0-11,0 0-10,-2 0 9,-2 0-26,-1 0 21,-1 0-36,-4 0 9,2 0 0,-5 0-10,-3 0 2,-2 0-1,-4 0 0,-3 0 0,-4 0-7,-4 2 16,-5 2-18,1-2 5,-4 0 3,3-2-10,6 0 11,3 2-1,4-2 1,6 0-1,2 0-9,1 0 4,6 0-17,-1 0 23,4-2-36,2 0 13,1-2 1,2 0-1,-1 0-1,3 0-37,0 0 22,0 0-39,0 0 2,0 2-21,0 0-4,0 0-33</inkml:trace>
  <inkml:trace contextRef="#ctx0" brushRef="#br0" timeOffset="3618">868 108 103,'0'0'57,"0"0"-13,0 0 15,0 0 1,0 0-3,0 0-29,0 0 23,0 0-11,0 0 9,-2 0-43,-5 0 19,-2 0-25,-2 6 1,-2 2 6,-3 0-6,1 0 0,-1 0 5,3 0-12,-1 0 17,1-2-22,4-2 19,0 0-8,2-2 0,3-2 0,0 2 0,2-2 1,-1 0-9,3 0 18,0 0-20,0 0 20,0 0-20,0 0 10,0 0-1,0 0 1,0 0 0,0 0-1,0 0-10,0 0 10,0 0-21,0 0 22,0 0-8,0 0 6,0 0-3,0 0-5,0 0 8,0 0-16,0 0 17,0 0-2,5 2-9,1 2 21,-2 0-18,3 0 12,0 2-3,0 0 1,-1 0-1,1 0 6,-1 0-5,2 0-1,0 3 7,1-2-8,3-1 2,-4-1-1,1 0 2,0-1-2,-2 0 0,0 1 6,-1 0-13,0 4 0,4 0-14,-3 0-93,-3-1-93</inkml:trace>
  <inkml:trace contextRef="#ctx0" brushRef="#br0" timeOffset="8469">151 0 45,'0'0'55,"0"0"-35,0 0 20,0 0 1,0 0-2,0 0-19,0 0 12,0 0-17,0 0 3,0 0-11,0 0 2,2 0 11,-2 0-7,0 0 13,0 0-15,0 0 15,0 0-25,0 0 30,0 0-21,0 0 16,0 0 0,0 0-16,0 5 0,0 8-4,-12 5 28,1 4-15,-4 4 10,-3 2-28,-2 2 4,3 0 4,0-4-9,4 0 1,2-6-1,4-4 0,1-4 3,4-2-10,-1-3-2,3-3 3,0-4-66,0 0-19,0 0 19,7 0-78,-1-11-24</inkml:trace>
  <inkml:trace contextRef="#ctx0" brushRef="#br0" timeOffset="9392">164 14 108,'0'0'83,"0"0"-7,0 0-1,0 0 9,0 0-44,0 0 9,0 0-24,0 0 4,0 0-6,0 6 1,4 4 5,0 2-13,2 2 14,-2 2-24,0 2 17,1 4-22,1 0 9,-2 2-10,2 0 1,0 2 10,1-2-11,-3-2 0,0-4 10,1-4-22,0-2 9,-1-2-14,-2-3-49,1-3-4,-3-4-25,0 0-42,0 0-107</inkml:trace>
  <inkml:trace contextRef="#ctx0" brushRef="#br0" timeOffset="10009">104 196 22,'0'0'68,"0"0"-28,0 0-8,0 0 23,0 0-21,0 0 1,0 0-8,33-2-2,-26 2 2,2 0-18,2 0 7,3 0-15,1 0 5,3 0-6,2 2 0,-4-2-54,-6 0-156</inkml:trace>
  <inkml:trace contextRef="#ctx0" brushRef="#br0" timeOffset="10805">378 70 33,'0'0'127,"0"0"-40,0 0-14,0 0 4,0 0 7,0 0-37,0 0 18,0 0-17,0 0 4,0 0-28,0 2-6,0 2-18,0 2 7,0 2-8,0 4 2,-2 4 22,-1 4-22,1 2 21,0 0-22,0 0 6,0 0 2,2 0-8,0-2 0,0-4 2,0 0-4,0-4 10,0 1-13,0-5 6,0-1-1,0 1 0,0-4 0,0 1-1,0-4-12,0-1 13,2 0-11,-2 3 1,2-3 18,0 0-9,3 0 2,-1 0-1,0 1 0,6-1 0,1 0 4,-1 0-2,4 0 2,-1 0 3,3 0-13,-3 0 6,3 0 0,0 0-72,-3 0-42,-4 0-65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12.1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85,'0'0'75,"0"0"-49,0 0 38,0 0-9,0 0-6,0 0-5,0 2-13,0-2 26,0 0-31,0 0 15,0 0-25,0 0 15,0 0-21,0 0 6,0 2-16,-5 4 0,1 4 0,-5 4 2,2 4-4,-2 4 12,1 4-7,-2 2-3,6 4 11,-1 2-11,1-2 0,4-5 0,0-1 0,0-5-1,0-1 4,6-6-10,11-1 14,-2 0-14,5-5 0,0-2-28,3-4-33,-2-2-66,-5 0-110</inkml:trace>
  <inkml:trace contextRef="#ctx0" brushRef="#br0" timeOffset="856">266 112 59,'0'0'158,"0"0"-72,0 0-14,0 0-5,0 0-4,0 0-51,0 0 6,0 0-16,0 10 21,0 8 6,0 2 1,0 5-8,0-2-21,0-1 5,0 1 0,0-1-12,0-1 6,0-3-3,0-3-40,3 0-38,-1-5-82,-2-4-193</inkml:trace>
  <inkml:trace contextRef="#ctx0" brushRef="#br0" timeOffset="1374">276 104 26,'0'0'121,"0"0"-40,0 0-9,0 0 15,0 0-6,0 0-41,0 0 12,0 0-42,0 0 0,-2 0-1,-1 0-9,-7 6 1,1 2 11,-3 0-12,0 2-2,-1 0-24,-1 0-46,-1 1-16,4-4-76,4-1-25</inkml:trace>
  <inkml:trace contextRef="#ctx0" brushRef="#br0" timeOffset="2066">512 72 22,'0'0'115,"0"0"-74,0 0-31,0 0 11,0 0 13,0 0 25,0 0-23,-6 80 6,4-54-21,0 0 11,2 2-31,0-4 1,0-5-2,0-2 0,0-5-10,0-5-62,0 0-44,0-7-99</inkml:trace>
  <inkml:trace contextRef="#ctx0" brushRef="#br0" timeOffset="2359">518 120 32,'0'0'72,"0"0"-29,0 0 6,0 0-7,0 0 10,0 0-13,0 0 10,94-2-21,-86 12 52,-3 2-28,-3 0-10,-2 0-30,0 2-1,0-2 8,-15 2-12,-4 0 12,0-2-19,1 1 0,3-6-40,1-1 16,5-2-33,3-4 29,6 0-16,0 0-14,0 0-55,2 0 33,11 0 65,3 0 8,-1 0 4,-1 6 4,-1-1-1,-2 2 0,-4 0 7,-5 1 26,-2 1 14,0-1 2,0 0 16,-7-1 7,-8 4-54,-1-3 24,0 0-42,0 0 0,3-4-23,1-2-43,2-2-19,6 0-116</inkml:trace>
  <inkml:trace contextRef="#ctx0" brushRef="#br0" timeOffset="2906">704 228 36,'0'0'126,"0"0"-80,0 0-29,0 0-16,0 0 38,0 0-20,0 0 4,0 47-14,0-33 12,0-1-12,0-4-8,5 0 6,-1-4-6,0-1-2,4-1 2,0-3-7,3 0 3,1 0 3,1-3-29,-2-8 22,2 0-8,-4 0-12,0 0 0,-4 4-30,-2 3 33,-3 1 6,0 3 17,0 0-10,0 3 11,0 11 44,0 0 11,0 4-7,0 2-9,-6 2 23,-1 0-26,-3 2 4,1-4-33,-1 0 11,2-2-17,1-4-2,1-2-43,0-4-86,2-6-53</inkml:trace>
  <inkml:trace contextRef="#ctx0" brushRef="#br0" timeOffset="3446">971 58 67,'0'0'103,"0"0"-69,0 0-33,0 0 69,0 0-44,0 0 6,0 0-15,-2 118 6,-4-87-16,2-2-6,0 6-2,2-6-18,-3-5-115</inkml:trace>
  <inkml:trace contextRef="#ctx0" brushRef="#br0" timeOffset="3725">915 275 36,'0'0'90,"0"0"-51,0 0-22,0 0 2,0 0 14,0 0-24,0 0 2,65-19-8,-53 16 3,-1 3-5,2 0 10,-2 0-10,3 0-1,-1-1 1,-1-1-1,-2 0 1,1-2 8,-1 0-3,-2-1 11,1 0 10,-5 0-12,2-2 18,-4 1-4,-2 1-18,0-2 1,0 3-11,0 0-2,0 4 1,0-2-10,-10 2-11,2 0 15,-1 0-14,-1 0 0,2 8 19,-1 6 2,0 4 5,4-1-5,3 0 7,2 1-7,0-4 31,0 0-17,0-2-2,0 0-12,7-2-1,2-4 0,6-6-21,1 0-98,-5 0-178</inkml:trace>
  <inkml:trace contextRef="#ctx0" brushRef="#br0" timeOffset="4241">1202 30 82,'0'0'93,"0"0"-18,0 0 23,0 0 13,40 114-10,-30-70-45,0 3-15,-5-3-27,-3 2 10,-2 13-24,-7-11-9,-8-8-160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57.8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25,'0'0'46,"0"0"-24,0 0-7,0 0 14,0 0-11,0 0 10,0 0-16,0 0 20,0 0-11,0 0 7,0 0 3,0 0-3,0 0-2,0 0-19,0 0 16,0 0-23,0 0 22,0 0-21,0 0 22,0 0-22,0 0 15,0 0-6,0 0-9,0 0-1,0 0 3,0 0-11,0 0 10,-3 0-3,0 2 2,-1 4 4,2 0-4,-3 2-1,-1 2 0,2 0 6,-3 4-13,0-3 14,0 1-16,1 2 19,-1-1-17,3-1 8,-2 2-1,-1-2 0,1 3-9,-1-1 8,0-3-23,0 2-6,1-1-21,-1-4 32,3 0-1,0-1-3,-2-1 1,4-2-5,0 2 13,2-4-1,0 2 15,-2-2-36,2 0 7,0 0 0,-2 2 7,2 0-34,0 0 14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20.7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175 0 28,'0'0'119,"0"0"-55,0 0-15,0 0 14,0 0-28,0 0-9,0 0-13,0 0 39,0 0-20,0 0 11,0 0-27,0 0 14,0 0-18,0 0-4,0 0 10,0 0-16,0 2 11,0 4-7,0 2 8,0 9-14,-6 1 24,-5 5-11,-3 8 10,-1 5-8,-3 1-15,-2 6 16,0-5-9,0-2-14,2-6 19,4-8-20,6-6 16,1-4-16,5-4-6,0-2-48,2-4-28,0-2-67,0 0-110</inkml:trace>
  <inkml:trace contextRef="#ctx0" brushRef="#br0" timeOffset="805">140 91 104,'0'0'71,"0"0"-3,0 0 24,0 0-32,0 0-5,0 0-30,0 0 9,0-7-5,0 7-13,0 0 12,0 0-15,0 0 28,0 0-26,0 0 21,0 0-27,0 0 4,0 0-13,0 0 2,0 0-2,0 0 1,0 0-2,0 0-13,0 0 13,0 0-22,0 7 21,2 8 2,5 3 22,2 7-4,-3 0-9,3 4 13,1 0-21,-2-2 14,-1 1-8,1-4-2,0-2-4,-2-2 6,1-2-7,-3-4 0,0 0 0,2-4 2,-4 0-11,0-2-8,0-2-8,3 0-24,-3 0 17,0 0-34,0 0 0,-2-1-58,0-1-96</inkml:trace>
  <inkml:trace contextRef="#ctx0" brushRef="#br0" timeOffset="1743">94 319 35,'0'0'104,"0"0"-42,0 0 3,0 0 4,0 0-23,0 0-27,0 0 14,0-4-16,0 4 25,0 0-25,0 0 8,0 0-24,0 0 11,0 0-2,0 0-10,0 0 0,0 0 9,0 0-18,0 0 13,2 0-4,8 0 0,4 0 7,1 0 0,2 0-6,0 0-1,1 0-7,1 0 1,0 0-96,-9 0-119</inkml:trace>
  <inkml:trace contextRef="#ctx0" brushRef="#br0" timeOffset="3223">420 83 93,'0'0'181,"0"0"-97,0 0 7,0 0-19,0 0 2,0 0-34,0 0 3,0-3-5,0 3-8,0 0 5,0 0-18,0 0 6,0 0-23,0 3 0,0 6-11,0 8 10,0 5 2,0 6-1,0 2 8,0 2-8,0 0 3,0-2 7,0-4-19,0-4 18,0-4-18,0-2 9,0-2 0,0-4-25,0-2-11,0-2-3,3 0-29,0-2 13,-3 0-34,0-2-21,0 0-87</inkml:trace>
  <inkml:trace contextRef="#ctx0" brushRef="#br0" timeOffset="3785">579 106 61,'0'0'151,"0"0"-73,0 0-6,0 0 8,0 0-20,0 0-2,0 0-26,0-1 31,0 1-24,0 0 7,0 0-44,0 0-1,0 9 0,0 8-1,0 3 3,0 6 4,0 2 6,0-1-12,0 2-1,0-1 0,0-4 3,0-2 4,0-4-7,0-2 0,0-4-7,0-2-8,0-4-40,0-2 19,0 0-36,0-2 6,0 0-41,0-2-86</inkml:trace>
  <inkml:trace contextRef="#ctx0" brushRef="#br0" timeOffset="4281">423 285 84,'0'0'62,"0"0"-6,0 0 6,0 0 10,0 0-23,0 0 0,0 0-27,53 0-3,-37 0-2,2 0-16,-2 0 5,1 2 0,1 0-12,0 0-22,-5 0-81,-6-2-145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28.6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223 133 58,'0'0'192,"0"0"-114,0 0-15,0 0-2,0 0-1,0 0-24,0 0-21,0 0 12,0 0-5,0 0 14,0 0-22,0 0 15,0 0-20,0 0 17,-3 0-26,-1 0 0,-2 4-1,-6 3-7,-1 6 7,-5-1-23,-2 2 1,0 0-23,1-2 17,-2-1-6,5 1 18,1-4-2,1 0 2,3-4 4,0 0-12,4-4 24,1 0-1,3 0 0,1 0 4,0 0 10,2 0-11,0 0 8,0 0-7,0 0-2,0 0 2,0 0-1,0 0-2,0 0-11,0 0 12,0 0-12,2 0 12,7 0 0,0 0 0,4 0 0,-2 6 0,3 0-4,-3-2 10,1 0-11,-2 0 14,1 0-15,1 0 7,-3-2-1,-1 0 0,2-2 1,-2 0-2,-1 0 8,-1 0-14,-1 0 17,2 0-15,-3 0 11,1 0-12,-3 0 5,0 0 1,-2 0-1,2-8 2,-2-2 3,0 0 3,0-2-13,0 0 16,0 0-20,0-2 7,0 1-21,0-1-34,0 0-5,0 0-2,0 6 10,0 0 35,0 2-19,0 2-12,0 0-48</inkml:trace>
  <inkml:trace contextRef="#ctx0" brushRef="#br0" timeOffset="1185">229 212 108,'0'0'100,"0"0"-67,0 0 29,0 0-16,0 0-10,0 0-34,0 0 9,8 0-11,0 0 10,3 0 12,5 0 4,4 0 14,4 0-27,5 0 13,2 2-20,1-2 10,-2 2-9,-6 0-7,-1-2 0,-6 4-1,-3-2 0,-5 2-43,-7 0-44,-2 0-142</inkml:trace>
  <inkml:trace contextRef="#ctx0" brushRef="#br0" timeOffset="4053">845 1 22,'0'0'88,"0"0"-43,0 0 17,0 0-8,0 0 0,0 0-28,0 0 26,-4 0-16,-1 0 4,1 0-23,-4 0-9,-2 0 1,-1 4-8,0 4 1,0 2 5,-2 3-14,2 2 16,-3 3-16,3 2 8,-3 2-2,3 0-4,3 0 5,0-4-1,4 0-7,4-2 6,0-3 4,0 1-12,0-2 17,0 0-8,10-2 1,0-2 0,1 0 1,5 0-1,-3 0 22,3-4-22,-1-2 30,1 0-23,0-2 27,0 0-33,-1 0 14,-1 0-13,-4-4-1,-1-2 8,-1-2-8,-2 0 11,-2-4-12,1 0 15,-3-4-14,0 2 12,-2-3-13,0 1 2,0-2 3,0-2-3,0-2-4,-2-1 9,-7 4-17,3 1 17,-4 2-8,1 2 2,1 5-1,-1-2 0,2 5-1,0 0-2,1 2-24,-3 4-47,2 0-70,0 0-156</inkml:trace>
  <inkml:trace contextRef="#ctx0" brushRef="#br0" timeOffset="6216">1042 234 134,'0'0'158,"0"0"-114,0 0-16,0 0-17,0 0-1,0 0-2,0 0-1,0 22 20,0-12-8,0 2 7,0 0-26,0 0 9,0 2-2,0 0-7,0-2 0,0-1-2,0 5-21,0-4-50,0-3-76</inkml:trace>
  <inkml:trace contextRef="#ctx0" brushRef="#br0" timeOffset="6818">1171 274 39,'0'0'85,"0"0"-47,0 0 48,0 0-16,0 0-16,0 0-31,0 0-2,0 0-1,0 0-10,0 0 12,0 0-12,-2 4 3,-3 4-6,1 4-6,0 0-1,1 0-1,3 0 1,0 0-6,0-3 5,0 1-2,0-3-6,0-2 2,0-1 7,5-2 0,1 0 5,1 0-5,1-2-9,2 0-5,-1 0-4,-1 0 10,1-4 16,-2-4-15,-2 0 14,-1-2-5,-4 1-2,0-1 0,0 0 0,0 0 1,0 0-2,0 2-7,0 0 0,-6 2-59,-6 2 16,3 2-46,3 0-47</inkml:trace>
  <inkml:trace contextRef="#ctx0" brushRef="#br0" timeOffset="7793">1377 183 49,'0'0'97,"0"0"-42,0 0-13,0 0 5,0 0-17,0 0-1,0 0-3,73-3-1,-50 3-1,2 0-11,-2 0 10,2 0-22,-2 0 6,-1 0 3,-5 0-20,2 3-4,-7 1-93,-5-2-143</inkml:trace>
  <inkml:trace contextRef="#ctx0" brushRef="#br0" timeOffset="8132">1473 322 42,'0'0'156,"0"0"-80,0 0-24,0 0 13,0 0-29,0 0 0,0 0-30,40 0 6,-22 0-5,-1 0-6,4 0-1,-1 0 0,-3 0 0,1 0-6,4 2-40,-4 2-107,-7 0-123</inkml:trace>
  <inkml:trace contextRef="#ctx0" brushRef="#br0" timeOffset="8642">1899 69 247,'0'0'111,"0"0"-30,0 0-5,0 0-11,0 0-17,0 0-19,0 0-2,-10-1-15,3 1 5,-1 3-16,-1 12-2,0 10-7,-2 3 7,2 2-3,2 4 3,0-1 1,5-3-3,2-2 2,0-4-23,0-6 13,9-4-7,7-5 12,4-5-36,0-2-8,2-2 9,3 0 28,-4 0 12,2-10-11,-3-1 11,-7-1 2,-1-2 6,-3 0-7,-5 2 55,-2-2-9,-2 0 4,0 0-16,0 0-23,0-2 0,0 1-10,-6-1-2,-3 0-1,-3-2 1,-1 0-18,2 2 1,-2 2-39,-3 0-26,5 6-18,0 2-118</inkml:trace>
  <inkml:trace contextRef="#ctx0" brushRef="#br0" timeOffset="9571">2108 222 38,'0'0'112,"0"0"-51,0 0-18,0 0 16,0 0 6,0 0-39,0 0 12,0 62-24,0-46 11,0 0-25,0 0 11,0-2-11,0-1 0,0 0 0,6-2-15,-2-3-50,0-2-99</inkml:trace>
  <inkml:trace contextRef="#ctx0" brushRef="#br0" timeOffset="10150">2332 242 46,'0'0'94,"0"0"-49,0 0 23,0 0-12,0 0-1,0 0-26,0 0-11,-23 0 5,15 0-14,-2 4 9,1 0-17,1 2 4,-2 0-4,1 2-2,1 0 1,-1 2 0,0 0 0,2 2 0,1-2-1,4 2-9,-1-2 10,3 0-3,0-1-7,0-1 10,0-2 0,5 0 0,3-2-9,4 1 0,1-5-8,-2 0 7,3 0-5,-3 0 8,-1 0 3,2 0 2,-3 0-3,-3-9 5,-2 3 1,0-2-1,-4 0 0,0 1 10,0 1-20,-8 4 20,-3 0-1,1 2-8,-2 0-1,1 0-10,2 8-39,0-1-76</inkml:trace>
  <inkml:trace contextRef="#ctx0" brushRef="#br0" timeOffset="11600">2490 173 42,'0'0'53,"0"0"-24,0 0 26,0 0 6,0 0-14,0 0-8,0 0-6,2 2 6,-2-2-24,0 0 9,0 0-23,2 0 10,5 0-10,9 0 22,3 0-4,4 0-9,6 0-7,2 0 4,2 0-14,11 0-2,-5 0-27,-8 0-123</inkml:trace>
  <inkml:trace contextRef="#ctx0" brushRef="#br0" timeOffset="12102">2575 284 29,'0'0'66,"0"0"-44,0 0 20,0 0-10,0 0 20,0 0-22,0 0-3,84 0-14,-64 0-4,5 0 2,-1 0-11,0 0 0,5 0-1,-6 0-45,-5 0-127</inkml:trace>
  <inkml:trace contextRef="#ctx0" brushRef="#br0" timeOffset="14648">3075 97 100,'0'0'52,"0"0"-22,0 0 22,0 0 1,0 0-37,0 0 16,0 0-18,-29 28 17,22-18-18,-2 4 8,2-1-11,-2 4-4,3-1 6,1 1-11,0 1 28,3 0-20,2-2 14,0 2-22,0-4 6,0 0-7,0-2 10,4-4-10,8 0 1,-1 0 20,0-4-11,3-1 24,-1-1-28,1-2 14,-1 0-20,0 0 8,-2 0-8,0 0 1,1 0 6,-1-7-6,-3-3 14,2-2-13,-6 0 27,0-2-19,1 0 25,-3 0-15,-2 0 6,0 0-13,0-2 5,0 2 2,0 3-20,0-3 10,0 0-2,-2 1 5,-3 0-12,-1 1 15,-4 1-16,4 2 0,-3 0-1,-1 4 1,0 1-10,-3-1-55,-1 5 14,-5 0-48,0 0-48,4 0-175</inkml:trace>
  <inkml:trace contextRef="#ctx0" brushRef="#br0" timeOffset="15670">3197 104 16,'0'0'162,"0"0"-70,0 0-36,0 0-18,0 0 8,0 0-26,0 0-8,-62 79 2,44-57-11,2-1 13,-2 1-16,5-2 0,-1-2 8,6-2-16,1-2 8,3-4-7,1-2-18,1-2-31,0 0-24,2-2-38,0-2-56</inkml:trace>
  <inkml:trace contextRef="#ctx0" brushRef="#br0" timeOffset="16382">3264 286 38,'0'0'98,"0"0"-58,0 0 21,0 0 15,0 0-38,0 0 2,0 0-14,0-2 30,0 2-28,0 0 8,0-2-23,0 2-12,0 0-1,0-2-10,2 2 9,7 0 2,-3 0-14,2 0 24,-4 0-22,0 0 11,-2 0 0,1 0-1,-3 0-13,0 0 13,0 0 2,0 2 14,0 4-8,0 2 13,0 0-10,0 2 10,-9 2-20,0 0 7,0 2-7,-2 1-3,0-1 1,1-1-22,4-4 12,2-3 1,2-2 2,2-2 0,0 0 8,0 0-16,0 1-11,10-3-21,13 0-23,-3 0-19</inkml:trace>
  <inkml:trace contextRef="#ctx0" brushRef="#br0" timeOffset="17982">2016 119 35,'0'0'137,"0"0"-61,0 0-25,0 0 37,0 0-39,0 0 4,0 0-38,-26 3 12,21 1-27,-2 5 9,1 0-9,-3 6 0,-1-1-2,0 4 8,-1 0-15,-3 1 18,3 1-18,0 2 9,0-2 0,-2 6-36,1-4-49,3-7-115</inkml:trace>
  <inkml:trace contextRef="#ctx0" brushRef="#br0" timeOffset="19370">926 82 51,'0'0'140,"0"0"-52,0 0 11,0 0-44,0 0 0,0 0-25,0 0 2,0 0 5,0 0-14,0 0-4,0 0-17,0 0-4,0 0-13,0 0 14,0 4 2,-2 4 9,-5 5-10,1-1 0,-4 4 0,-3 4 2,-3 0 2,-1 2-2,-6-1-4,1 3-8,-2-2 9,1-2-24,3-2-4,-1-2-22,4 0-1,3-4-26,6-6-118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7:55.4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127 113 5,'0'0'59,"0"0"-19,-5 0-20,5 0 9,0 0-12,0 0 11,0 0-12,0 0 18,0 0 18,0 0-1,0 0 18,0 0-30,0 0 7,0 0-30,0 0 3,0 0-19,0 0 0,0 0 0,0 0-10,0 0 3,0 0-16,0 0 10,2 0-16,16 0 20,3 0 15,8 0-7,2 4 1,7-1 0,3 1 0,1-1 1,0-1-2,1 3 8,-1-4-14,-1 2 14,-1-3-5,0 0-2,0 0-1,-4 0 1,-2 0 0,-3 0 0,-5 0 1,1 0-2,-4-3 2,2-1-2,-2 2-8,-4 0-7,-1 0-13,-5 2-21,1 0-3,-1 0-38,-4 0 3</inkml:trace>
  <inkml:trace contextRef="#ctx0" brushRef="#br0" timeOffset="984">230 0 10,'0'0'93,"0"0"-43,0 0-20,0 0 54,0 0-22,0 0-13,0 0-29,-11 0 6,5 0 0,-4 6-16,-1 2-4,-2 2-4,-3 2-4,-1 2 4,2 2-11,-6-3-3,4 1 11,-3-1-22,3-2-27,0-3 28,1 1 6,8-5 9,-1 0 14,5-3 4,4-1-10,-2 0 10,2 0-11,0 0-10,0 0 8,0 0 1,0 0-9,0 0-13,6 0 22,3 0 2,3 0-2,-2 0 2,3 0-1,1 0 0,-1 4 0,1 1 0,-1 0 1,3 2-3,-3-1 8,-2 2-13,2 1 13,-3-4-8,-1 4 3,1-4-1,-6-1 0,0-1 0,1-1-1,-5 0 8,2-2-15,-2 2 15,0-2-14,0 0 5,2 0-9,0 0-99,0 0-80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8:00.3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0 0 165</inkml:trace>
  <inkml:trace contextRef="#ctx0" brushRef="#br0" timeOffset="5795">1090 5 192</inkml:trace>
  <inkml:trace contextRef="#ctx0" brushRef="#br0" timeOffset="11157">2861 87 78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7:19.6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3212 262 18,'0'0'14,"0"0"0,0 0-13,0 0 27,-14-42-18,10 36 0,2 2 6,2 0-16,-2 0 0,2-1-7</inkml:trace>
  <inkml:trace contextRef="#ctx0" brushRef="#br0" timeOffset="38074">202 14 172,'0'0'137,"0"0"-66,0 0 21,0 0-26,0 0 11,0 0-38,0 0 7,-14 0-13,9 0-20,-1 0-13,-3 0-16,-2 0 14,-2 0-15,-1 8-13,-1 0-22,-1 0 34,5 0-18,0 0-8,5 0-8,0 0 10,4-4 4,2 0-12,0-2 24,0-2-32,0 2 47,8 0 11,0 0 1,5 2 1,1 0-2,-1 4 2,1 0 7,-6 1 19,-1 0-10,-1 4 8,-6-2-18,0 3 24,0 3-3,0 0-2,-13-2 4,-5-1-13,-1 0-3,-2-3-14,3-3 15,1-5-16,1 0 0,5-3-23,2 0 14,2-4-37,3-8-35,4-11-10,0 4-36,0 2 10</inkml:trace>
  <inkml:trace contextRef="#ctx0" brushRef="#br0" timeOffset="38696">291 144 46,'0'0'129,"0"0"-50,0 0-43,0 0 23,0 0-21,0 0-14,0 0-18,6 0-3,-1 0 14,-1 0-15,2 0 15,0-2-10,-2-2 3,-2 0-10,-2-2 10,0-2-9,0 2 0,0-2-1,0 0 2,-2 2-4,-8 2-35,0 4-5,-1 0-14,-3 0 55,1 4-22,-1 12 5,1 6 18,2 7 1,2 0 8,4 3-9,3-5 23,2 2-14,0-7 17,2-2-16,12-6-10,6-4 0,13-10-1,-2 0-43,-4 0-245</inkml:trace>
  <inkml:trace contextRef="#ctx0" brushRef="#br0" timeOffset="39441">790 0 62,'0'0'186,"0"0"-108,0 0-45,0 0-14,0 0 32,0 0-34,0 0 12,-5 76-19,1-46 3,-1 1 3,1-2-9,-3 1 9,3-6-15,2-2 1,-1-6 7,3-4-15,0-6 7,0-4-2,0-2 1,0 0-15,0 0 5,0-2 10,7-10 23,2-6-22,4-3-2,0 2-1,1-2-6,-5 7 5,0 6 3,-3 4 0,-1 4-13,0 0 12,-1 0-22,0 11 11,-2 4 12,3 4 39,-3-1-22,0 2 4,-2-2-20,2-4-1,0-2-1,4-2-42,2-4-32,1-2-93,-3-2-65</inkml:trace>
  <inkml:trace contextRef="#ctx0" brushRef="#br0" timeOffset="39912">1044 183 87,'0'0'174,"0"0"-74,0 0-40,0 0 13,0 0-40,0 0-10,0 0-16,-34-9 13,26 9 0,-2 0-14,1 8-7,-1 6 9,3 1-16,0 3 11,4-1-15,3-3 12,0-2 0,0-4-9,0-2-8,8-2 15,1 0-24,1-4 15,4 0 12,-1 0-2,-2 0-34,1-4 27,-1-6 1,-5 0 7,-2-2 0,-1 1 1,-3 4 5,0 0-5,0 6 4,0 1 3,0 0-16,0 0 3,0 0-5,0 1 2,0 12 8,0-1 13,0 2-11,3-3-4,3 0-6,1-3-5,7-4-70,-2-2-23,-3-2-42</inkml:trace>
  <inkml:trace contextRef="#ctx0" brushRef="#br0" timeOffset="40400">1316 174 97,'0'0'187,"0"0"-117,0 0-34,0 0 16,0 0-25,0 0 12,0 0-32,-65-3 3,49 6 3,1 6-23,3 4 22,3-2-13,3 0 1,4 0-9,2 0 9,0-4-9,0 2 7,0-1-11,8-4 11,9 0-17,2-4 5,12 0-55,-2 0-44,-4 0-4</inkml:trace>
  <inkml:trace contextRef="#ctx0" brushRef="#br0" timeOffset="40729">1316 174 165,'118'50'181,"-118"-50"-116,0 0 13,0 0-13,0 0-42,0 0-23,0-2-10,4-2 10,7 1-6,3-2-1,3-1 14,-1-2-8,1 0 1,-3-2 0,-3-4-18,-7 2-13,-4 2 13,0 0-23,0 2 25,-10 3-33,-9 2 42,2 3 6,-1 0 1,1 7 0,1 7 2,7 5 13,2 7-2,7-2 29,0 2-14,0-2 18,9 0-45,6-4 21,8-4-22,14-4 0,0-6-17,-8-6-146</inkml:trace>
  <inkml:trace contextRef="#ctx0" brushRef="#br0" timeOffset="45604">2229 182 95,'0'0'223,"0"0"-117,0 0-16,0 0-14,0 0 9,0 0-46,0 0 12,-9-7-32,4 6 17,-1-3-9,-3 0-14,0 2-7,0 2 3,-2 0-18,0 0 1,-5 0 7,-2 0-22,1 2 11,-3 10-25,5-1 9,-2 4-12,7 1-11,0 2 14,8 0-38,2 0 21,0-4-15,7-2-7,21-4-12,1-4-34</inkml:trace>
  <inkml:trace contextRef="#ctx0" brushRef="#br0" timeOffset="46032">2407 179 160,'0'0'147,"0"0"-76,0 0 0,0 0-18,0 0-21,0 0 0,0 0-24,-71-1 13,58 8-14,1 4-4,1 3 4,5 0-14,2-2 7,4 2-6,0-2-1,0 0 5,0-4-11,6 0 16,5-4-9,3-2-17,1 0 3,1-2-3,1 0 0,1 0 1,-2-4 11,-3-7 11,-2 0-6,-2-1 5,-7-2 2,-2 0-2,0 0 7,0 0-1,0-1-5,-9 5 0,1 2-1,1 1-9,0 7-23,3 0-104,-1 0-114</inkml:trace>
  <inkml:trace contextRef="#ctx0" brushRef="#br0" timeOffset="46523">2407 179 192,'143'6'128,"-143"-6"-81,0 0 26,0 0 5,0 0-49,0 0-29,0 0 10,0 0-10,0 3 0,0 6 18,0 4-17,0-1 11,0 4-3,0-2-8,0-2 3,0-2 6,0-4-20,0 0 23,0-4-15,0-2 8,0 0-12,0 0-4,0 0-33,6-5-8,6-6 4,1-7 47,0-3-23,3 3 13,-1 0-22,1 4 24,-3 6-5,1 3 13,-5-1-6,-1 6 3,0 0 2,-2 0-19,-1 15 20,1 3 33,-4 5 19,3 0-50,0 6-2,-1-7-50,0-4-143</inkml:trace>
  <inkml:trace contextRef="#ctx0" brushRef="#br0" timeOffset="47442">3107 268 74,'0'0'56,"0"0"-11,0 0-6,0 0 8,0 0-38,0 0 1,0 0-10,0 0 0,6 0 2,2 0 5,-2 0 15,3 0-9,2 0 24,2 0-18,3 0 21,2 0-25,-3 0 4,3 0-11,-5 0-7,-1 0 5,-3 0 1,-3 0 1,-4-4-7,-2 0 16,0 0-10,0-2 15,0-2-21,0-1 6,-6 4-7,-5-3-5,-3 3 5,1 1 0,0 3-4,-1 1 15,1 0-22,-1 0 10,1 5 1,2 8 0,0 2-1,2 4 1,3-1 0,0-2-6,4 0 7,2-2-2,0-2 1,0 2-9,0-4 5,6 2 3,4-2-6,5-2 7,4-2 0,5-4-7,3-2-29,15 0-38,-8-2-22,-5-8-145</inkml:trace>
  <inkml:trace contextRef="#ctx0" brushRef="#br0" timeOffset="48058">3441 138 97,'0'0'170,"0"0"-53,0 0-35,0 0 18,0 0-38,0 0 0,0 0-22,0-10-14,0 10-26,0 0-12,-2 4 11,2 12 2,0 6 8,0 4-8,0 2-2,0 0 1,0 0-20,0 6-59,0-10-89,0-4-166</inkml:trace>
  <inkml:trace contextRef="#ctx0" brushRef="#br0" timeOffset="50596">3937 119 111,'0'0'228,"0"0"-114,0 0-20,0 0 14,0 0-30,0 0-14,0 0-40,0 0 38,0 0-27,0 0 17,0 0-39,0 0 1,0 0-14,-2 4-7,-9 11 6,-5 7 2,-4 10-14,0 1 25,0 2-24,2-3 2,2-2-20,5-6-38,5-4-19,1-6-28,5-10-5,0-2-3,2-2-112</inkml:trace>
  <inkml:trace contextRef="#ctx0" brushRef="#br0" timeOffset="50933">3926 92 68,'0'0'153,"0"0"-120,0 0-4,0 0-19,0 0 55,0 0-23,0 0 1,29 79-8,-20-53-17,-1 1-1,2-1-16,-4 0 2,1-2 4,-3-2-14,-2-2-23,-2 0-44,0-4-51,0-6-18</inkml:trace>
  <inkml:trace contextRef="#ctx0" brushRef="#br0" timeOffset="51234">3835 292 18,'0'0'72,"0"0"-41,0 0 31,0 0-23,0 0 12,0 0-38,0 0 0,104 0-12,-84 0 0,5 0-1,-5 0-43,-4 0-54</inkml:trace>
  <inkml:trace contextRef="#ctx0" brushRef="#br0" timeOffset="51512">4178 260 32,'0'0'154,"0"0"-61,0 0-21,0 0 7,0 0-44,0 0 1,0 0-26,-21-4 6,13 4-9,-3 0-11,-1 0 4,1 0 0,3 8-1,-2 2 6,6 2-15,-1 0 15,3 2-13,2-2-4,0 0 11,0-2-19,7-2-28,15-4-14,-1 0-46,-4-4-19</inkml:trace>
  <inkml:trace contextRef="#ctx0" brushRef="#br0" timeOffset="51881">4178 260 78,'82'22'75,"-82"-22"-29,0 0-7,0 12 3,0 2-20,0 2-6,0-2 4,0 0-6,0-2 14,3-2-27,3-2 27,3-2-28,-1-4 12,4 0-11,-1-2 24,3 0-8,-3 0-8,1-2-9,0-8 0,-1-2-2,-2-2-18,-2-6-16,0 4-104,-5 4-44</inkml:trace>
  <inkml:trace contextRef="#ctx0" brushRef="#br0" timeOffset="52202">4452 288 80,'0'0'145,"0"0"-96,0 0-26,0 0-8,0 0 5,0 0-19,0 0 15,0 0 0,0 58 10,0-42-7,0-2-6,0 0-13,0-4 6,0-2-9,0-2 10,0-4-14,0 0 10,0-2-9,0 0 3,0 0-19,4 0-9,-2-10-24,3-4 19,-1-2 10,3-2 3,0 2-32,-1 0 36,1 6 2,-1 4 17,2 4 0,-4 2 0,0 0 5,1 0-3,-3 6 26,2 6 16,-2-2 28,0 2-25,-2-2-2,4-2-35,-4-2-1,0-2-9,0-2 0,2-2-1,0 0-26,0 0-28,5 0-18,1-8 47,4-4-3,-1-2-9,-1 0-19,2 2-10,-3 2 42,-3 6 25,1 4 0,-5 0 0,1 0 5,-3 2 67,2 8 26,-2 4-28,0 0-22,0 0-18,0 0-30,0 0 0,0-2-112,0-6-74</inkml:trace>
  <inkml:trace contextRef="#ctx0" brushRef="#br0" timeOffset="53112">4793 233 28,'0'0'72,"0"0"-46,0 0 3,0 0 27,0 0-22,0 0 7,0 0-14,0 103 12,2-85-20,4-4 1,1-2-13,2 0-5,0-6-4,2 0 10,3-4-16,-1-2 7,1 0 1,-2 0-1,1-8 1,1-8-8,-3 0 7,-1-2-6,-2-2-12,1 0 5,-3 0-18,2-8-21,-2 8-63</inkml:trace>
  <inkml:trace contextRef="#ctx0" brushRef="#br0" timeOffset="53831">5100 106 54,'0'0'148,"0"0"-67,0 0-9,0 0-37,0 0-25,0 0-2,0 0-2,-8 40 42,5-12-6,-2 2-2,1 2-23,2 2 8,-3-4-24,1-2-1,2-2 0,0-6 0,2-2-36,0-6-52,0-4-54,0-6-114</inkml:trace>
  <inkml:trace contextRef="#ctx0" brushRef="#br0" timeOffset="54756">5305 262 64,'0'0'135,"0"0"-35,0 0-41,0 0-4,0 0-3,0 0-29,0 0 11,-36-10-33,27 10 1,1 13 4,-1 4-12,-1 1 7,4 2-1,2-4 0,4 0 1,0-4-2,0 0-6,0-4 5,0-2-18,8-2 19,4-2-8,1-2 9,2 0-14,1-2 13,2-10 0,-2-2-9,-6 0 9,0 0-10,-4 0 10,-3 4 0,-1 2 0,-2 4 1,0 4-1,0 0-11,0 0-9,0 2 6,0 12 15,0 2 18,0 0-17,0 2 10,4-2-11,3-2 0,4-2-46,0-4-97,-4-4-66</inkml:trace>
  <inkml:trace contextRef="#ctx0" brushRef="#br0" timeOffset="55244">5717 360 159,'0'0'127,"0"0"-67,0 0-21,0 0 5,0 0-36,0 0-3,0 0-4,-82-26-1,66 26 0,0 0 0,3 0-1,-1 0 4,4 4-6,1 8 10,-1 2-14,4 2 14,4 2-7,2-2 0,0 0 0,0-4 1,0 0-1,12-4 10,-2-4-9,3-2 12,3-2-12,-1 0 21,4-10-22,-2-8 1,1-4-1,-2-4-1,-3-4 1,-2-4 0,-4-2-4,0-2 14,-3-2-11,1 1 2,-5 6-1,2 7 0,-2 8 7,0 8 12,0 8-4,0 2-15,0 0-23,0 4 21,0 14 4,0 8 3,0 3-4,-2 5 10,-3-2-11,5 11-10,0-11-30,0-6-165</inkml:trace>
  <inkml:trace contextRef="#ctx0" brushRef="#br0" timeOffset="55769">5813 282 139,'0'0'128,"0"0"-60,0 0 1,0 0-49,0 0-1,0 0-16,0 0 4,-31 96-7,31-76-1,0-4 0,0-2 1,0-2-1,4-4 2,8-4-2,-1-2 9,-1-2-15,4 0 14,-1 0-14,-2-8 7,1-6-1,-4-2-7,-1-2-5,-3-2 4,-1 2-31,-3 0 14,0 2 26,0 4-6,0 4 12,0 4-5,0 0 21,0 4 1,-5 0-2,1 0-13,-1 0 3,-3 6-4,1 4-12,-2 4 12,2 0-9,1 2 2,2-2-1,1-2 1,3-2-16,0-2-30,0-4-103,3-4-48</inkml:trace>
  <inkml:trace contextRef="#ctx0" brushRef="#br0" timeOffset="56504">6033 334 107,'0'0'151,"0"0"-61,0 0-11,0 0-10,0 0-18,0 0-35,0 0 23,0-6-22,0 6 0,0 0-17,0 0 0,0 10-6,0 8 6,0 4 33,0 2-18,0 0 4,0-4-19,0-4 16,0-4-15,0-4 9,0-4-9,0-2-1,0-2 0,3 0 0,-1 0 0,0-6-11,3-12-4,2-2-39,-1-2 28,5 0-45,1 2-11,1 4 1,5 4 12,-1 4 1,-3 2-79</inkml:trace>
  <inkml:trace contextRef="#ctx0" brushRef="#br0" timeOffset="57360">6588 120 68,'0'0'177,"0"0"-57,0 0-35,0 0 5,0 0-66,0 0-8,0 0-9,-46 46-2,32-16-5,-1 2 0,1 2 2,3 4 5,3-2-14,5-2 7,3-2-6,0-2 3,0-4-4,13-4-12,8-3 7,8-7-25,-6-4-86,0-4-61</inkml:trace>
  <inkml:trace contextRef="#ctx0" brushRef="#br0" timeOffset="57782">6733 228 32,'0'0'189,"0"0"-88,0 0-15,0 0 11,0 0-32,0 0-41,0 0-23,0 10 16,-8 8-5,-2 4 15,-1 4-21,0 2 14,0 2-19,0-2 5,2-2-6,0-2-15,2-4-8,5-3-25,2-8 5,0-3-43,0-6-96</inkml:trace>
  <inkml:trace contextRef="#ctx0" brushRef="#br0" timeOffset="58089">6754 229 48,'0'0'111,"0"0"-65,0 0-29,0 0 35,0 0-1,0 0-8,0 0 28,31 63-9,-25-41 0,-1 0-45,1 0 8,-2-2-24,1-2 11,-2-2-5,1-2-7,1-2 0,-1-2-22,0-2-15,0-6-53,3 0-8,-4-2-102</inkml:trace>
  <inkml:trace contextRef="#ctx0" brushRef="#br0" timeOffset="58412">6700 376 51,'0'0'92,"0"0"-52,0 0 20,0 0 13,0 0-35,0 0 1,0 0-29,46 6 9,-32-2-18,1-4 3,1 0-4,9 0-13,-3 0-56,-6 0-134</inkml:trace>
  <inkml:trace contextRef="#ctx0" brushRef="#br0" timeOffset="58781">7081 274 143,'0'0'170,"0"0"-63,0 0-9,0 0-1,0 0-28,0 0 10,0 0-27,0-2 13,-3 2-59,-5 0-3,-4 10-2,-3 8-2,-1 2 1,1 4-6,-1-2 5,3 2-20,4-4 14,-1-2-57,4-2 8,2-4-20,-1-4-7,3-2-54,-2-4-147</inkml:trace>
  <inkml:trace contextRef="#ctx0" brushRef="#br0" timeOffset="59147">6927 276 58,'0'0'75,"0"0"-16,0 0 10,0 0-10,0 0-1,0 0-3,0 0-38,43 82 19,-35-68-28,1 0 2,3 0-10,1-4 0,-2 0-6,0-4-7,7 0-42,-5-2-53,-2-2-61</inkml:trace>
  <inkml:trace contextRef="#ctx0" brushRef="#br0" timeOffset="59539">7157 204 51,'0'0'153,"0"0"-80,0 0-22,0 0 14,0 0-21,0 0-44,0 0 0,4 2 6,0 12-6,3 6 2,-1 4 29,4 6 12,-3 0 16,-3 2-14,0 2-39,-4-2-6,0 10-22,-2-7-36,-11-6-148</inkml:trace>
  <inkml:trace contextRef="#ctx0" brushRef="#br0" timeOffset="290330">4841 614 3,'3'-2'36,"-3"2"10,0-3-14,0 3 21,0 0-11,0 0 3,0 0-10,0 0 1,0 0-5,0 0 0,0 0 6,0 0-28,0 0 11,0 0-17,0 0-6,0 0 2,5 0 1,3 0-6,7-1 5,8-2 1,6 2-12,4-3 11,3 0-14,2-1 13,2 0-3,-2 1 4,-1 0 1,2-1-1,-6 4-8,1 1-4,-3-3 13,2 3-24,-2-1 22,3 1-24,-1-3 25,3 2-14,-1-2 15,2 1-10,-2 2 2,-2-1 7,1 1-14,-1-3 2,-2 3-19,0 0 31,-2 0-19,-2 0 19,0 0-21,-3 0 2,-2 0 1,1 0-1,-3 0 20,-2 0-10,2 0 9,-1 0 2,2 0 2,1 0-3,-2 0-2,2 0 2,-1 0 0,-2 0-1,-1 0 4,1 0-3,-2 0 1,-1 0-2,-3 0 2,3 0-1,-3 0 0,1 0 0,-1 0 0,0 0 0,1 0 0,-1 0 6,3 0-13,-1 0 14,3 0-8,-1 0 2,4 0 6,-1 0-6,0 0 0,-2 0-1,0 3 6,-1 0-10,1 4 11,0-3-13,0 2 13,-1-5-8,4 3 1,-1 0 0,2-1 1,-2 1-1,3 0 1,-1-2 7,-2-1-7,0 3 2,0-1 0,-2-2-2,0 2-1,-1-1 2,-1 0 5,1-2 6,-1 0-13,2 2 18,0-2-17,2 0 7,2 1-2,0-1-3,3 0-3,0 0 8,0 0-7,-2 0 0,4 3 9,4 1 2,5 0 37,3 2-23,0-1 10,-1 2-36,0-1 22,0-2-16,-4 2-5,-3-2 10,-4 0-10,-6-2 12,-3-2-12,-5 0 18,-1 0-18,-5 0 21,-1 0-12,1 0-1,-1 0-9,4 0 1,-2 0-2,1 0 9,3 0-19,-2 0 10,-1 0 0,1 0-15,-4 0 4,-2 0-8,1 0 1,-1 0-5,0 0-11,2 0 11,-2 0-21,0 0 23,1 0-38,-1 0 8,-2 0-61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5:23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343 0 78,'0'0'126,"0"0"-54,0 0 3,0 0-10,0 0-2,0 0-37,0 0 22,0-3-27,0 3 11,0 0-16,0 0-15,0 0-1,0 0-10,0 0 10,-5 7 0,1 1 18,-1-1-17,-4 2-1,0 3 10,-2 2-3,-5 4 10,-2 4-7,1 2-10,-6 0 2,3 0-9,-2-2 14,0-1-5,2-3-2,2-2-2,2-4-21,3 3-26,1-8-81,4 1-138</inkml:trace>
  <inkml:trace contextRef="#ctx0" brushRef="#br0" timeOffset="834">68 96 29,'0'0'81,"0"0"-41,0 0-1,0 0-17,0 0 4,0 0-2,0 0 22,-4-12-14,2 12 1,0-2-2,0 2-8,-2-2 20,4 2-18,0-2 16,0 2-16,0 0 15,-2 0-34,2 0 14,0 0-20,-2 0-1,2 0-11,0 0-14,0 2 25,0 10 2,8 0-7,2 4 16,3 2-17,6 2 14,1 0-7,2 4 0,2-1 0,3 4 0,6 12-25,-4-5-40,-8-6-125</inkml:trace>
  <inkml:trace contextRef="#ctx0" brushRef="#br0" timeOffset="3866">149 291 28,'0'0'31,"0"0"-18,0 0 8,0 0-14,0 0 9,0 0-6,0 0 13,0 0-7,0 0 4,0 0-7,0 0-12,0 0 21,0 0-9,0 0 17,0 0-29,0 0 22,-3 0-22,3 0 18,-2 0-11,0 0-7,-1 0-2,3 0 3,-2 0-8,2 0 1,-2 0-15,2 0-14,0 0 32,0 0-9,0 0 11,0 0 0,-2 0 1,2 0 29,-2 0-12,0 0 15,-3 0-26,-1 4 13,-4 3-20,2-2 11,-1 1-11,-1 5 0,0-4 1,-1 4 0,-1 0-2,1 1 0,0-2-1,2 3-29,0-4 3,3 0-12,4-1-21,2-4-30</inkml:trace>
  <inkml:trace contextRef="#ctx0" brushRef="#br0" timeOffset="5488">195 202 13,'0'0'91,"0"0"-55,0 0-27,0 0 8,0 0 8,0 0-15,0 0 3,-6 17-2,4-13 44,-1 0-12,-1 0 1,-3 2-34,0 2 10,-1 2-14,-4 2-6,-1 2 0,0 2 1,-1 0-2,3-1-29,3 0-13,2-2-59,4-8-53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1.2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149 107 95,'0'0'38,"0"0"-14,0 0-23,0 0 24,-79 123-25,60-85 8,1 4-7,5 0 9,3 0-10,6-4 0,4-4 0,0-3-13,20-9 12,24-4-15,-3-8 6,-3-5-88</inkml:trace>
  <inkml:trace contextRef="#ctx0" brushRef="#br0" timeOffset="1560">333 248 25,'0'0'112,"0"0"-54,0 0 0,0 0-9,0 0 8,0 0-12,0 0 29,-11 0-41,3 0-6,2 0-14,-3 0-1,1 0-12,-2 10 0,-1 8-3,1 2 9,-2 4-12,3 2 12,5-2-16,4-4 9,0-2 0,0-4-16,9-2-9,11-6 9,18-3-44,-3-3-49,-4 0-35</inkml:trace>
  <inkml:trace contextRef="#ctx0" brushRef="#br0" timeOffset="2042">491 312 59,'0'0'175,"0"0"-91,0 0-28,0 0-45,0 0 6,0 0-16,0 0-1,-36 32 1,30-12-1,2 2 0,0-1 1,4-3-5,0-4 5,0-3-2,0-3-1,0-1 0,10-6 2,-1-1-7,1 0 7,0 0-3,1-1 2,-3-10 2,1 0 3,-5-6-3,1 3 6,-1-4-6,-4 2 3,0-2-4,0-4-38,0 4-56,0 6-57</inkml:trace>
  <inkml:trace contextRef="#ctx0" brushRef="#br0" timeOffset="2488">491 312 58,'119'-4'81,"-119"4"-48,2 0 13,1 8 26,-3 4-14,0 2-13,0 2-2,0 0-30,0 0 17,0 1-30,0-3 8,-3-3-8,-1-3-1,2-2-6,0-2-16,2-4 22,0 0-20,0 0 14,0 0-39,0-2 24,0-12-22,8-2 28,1-2 9,3 0-9,-1 0-3,-1 0-4,0 2 21,-1 4 4,-5 6-4,2 2 3,-4 2-2,4 2 1,-2 0 0,0 0 5,1 4 1,1 4 30,-4 0-13,3-2 7,0 0-24,-3-2 9,0 0-15,0-4 0,3 2 0,-3-2 0,2 0-1,3 0 2,0 0-3,2-6 4,2-4-8,-2 2-4,0 2 9,-3 2-11,-1 4 5,-1 0 1,-2 0 2,0 4 4,-2 10 0,3 2 45,-3 0-26,0 2 7,0-2-20,0 0 5,0-4-11,0-2-9,0-3 0,0-4-33,7-3-29,1 0-58</inkml:trace>
  <inkml:trace contextRef="#ctx0" brushRef="#br0" timeOffset="3302">932 278 25,'0'0'121,"0"0"-65,0 0-24,0 0 17,0 0-27,0 0 6,0 0-15,0 0 15,-7 0-27,7 4 16,0 8-16,-2 4 12,0 6-3,2 2 1,-2 2 14,2 2-25,0 1 8,0-3-6,0 2-4,0-5-3,-2 4-53,2-6-53,-2-7-25</inkml:trace>
  <inkml:trace contextRef="#ctx0" brushRef="#br0" timeOffset="3648">917 284 111,'0'0'72,"0"0"-28,0 0 12,0 0 0,0 0-21,0 0-18,0 0 3,56-84-8,-46 82-2,1 2-4,3 0-4,-3 4-1,1 10-1,-2 2 19,-5 0 5,-3 2 1,-2 0 8,0 0-14,-4 2-12,-15-2 10,0 0-16,-6-2-2,-4 4-47,4-6-26,8-4-108</inkml:trace>
  <inkml:trace contextRef="#ctx0" brushRef="#br0" timeOffset="4030">1137 179 142,'0'0'109,"0"0"-71,0 0-24,0 0 21,0 0-22,0 0-6,0 0-2,0 123-4,-2-83-2,0-8-47,2-6-97</inkml:trace>
  <inkml:trace contextRef="#ctx0" brushRef="#br0" timeOffset="4278">1221 350 61,'0'0'81,"0"0"-55,0 0-24,0 0-2,0 0 0,0 0-27,0 0-7,2 0-16,-2 2 30,2-2 6,-2 2 13,2-2 1,-2 0 0,3 0 0,-1 0 0,0 0-1,-2 0-7,0 0 8,0 0-10</inkml:trace>
  <inkml:trace contextRef="#ctx0" brushRef="#br0" timeOffset="4760">1221 350 45,'75'-12'32,"-63"4"12,1 0-13,-2-4-4,3 0 2,-6-2-13,-1 0 8,-2-4-1,-3 2 18,-2 0-14,0 2 11,0 2-25,0 1 24,0 5-9,-7 4-21,0 2 21,-3 0-28,-2 4-1,-1 17-8,-2 5 8,1 4 1,3 0 0,1-2-3,8-4 3,2-4 0,0-4-10,0-4 9,8-4-2,5-2-13,3-2 10,7-4-36,-2 0-54,-3 0-30</inkml:trace>
  <inkml:trace contextRef="#ctx0" brushRef="#br0" timeOffset="5142">1439 177 28,'0'0'148,"0"0"-66,0 0-12,0 0-1,0 0-32,0 0-35,0 0 21,0 0-10,-2 51 17,0-35-1,0 2-16,0 0 6,0 0-18,-4-2 8,4 0-7,-2-2-2,-1-2 0,1-2-1,0-4-34,2-2 12,-1-4 16,3 0-13,0 0 11,0 0-63,0-12 6,0-4-21,3-4 47,3-2-14,1 0-5,-1 4 17,-1 2 39,0 6 3,-3 4 25,0 2-6,2 4-19,-2 0 10,3 0-10,1 2 24,0 6 4,0 2 6,-2 0-11,3-2-14,-3 0 1,-2-2-3,0-4-14,1 0 14,-3-2-4,3 0-2,-1 0 9,0 0-10,2 0-1,2 0 0,0-6-52,1 2 5,-2 4-5,-1 0 40,1 0 10,-1 0 3,-2 0 33,0 8 7,0 0 1,1 0-10,2 0-10,-3 0-20,2-4-2,1 0 7,-3-2-15,2-2 18,-2 0-9,0 0 0,3 0 0,2 0 5,2 0-4,-1 0 5,4-2-5,-1-6-2,2-2 9,-3-2-6,0-2 6,-3 0 3,-3-2 1,0 0 9,0 0 0,-4-2-19,0-1 12,0-1-13,0 4-2,0 2-15,0 1 9,-6 8-8,2 2 14,-2 3-6,1 0-18,-1 4 12,1 14 2,0 4 5,3 5 12,2 0-3,0-3 4,0-2 30,0-2 1,0-4-6,0-4-5,0-2-27,7-2 7,2-4-7,4-2 0,1-2-77,-3 0-51</inkml:trace>
  <inkml:trace contextRef="#ctx0" brushRef="#br0" timeOffset="6179">1761 131 3,'0'0'110,"0"0"-48,0 0-32,0 0 3,0 0-5,0 0-21,0 0 10,0 44-16,0-29 22,0-1-5,0 4 10,0 2-21,0 0 3,-2 2-9,0-2-1,-1 0 0,1-4 1,0-2-2,2-6-18,0-4 9,0-2-22,0-2-34,0 0-58,0 0-3</inkml:trace>
  <inkml:trace contextRef="#ctx0" brushRef="#br0" timeOffset="6470">1853 224 45,'0'0'56,"0"0"-5,0 0 5,0 0-11,0 0-18,0 104-15,0-86-12,0-4-13,-2 2-42,0-6-10,0-4-94</inkml:trace>
  <inkml:trace contextRef="#ctx0" brushRef="#br0" timeOffset="6802">1992 46 90,'0'0'63,"0"0"-15,0 0 5,0 0-17,0 121-23,0-92 1,-2-1-13,0 0-2,-3-4-8,3-2-48,-3-2-2,1-8-1,-1-2-42</inkml:trace>
  <inkml:trace contextRef="#ctx0" brushRef="#br0" timeOffset="7043">1886 216 62,'0'0'49,"0"0"-11,0 0 8,0 0-30,0 0 11,0 0-26,0 0 15,100 0-16,-83 0 8,8 0-8,-5 0-49,-5 0-116</inkml:trace>
  <inkml:trace contextRef="#ctx0" brushRef="#br0" timeOffset="7281">2152 188 138,'0'0'161,"0"0"-44,0 0-39,0 0-10,0 0-67,0 0 15,0 0-15,-22 38 9,15-18-10,1-2 1,1 0-7,3-4 1,2-2 3,0-4-2,0-2-3,0 0 5,9-4 2,0-2-29,0 0-7,2 0 20,0 0-1,0-8 1,-5-4-23,-2-4 10,-4-6-37,0 4-34,-10 2-79</inkml:trace>
  <inkml:trace contextRef="#ctx0" brushRef="#br0" timeOffset="7994">1863 234 71,'0'0'108,"0"0"-17,0 0-10,0 0 2,0 0-44,0 0-31,0 0-8,-48 18 4,35 2-11,-3 12-34,5-2-54,4-6-162</inkml:trace>
  <inkml:trace contextRef="#ctx0" brushRef="#br0" timeOffset="9242">1286 578 95,'0'0'123,"0"0"-68,0 0 20,0 0-46,0 0-8,0 0-21,0 0 0,-45 10 2,34 4-2,0 2 0,-1 2 0,6 2 0,-1-4 1,5-2-2,2-4-10,0-2 10,0-2-13,0-2 13,9-2-1,7-2 2,1 0 1,1 0 0,3-8 7,-4-4-6,-1-2-4,-5-2 10,-5 2-16,-2 0 5,-1 2 2,-3 4-12,2 2 12,-2 2 1,0 4-6,0 0-3,0 0 8,0 6 1,3 8 1,3 0 25,1 2-26,2-2 6,4 0-6,9-2-10,-2-2-36,-1-4-93</inkml:trace>
  <inkml:trace contextRef="#ctx0" brushRef="#br0" timeOffset="9886">1694 602 45,'0'0'189,"0"0"-103,0 0-9,0 0 5,0 0-17,0 0-23,0 0-33,0-24-7,0 20 6,0-3-16,10 2 14,1 1-14,4-2 10,1 6-9,2 0 7,-1 0-1,2 0 0,-4 0 1,-1 0-2,-7 3-11,0 4 12,-5 1-15,-2 0 9,0 2 14,-2 2 12,-12 4-13,-7 0 1,-1 0-7,6-2 0,3-4-10,6 0 14,5 0-10,2-2-8,0 0 4,0 2-2,11-2 12,9-2-9,3 0-21,4-4-19,7-2-28,-3 0-32</inkml:trace>
  <inkml:trace contextRef="#ctx0" brushRef="#br0" timeOffset="10931">2216 0 85,'0'0'166,"0"0"-79,0 0-25,0 0 0,0 0-55,0 0-7,0 0 0,0-2 0,12 2 9,0 12 11,7 9 16,-2 2-4,1 8 28,-3 6-5,-1 6 39,-5 8-39,-7 5-23,-2 2-32,0 4 0,-4 0-29,-15-4-48,-4 10-4,2-18-47,1-12-45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0-1,'35'0,"1"0,-19 0,18 0,1 0,-1 0,-17 0,-1 0,19 0,-19 0,1 0,-1 0,19 0,-1 0,-17 0,-1 0,1 0,0 0,-1 0,1 0,0 0,-1 0,1 0,17 0,-17 0,-1 0,1 0,0 0,-1 0,19 0,-1 0,0 0,-17 0,-1 0,1 0,0 0,-1 0,19 0,-1 0,-18 0,1 0,0 0,-1 0,1 0,0 0,-1 0,19 0,-19 0,1 0,17 0,-17 0,-1 0,1 0,0 0,-1 0,19 0,-1 0,-17 0,-2 0,2 0,-1 0,1 0,17 0,1 0,-1 0,-17 0,-1 0,1 0,-1 0,1 0,17 0,1 0,-19 0,1 0,0 0,-1 0,1 0,0 0,-1 0,18 0,1 0,-19 0,1 0,0 0,-1 0,1 0,0 0,-1 0,18 0,1 0,-19 0,1 0,0 0,-1 0,1 0,0 0,-1 0,18 0,1 0,-19 0,1 0,0 0,-1 0,1 0,17 0,1 0,-1 0,-18 0,1 0,0 0,-1 0,1 0,0 0,-1 0,19 0,-19 0,1 0,-1 0,1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43.1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91 36,'0'0'39,"0"0"13,0 0 10,0 0 7,-2 0-28,2 0-7,0 0 8,0 0-4,0 0 5,0 0-20,0 0 19,0 0-32,0 0 25,0 0-28,0 0 20,0 0-5,0 0-5,0 0 9,0 0-11,0 0 16,0 0-22,0 0 19,0 0-26,0 0 3,0 0-5,0 0-7,0 0 7,16 0 0,1 0 18,3 2-18,3 2 6,-2-3 7,0 2-19,1-2 6,-2-1 0,-2 3-11,-3-3-15,-1 0-5,-1 0-49,-1 0-27,-6 0-78,-4 0-115</inkml:trace>
  <inkml:trace contextRef="#ctx0" brushRef="#br0" timeOffset="1053">317 79 22,'0'0'124,"0"0"-38,0 0-31,0 0 25,0 0-31,0 0 0,0 0-5,0 0 7,0 0-12,0-3-28,2 2 17,2-4-27,-2 0 3,5-2 4,-1 0-9,4-1 1,-1-1 0,-1 1 0,1 2 0,3 0 0,1 3 0,1-1-7,1-1 12,1 3-15,1 2 13,-1 0-4,-1 0 1,-3 0-1,-1 0 0,-5 0 1,-2 0-1,4 0 2,-6 0-8,2 0 14,-1 7 18,-3-2-1,0 3-8,0 1 9,0 1 1,0 2 0,-5-1-25,-9 3 26,-1 3-26,-3-3 1,1 2 8,-1-2-20,-1 1 8,6 0 2,0-1 0,4 0-12,2 0 11,1-2-17,2-2 17,1-2-15,3-2 9,0-2-26,0-2 14,0 0-10,0 0 23,0-2 5,11 0 2,0 2 2,5-2 6,3 0-9,2 0 8,1 0-8,1 0 1,-4 0-1,0 0 0,-2 0-15,-3 0-13,-3 0-66,-3 0-48,-5 0-132</inkml:trace>
  <inkml:trace contextRef="#ctx0" brushRef="#br0" timeOffset="2427">775 187 55,'0'0'127,"0"0"-88,0 0 23,0 0 10,0 0 3,0 0-37,0 0 5,0 0-4,0 0-16,0 0-1,0 0-20,0 0-4,0 0-2,0 0-5,0 10 18,0 2-8,0 0-1,-2-2-8,2 2-6,0-2-31,0-2-5,0 0-37,0-2-47,0 0-53</inkml:trace>
  <inkml:trace contextRef="#ctx0" brushRef="#br0" timeOffset="2989">889 213 140,'0'0'82,"0"0"-28,0 0 24,0 0-19,0 0-33,0 0-10,0 0-15,0 0 8,-2 0-8,-3 2 16,1 4-16,0 2-1,-2 0 1,2 2 0,2-2-1,2 0 6,0 0-12,0-4 4,0 2 1,0-4-6,0 2 6,0-2-19,0-2 20,6 2 8,2-2-8,1 0 0,-1 0-20,-1 0 20,0 0 0,-3-4 0,1-4 8,-5 2-6,0-2-2,0 0 1,0 2-1,-5-2-23,-8 2-41,0 2-129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47.5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537 52 28,'0'0'83,"0"0"-37,0 0 18,0 0-6,0 0-4,0 0-9,0 0 23,-33 0-38,24 0 2,-2 0-16,-3 0 8,-1 0-11,-3 0 2,-1 0-14,-4 0 0,-4 3-1,-2 4-12,0 1 11,-2-2-43,2 0 42,4-2-20,6-2 19,3-2-19,5 0-5,1 0-22,4 0-23,1 0-15,1-8-99</inkml:trace>
  <inkml:trace contextRef="#ctx0" brushRef="#br0" timeOffset="878">165 0 3,'0'0'130,"0"0"-90,0 0-9,0 0-1,0 0 20,0 0-27,0 0-5,-36 23-10,21-14-7,-1-1 4,3 0-4,-1-2 0,1-1 9,3-1-16,0 1 13,1-1-8,3-2 1,-2 0 0,4-1 0,0 2 0,0-3 0,4 0 1,-3 2-7,3-2-4,0 2 3,0 0-23,0 0-5,0 0 16,0-2-5,0 0 11,5 2 7,-3-2 0,2 0 12,0 2 0,4-2-5,-2 0 22,3 0-17,3 1 1,-4 2-7,3 1 2,1 0 1,-3 0 4,1-1-11,0 2 12,-4-1-7,3 0 0,-2-2 7,-3 0-7,1 0-1,0 0 5,-3-2-4,-2 2-2,0-2 8,2 0-13,-2 0 15,0 0-16,0 0 9,2 0-2,0 0 6,0 0-5,0-6 2,1-6 6,-1 2-3,-2-4-5,0 2-2,0 0 2,0 0 3,0-1-4,0 2-2,2-1-21,0 3-27,-2 4-51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0.5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517 39 82,'0'0'52,"0"0"-21,0 0 51,0 0-27,0 0-15,0 0-1,0 0-12,-15 0 15,13-3-23,-2 3 16,-1-2-24,0 2 18,1 0-20,1 0 5,1 0-14,0 0-1,0 0 0,-2 0 1,-3 0-1,0 0 2,-3 0 1,-1 2-1,-1 5-2,-1 1 1,1 3-1,-5 2 1,4 3-7,2 0 5,2-2-7,3 2 9,3-4-25,3-1 25,0 1-10,0-2 8,0 2-3,13-2 5,6 0 0,0-4 2,4 0 5,-1-4-5,-1-2-4,1 0 9,-3 0-7,-4-2 2,-1-8 5,-6 0 2,-4-2 14,-1-2 13,-3-2-13,0 1 17,0-3-32,0-2 6,-7 2-7,1-2-8,-4 4 1,1 2-7,1 1-19,-1 1-28,2 2-25,-2 2-113</inkml:trace>
  <inkml:trace contextRef="#ctx0" brushRef="#br0" timeOffset="1125">236 15 52,'0'0'133,"0"0"-45,0 0-16,0 0 30,0 0-44,0 0-9,0 0-23,0 0-3,0 0-4,0 0-18,0 0 6,0 0 1,0 0-15,0 7 16,-4 10 0,0 1-8,-1 4 9,1 1-10,0 2 0,-2-1 0,2-3-4,2-1 3,0-2-21,2-2 0,0 0-70,0-4-48,0-6-88</inkml:trace>
  <inkml:trace contextRef="#ctx0" brushRef="#br0" timeOffset="3949">10 26 74,'0'0'76,"0"0"-15,0 0 21,0 0-17,0 0-17,0 0-27,0 0 8,0-10 4,0 9-13,0 1 9,0 0-14,0 0 21,0 0-36,0 0 24,0 0-24,0 0 0,0 0-6,-2 0-10,2 10 2,0 12 14,0 4-12,0 3 24,0 6-24,-2 0 4,2-1-18,-2 8-42,0-8-56,0-8-57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5.3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 0 2,'0'0'180,"0"0"-75,0 0-50,0 0 23,0 0-29,0 0-1,0 0-40,-7 0 23,7 0-31,-2 0 7,0 9-6,-2 9 8,-2 2-9,1 3 7,-1 5-17,1 2 19,1 0-18,4 3-85,-2-5-72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6.4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71,'0'0'203,"0"0"-131,0 0-51,0 0-20,0 0-1,0 0 15,0 0 0,-2 53-14,-4-28 1,-3 0 5,-1 1-7,0 12 0,-1-7-30,3-5-100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7.2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0 195,'0'0'133,"0"0"-68,0 0 36,0 0-22,0 0-4,0 0-23,0 0 3,0-5 7,0 5-30,0 0-6,0 0-19,0 4-9,-2 10 4,-7 7 4,3 4-6,-6 3-15,2 1-34,0 10-40,-2-6-49,3-6-117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8.0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0 28,'0'0'148,"0"0"-41,0 0-10,0 0 28,0 0-28,0 0-28,0 0-40,0 0-7,0 8-14,-2 9-3,-5 2-5,-2 6 0,0 1 0,-2 1-3,0 1 3,-7 10-102,2-8-34,3-6-171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3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0 0 58</inkml:trace>
  <inkml:trace contextRef="#ctx0" brushRef="#br0" timeOffset="2266">731 34 45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0.2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8:51.2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132 374 48,'0'0'36,"0"0"-16,0 0 39,0 0-7,0 0 10,0 0 0,0 0-10,0-2-3,0 2-20,0-2 14,0 2-18,0 0 14,-2 0-31,-2-2 18,0 2-13,-1 0-7,1 0 6,0 0-12,-4 0 0,0 0 3,-1 0-12,-3 8 18,1 0-18,1 0 9,-2 4-2,1 0 2,2 0 0,2 1 0,3 1-6,-1 0-1,3-1 14,2 1-17,0-2 17,0 2-14,0-3 6,0 2 0,9-2 1,5-3-7,-1-1 6,1-3-4,1 1-2,3-3-12,-3-2 18,-1 0-11,-1 0 12,1 0-7,-6 0 7,1-8-1,-2 0 2,0-5 8,-5 0 1,0-2-1,-2-3-8,0-1 11,0-1-12,0 0 1,-4 0 12,-6 3-12,2-1-1,-3 4 1,-1 0-11,1 4 5,3 0 4,-2 4-54,-1 2-13,3 2-95</inkml:trace>
  <inkml:trace contextRef="#ctx0" brushRef="#br0" timeOffset="1336">402 404 33,'0'0'122,"0"0"-78,0 0 15,0 0-5,0 0-4,0 0-34,0 0 10,-31 10-14,20-2 5,2-1-10,0 3-7,3 2 0,-1 1 9,5 0-21,0 1 22,2 0-17,0 0 14,0-1-7,0-1 0,2-2-1,7 3 0,-1-4 1,4-2-8,1-1 12,0-2-10,5-4 0,-2 0 5,1 0-17,-1 0 8,-3 0 1,0-7 9,-3 0 11,-1-1-10,-1-2 16,-3-1-6,0-2 20,-3 2-13,-2-4 10,0 0-12,0 1-14,-4-3 4,-6 1-4,-1 4-4,3 1-2,-2 3 3,-1 0-38,3 0-52,-2 4-169</inkml:trace>
  <inkml:trace contextRef="#ctx0" brushRef="#br0" timeOffset="2356">734 420 58,'0'0'170,"0"0"-63,0 0-44,0 0-15,0 0-8,0 0-27,0 0-13,-22-2 12,13 2-8,1 0-2,0 8-4,-3 3 9,3 3-14,-2 3 4,1-2 2,5 2 0,0 1-21,2-4 21,2 1-9,0-1 8,0 0-5,0-3 7,8 0 0,5-1-1,3-4 0,-1-4-13,4-2 13,-1 0-16,1 0 16,0 0-17,-2-8 16,-3-2 4,-3-2 3,-2-2 10,-5 0 14,-4 1 4,0-5-7,0 1 20,0-1-29,-4 0 2,-5 2-12,-2 2-14,2 2 7,0 3-6,-2 3-43,2 4-66,2 2-184</inkml:trace>
  <inkml:trace contextRef="#ctx0" brushRef="#br0" timeOffset="3408">1113 420 98,'0'0'119,"0"0"-37,0 0-35,0 0 4,0 0-11,0 0-14,0 0-6,-44-2-7,34 2 8,2 2-20,-3 6 5,1 1-4,-1 3-3,3 3 1,-1-2 0,2 1-1,2 0 0,3 0-7,2-1 11,0 1-9,0-3-1,0 0 6,0 0 1,9 0 0,3 0 0,-2-4-1,1 0 0,3-3-4,-1 0 4,3-4-6,-1 0 7,1 0-22,-1 0 21,1 0 2,-3-6-1,1 0 10,-3-2-9,0-1 9,-2 4-9,-2-5 24,-3 2-5,-2-5 15,1 2-28,-3-3 14,0-1-20,0-2-1,-5-1 0,-8 0 7,-1 0-14,-1 0-6,-3 5-3,-5-1-47,6 6-28,-1 2-110</inkml:trace>
  <inkml:trace contextRef="#ctx0" brushRef="#br0" timeOffset="5343">1744 396 110,'0'0'66,"0"0"8,0 0-15,0 0 3,0 0-30,0 0 14,0 0-16,0-2 9,0 2-7,0 0-12,0 0-8,0 0-4,0 0-9,-8 0 7,4 0 0,-2 0-5,-3 0 4,-3 0-4,2 6-1,-1 4 0,-1 6-8,-1 1 8,4 4-30,0 2 3,4-1-25,3 1 26,2-2-9,0-3 15,0 0-2,9-2 8,5-4-6,1-3 14,3 0-1,-1-3 14,6-4-1,-3-2-5,1 0 11,-2 0-1,-3 0 15,-3-2-3,-4-4-4,0-4 23,-4-4 8,-3 0 24,-2-4-28,0 0-8,0-2-37,0-2 22,-4 3-21,-8-6-2,1 3-21,0 0-31,-3-3-8,1 7-74,5 4-76</inkml:trace>
  <inkml:trace contextRef="#ctx0" brushRef="#br0" timeOffset="7364">2058 437 127,'0'0'143,"0"0"-74,0 0-7,0 0 5,0 0-30,0 0 1,0 0-30,-2-6 18,2 4-19,-2 2 15,-1 0-21,1 0 6,-3 0-7,3 0 1,2 0-2,-2 0 7,-1 0-18,3 0 15,0 0-12,0 0 15,-2 0-7,2 0 1,-2 0-7,-2 0 6,-3 0-4,-2 0-8,0 2 20,1 4-20,-1 3 10,-1 0 1,2 4-11,-1 2 6,2 2 5,2 1-28,1 0 20,2-3-17,2 1 26,0-2-15,0-2 16,2 0-21,10 0 20,1-4 1,5-4 0,-3 0 0,5-4-15,0 0 15,-2 0 0,-1 0 0,-1 0 1,-5 0-2,1-4 1,-6 0 0,-1-4 10,-3-1 7,0-2 25,-2-1-32,0-5 26,0 0-11,0-2-1,0-2-24,-4 1 8,-5 0-8,-1 2-9,0 2 1,-3 3-59,-1 3-8,5 4-107</inkml:trace>
  <inkml:trace contextRef="#ctx0" brushRef="#br0" timeOffset="8550">2265 420 93,'0'0'160,"0"0"-98,0 0 27,0 0-12,0 0-28,0 0-25,0 0-12,0 0 24,0 0-28,0 0 5,0 0-5,0 6-3,0 5-5,0 3 13,0 4-13,0 2 0,0 0 0,-3 4 6,1-3-12,0 1-6,2-1 11,0-3-43,0 2-14,0-6-46,0-2-66</inkml:trace>
  <inkml:trace contextRef="#ctx0" brushRef="#br0" timeOffset="9226">2511 447 59,'0'0'130,"0"0"-45,0 0-10,0 0 13,0 0-27,0 0-15,0 0 9,-23-10-31,13 10-8,4 0-7,-5 0-16,2 0 15,-2 2-16,0 10 6,0 5 2,2 1 0,2 0-6,1 1 5,3-1-15,3-2 16,0 2-15,0-4 14,5 2-4,3-2 5,4-2 0,1-2-2,0-4 1,1 0-10,1-4 11,-1-2-17,1 0 7,-1 0 20,-1 0-17,-4-2 9,0-8-2,-5-2 9,-1-2 13,-1-2 11,-2-4-26,0 0 29,0 0-27,-5 1 0,-3 1-7,-2 0-4,2 1-6,-3 1-51,3 4-50,2 2-165</inkml:trace>
  <inkml:trace contextRef="#ctx0" brushRef="#br0" timeOffset="10810">3147 501 39,'0'0'85,"0"0"-33,0 0-11,0 0 28,0 0-42,0 0 2,0 0 3,-48 10-3,34-6-2,1 0-27,-1 0 1,1 0 6,-1 1-14,3-1 6,3 0 1,1 0-17,0-2 5,2-1 2,1 2-17,2-2 11,2 1-29,0-2 13,0 1-15,0 3 31,0-1-19,0-1-1,4 0 22,3 0 13,2-1 1,-2-1-1,-1 3-6,3-3-12,-2 0 6,0 1-10,-1-1 22,1 0-2,-3 0 2,3 0 0,-2 3 1,1-2 0,1-1 7,-1 0-3,4 3-2,-2-3 15,1 0-17,-3 0 1,2 2 0,-4-2-1,1 2 0,-3 0 1,0-1-8,-2 2-2,2-2-8,-2-1 10,0 0 7,0 0 0,0 0 1,0 0 0,0-4-1,0-3 0,0-4 1,0 1 10,0-1-11,-4 1 29,2 0-19,-3 2 2,1 0-12,2 2 0,0 1 0,2 1-9,0-1-42</inkml:trace>
  <inkml:trace contextRef="#ctx0" brushRef="#br0" timeOffset="11854">3172 554 74,'0'0'36,"0"0"-26,0 0 27,0 0-6,0 0 16,0 0-21,0 0 9,60 0-18,-37 0 6,3 0 2,2 0-18,1 0 10,0 0-15,-3 0 1,-1 0 5,-5 0-15,-5 0 7,-4 0 0,-1 3-7,-6 1-54,-4-2-60</inkml:trace>
  <inkml:trace contextRef="#ctx0" brushRef="#br0" timeOffset="18214">3906 402 41,'0'0'50,"0"0"2,0 0 0,0 0 7,0 0-37,0 0 22,0 0-19,0 0 14,0 0-13,0 0 10,0-2 1,0 2-9,0 0 12,0 0-18,0 0 18,0 0-28,0 0 9,0 0-19,0 0 4,0 0-6,0 0-6,0 0 3,0 0-13,0 0 15,0 8 2,0 6-10,0 1 18,0 3-10,0 2 2,2 2-1,-2 0 0,0 0 1,2-5-2,-2 1 4,2-4-11,-2 1 13,3-5-17,-3-2 9,2 2-7,0-4-29,-2 2-10,0 0-50,2-2-57,-2-2-33</inkml:trace>
  <inkml:trace contextRef="#ctx0" brushRef="#br0" timeOffset="19205">3796 546 10,'0'0'90,"0"0"-64,0 0 30,0 0-3,0 0-9,0 0-33,0 0 25,0 0-3,0 0-2,0 0-7,0 0-11,0 0 6,0 0-18,0 0-2,0 0-17,5-2 18,9 2-3,-1 0 2,7 0 1,3 0 0,-2 0 0,4 0 1,-1 0-2,-3 0 2,-2 0-2,-3 0-3,-3 0 4,-1 3-23,-5 0-26,-3 0-17,-2 1-34,0-3-50</inkml:trace>
  <inkml:trace contextRef="#ctx0" brushRef="#br0" timeOffset="23836">4182 433 16,'0'0'62,"0"0"-16,0 0 3,0 0-5,0 0 6,0 0-25,0 0 16,0-4-23,0 4 19,0 0-22,0 0 6,0-1-5,0 1 3,0 0 0,0 0-19,0-2 23,0 2-23,0 0 18,0-2-16,0 0 5,0-2-7,0 0 13,2 0-11,1-4-2,-1 2 6,0-2 4,2-2-20,1 2 20,2-2-20,2 0 7,-1-2 3,1 4-7,1 0-6,-2 0 11,1 4-3,0 0-3,0 3 14,-3 1-15,1 0 9,0 0-2,0 0 2,-1 0-1,1 0 0,-1 0-9,2 0 10,-2 5-14,-1 3 12,-1-2-5,-2 2 0,2 0 14,-2-2-3,2 0-2,-4 2 9,0-2 14,2 2-19,-2-2 23,0 2-28,0 0 17,0 0-17,0 0 3,0-2 2,0 2-6,0-1 0,0 1 1,-10 2 5,4 0 3,-5 0-3,1 1-5,-1 0 3,-1 0 6,0 0-9,-1 0-1,1-1 0,3 0 0,1-3 0,-1 3-1,0-5 2,2 3-2,1-1 5,-1-1-10,5-1 12,-3 2-10,3-3 4,-1 2-8,3-2 7,0-2-8,0 0 7,0 0-24,0 0 5,0-2-12,0 2 27,0-1 0,0-1 6,0 3 0,0-1 0,3-2-2,2 2-1,1-2-4,1 0 10,1 0-4,2 0 2,1 0 5,0 0-5,3 0-1,-2 0 0,2 0 7,1 0-11,-2 0 14,4 0-20,1 0 19,-3 0-18,1 0 16,-1 0-7,-1 0 0,-3 0 0,0 0-1,0 0-7,-2 0-28,-3 0-80,-1 0-58</inkml:trace>
  <inkml:trace contextRef="#ctx0" brushRef="#br0" timeOffset="25782">4627 558 116,'0'0'171,"0"0"-116,0 0 32,0 0-27,0 0-9,0 0-40,0 0 5,3 0-4,-3 0-12,0 0 0,0 0 9,0 7-22,0 7 26,0 1-20,0 4 14,0-1-7,0 0 0,0 0-6,0-3 6,0-1-42,0 0-1,0-6-65,0 0-90</inkml:trace>
  <inkml:trace contextRef="#ctx0" brushRef="#br0" timeOffset="26601">4783 613 90,'0'0'89,"0"0"-34,0 0 4,0 0 10,0 0-2,0 0-47,0 0 23,-21-6-13,19 6-12,-4 0-17,2 0-1,-2 4 0,1 6 6,1 2-13,0 0 14,-2-2-13,6 0 8,0-1-3,0-1 1,0 0 0,0 0-1,0-2-1,2-2-5,6-2-2,1 0 2,-3-2-13,4 0 18,-4 0-5,1 0 7,-3 0 1,2-4 5,-3-4 8,2 0-8,-5 0 27,0-2-20,0 1 19,0 1-31,0-2 16,0 4-17,0 0 0,0 0 0,-3-2-51,-4 4-42,-1-2-132</inkml:trace>
  <inkml:trace contextRef="#ctx0" brushRef="#br0" timeOffset="86363">3582 0 90,'0'0'24,"0"0"-2,0 0-12,0 0 14,0 0-22,0 0 21,0 0 0,8 0 7,-6 0 2,-2 0 6,2 0 16,0 0-29,3 0 1,-1 0-25,5 0 11,2 0-11,2 0 4,3 0-5,2 0-2,4 0 2,3 0 0,2 0-6,6 0 12,3 6-7,-1-2 2,5 2-2,1-2 1,-1 0 0,-3 0 0,3 0 0,-4-2-1,2 0 6,-2 0-11,-3 0 12,2 2-12,1 0 7,0-2-1,0 2 0,2 0 1,1-2-1,2-1 1,1 1-3,2 0 9,-1-2-14,-1 2 10,-2 0-4,-7 0 2,-2 1-1,-6-2 0,0 3 0,0-2-1,-1 0 3,5 0-4,3 0 9,1-2-15,0 0 9,1 0-1,-1 0 1,0 0-1,-2 0 0,-2 0 0,-2 0-1,-6 0 8,-4 0-15,1 0 15,-5 0-10,3 0 5,1 0-2,2 0 0,-2 0 0,1 0-2,0 0 4,0 0-9,-2-2 8,-3 0-2,-5 0-44,-6 2 6,-2 0-52,0 0-49</inkml:trace>
  <inkml:trace contextRef="#ctx0" brushRef="#br0" timeOffset="114480">5276 285 33,'0'0'129,"0"0"-66,0 0 4,0 0-27,0 0 16,0 0-20,0 0 3,0 0-13,-2 0-3,2 0 5,-3 0-14,1 0 21,2 0-22,-2 0 3,2 0-8,-2 0-16,-2 2 3,-3 6 5,-2 5 0,-2 5 0,-3 6-8,1 4 16,2 2-19,-1 1 3,6 3 7,2-2-18,1 0 18,3-4-17,0 0 12,3-4-5,10 0-24,3-6 11,1-3-14,10-3 14,-3-4-70,-3-4-59</inkml:trace>
  <inkml:trace contextRef="#ctx0" brushRef="#br0" timeOffset="115342">5394 376 67,'0'0'56,"0"0"-33,0 0 7,0 0-17,0 0 10,0 0 5,0 0-8,0 52 13,0-33-21,0 2 8,0-2-20,0 2 14,0-2-13,0-2 0,0-4 5,0-3-5,0-2-2,0-2 11,0-4-18,0 0 14,0-2-12,0 0-4,0 0-5,0 0-5,2-2-9,7-6 5,0-2-1,2-1 17,3 4 0,-3 1 0,2 5 3,1-2 4,-3 3 1,0 0 0,0 0 0,0 10 0,-1 1 6,-4 3 1,-2-1 25,1-1 2,-3-2 17,-2-2-15,0-4 10,0 2-11,0-2-1,-5 2 12,-7 2-27,-5-2 8,2 0-26,-5-2 8,2 0-8,0-4-2,2 0-8,3 0-10,4 0-31,2-10-54,5-2-4,0 0-71</inkml:trace>
  <inkml:trace contextRef="#ctx0" brushRef="#br0" timeOffset="116093">5624 475 74,'0'0'68,"0"0"-42,0 0 34,0 0-15,0 0 5,0 0-15,0 0-19,19 82 0,-14-67-16,0 2 3,-1-5 5,-1-2-16,1 0-4,0-5-67,-4-2-77</inkml:trace>
  <inkml:trace contextRef="#ctx0" brushRef="#br0" timeOffset="116738">5737 544 26,'0'0'48,"0"0"-11,0 0-21,0 0 2,0 0-17,0 0 1,0 0 7,20 71-11,-20-69 4,3-2-2,-3 0 13,0 0 7,2 0-5,0-9-15,2-5-16,4-1-7,-2-6 15,5 4-32,0-1-3,0 0-8,2 6 35,1 2 16,-1 2 0,1 4 5,-3 4 5,0 0 26,-2 0-23,-2 4 23,-3 7-7,0 0 37,-4 3 6,3 1-11,-3 0-16,0 1-35,0-2-6,0 0-3,0-2-2,2-2-29,10-4-50,-4 0-51</inkml:trace>
  <inkml:trace contextRef="#ctx0" brushRef="#br0" timeOffset="117219">6071 459 134,'0'0'93,"0"0"-23,0 0 1,0 0-16,0 0-54,0 0 0,0 0-1,-56 23-5,48-8 3,1 3 2,3 3 0,2-4 4,2-2-11,0 0 6,0-5 0,0 0-9,2-5 0,7 0 7,-1-1 3,4-2 0,-1-2-6,0 0 5,3 0-35,-4 0 29,1-2-9,-1-7 9,-2 2-11,-3-4 11,-1 6 7,-2 1 0,-2 2 0,0 2 3,2 0-6,1 0-4,0 2 7,3 7 0,1 4 13,1-5-3,2 2-10,-2-5-1,3 0-49,-1-3-45</inkml:trace>
  <inkml:trace contextRef="#ctx0" brushRef="#br0" timeOffset="117698">6229 483 36,'0'0'94,"0"0"-58,0 0 12,0 0 15,0 0-7,0 0-27,0 0-1,25 75-27,-21-61 11,-1-3-4,-1-1-7,-2-4 0,2-2-1,-2-2 1,0-2 0,0 0 5,0 0-5,0 0 1,0 0-2,0-4-20,0-8-11,0-5 15,0-1-18,0 4 14,0-4 2,10 4-6,0 2 2,11 3-31,-6 4 4,-1 0-88</inkml:trace>
  <inkml:trace contextRef="#ctx0" brushRef="#br0" timeOffset="118122">6443 482 111,'0'0'117,"0"0"-61,0 0-11,0 0 13,0 0-24,0 0 5,0 0-20,0 85-4,0-66-13,0 0-2,3-5 0,-1-4-12,0-2-35,0-4-90,1-2-71</inkml:trace>
  <inkml:trace contextRef="#ctx0" brushRef="#br0" timeOffset="118549">6604 465 62,'0'0'126,"0"0"-61,0 0-16,0 0-18,0 0 13,0 0-31,0 0 5,0 0-17,-36 58 16,32-41-17,2-4 13,2 2-12,0 0 12,0-4-1,0 2-11,0-5-2,6-2 10,4-4-18,0-2-2,1 0-17,1 0 4,-1-8-20,-5-6-35,-1-2 1,-5-2 13,0-5 21,0 2 9</inkml:trace>
  <inkml:trace contextRef="#ctx0" brushRef="#br0" timeOffset="118953">6604 465 15,'96'-135'75,"-91"135"-44,-1 14 30,0 8 2,3 4 24,-1 6-24,2 5-3,-4 3-30,0 6 1,-4 18-31,0-10-32,-18-9-124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01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15,'0'0'109,"0"0"-44,0 0-33,0 0 26,0 0 4,0 0-3,0 0 4,0 0-14,0 0 6,0 0-38,0 0 18,0 0-23,0 0 14,0 0-25,0 0 25,0 0 2,2 0-16,3 0-2,-1 0-9,3 0 16,2 0-16,0 0 25,-1 0-26,2 0 19,1 0-18,-1 0 1,4 0 2,-1 2 2,1-2-12,-1 0 18,-1 0-22,-1 2 23,-3-2-23,4 0 18,-3 2-9,-1-2 1,3 0 0,-1 0-1,-2 0 2,3 0-9,-1 0 11,-2 0-14,3 0 20,-1 0-10,-2 0 1,-3 0-1,1 0-9,-1 0 4,0 0-1,1 0 14,-1 3-17,1-1 3,-2 0 5,1 0-10,0 0 11,-1-2-4,1 2-2,-1-2 7,0 0-11,3 0 9,-2 0 4,-1 0-12,1 2 11,-1-2-8,2 3 14,-1-3-14,-1 2 7,2-2 0,1 0-6,-1 2 12,1-2-12,-1 0 12,2 2-13,-2-2 14,3 0-8,-1 2 1,2-2-1,-1 0-5,-1 0 6,4 0-7,-1 0 10,0 0-11,-2 0 14,2 0-12,-2 0 5,2 0 0,0 0-7,3 0 1,-1 0 7,-2 0-18,3 0 18,-3 0-13,0 0 11,0-2 4,-2 2-7,-1-2 6,2 0-1,-1 0 0,-1-1 1,2 3-3,-1-2 11,-1 2-20,1 0 18,0 0-14,-2 0 14,2 0-7,0 0 0,-2-2-5,1 2 3,-1 0 4,2 0-10,-2 0 0,1-2 7,-1 2-16,2 0 16,-2-2 1,2 2-1,-3-2 1,2 2-2,-2 0 2,-2 0 0,1 0-10,1 0 16,-2 0-12,2 0 8,-2 0-2,0 0 0,1 0 0,-1 0 0,0 0 0,1 0-2,0 0 10,-1 0-19,3 0 22,-3 0-19,2 0 9,2 0-1,1 0 0,-3 0 1,3 0-2,-2 0 2,0 0-2,1 0 5,-1 0-5,2 0 2,0 0-2,0 0 0,1 0 1,0 0 0,-1 2 0,-3-2-6,-2 0 15,2 0-17,-2 2 16,0-2-14,1 0 7,-1 0-1,2 0 0,2 0 0,0 2 0,-1-2 6,-1 0-12,2 2 13,-4-2-14,3 0 5,-3 0 2,2 2 1,-1-2-1,3 0 1,-1 0 0,1 0-2,1 0 7,0 0-12,-2 0 13,-1 0-13,1 0 7,-3 0-1,4 0 1,-4 0-1,0 0 0,3 0 1,-1 0 2,4 0-1,-4 0-4,3 0 4,1 0-2,-4 0 0,3 0 0,-3 0-2,1 0 2,0 0 0,0 3 2,-1-3-9,0 0 17,2 2-18,1-2 9,-1 0-1,1 0 0,3 0 1,-2 0-2,4 0 2,-3 0-2,-2 0 10,-1 0-18,-2 0 16,-2 0-8,0 0 1,1 0 0,-3 0 6,0 0 4,0 0-1,0 0-3,2 0-12,2 0 15,-2 0-11,0 0 9,1 0-8,-3 0 1,0 0-1,0 0 1,0 2 0,1-2-1,0 2 2,-1-2-11,0 0 22,0 2-19,0-2 14,0 0-8,1 0 1,-3 2 0,0-2-1,2 0 2,-2 0-8,0 0 17,0 0-17,0 0 14,0 0-3,0 0-4,0 0 11,0 0-1,0 0-10,0 0 2,0 0 8,0 0-20,0 0 20,2 0-19,2 0 18,1 0-9,0 0 0,-3 2-1,0-2 0,0 0 2,-2 0-8,2 0 17,1 0-19,-3 0 18,2 0-14,-2 3 5,0-3 0,0 2-8,0 0 2,-7 0-21,-2-2-121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15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70,'0'-15,"18"15,17 0,1 0,-19 0,1 0,0 0,-1 0,1 0,-1 0,1 0,17 0,1 0,-19 0,1 0,17-16,-17 2,17 14,0 0,-17 0,0-16,-1 16,1 0,0 0,17 0,0 0,-17 0,-1 0,1 0,0 0,-1 0,1 0,0 0,-1 0,1 0,17 0,-17 0,-1 0,1 0,0 0,-1 0,1 0,0 0,17 0,-17 0,-1 0,18 0,-17 0,0 0,-1 0,1 0,0 0,17 0,-17 0,-1 0,1 0,0 0,-1 0,1 0,-1 0,1 0,0 0,16 0,1 0,-17 0,0 0,-1 0,1 0,-1 0,19 0,-1 0,-17 0,-1 0,1 0,0 0,-1 0,1 0,-1 0,19 0,-19 0,1 0,0 0,-1 0,1 0,0 0,-1 0,1 0,0 0,17 0,0 0,-17 0,-1 0,1 0,0 0,-1 0,19 0,-1 0,-18 0,1 0,0 0,-1 0,1 0,0 0,-1 0,19 0,-1 0,-18 0,19 0,-19 0,1 0,17 0,1 0,-19 0,1 0,0 0,-1 0,1 0,17 0,0 0,1 0,-19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8.7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2172 906 121,'0'0'184,"0"0"-114,0 0 14,0 0-21,0 0-1,0 0-43,0 0 14,0-3-7,0 3-10,0 0-1,0 12-7,-6 4-13,-1 6 16,1 7-22,-1 0-23,-2 12-48,0-9-61,3-6-209</inkml:trace>
  <inkml:trace contextRef="#ctx0" brushRef="#br0" timeOffset="4566">2130 877 20,'0'0'42,"0"0"-17,0 0 22,0 0-19,0 0 14,0 0-12,0 0 16,0 0-3,0 0 2,0 0 11,0 0-18,0 0 11,0 0-39,0 0 20,0 0-28,0 0-1,0 0-1,-2 0-1,0 0 1,0 0 0,-2 4 0,1 6 8,-1 2-13,-1 2 12,-2 3-9,3 1 3,0 1-1,2 3 0,-1 0 0,1-1-1,2-3 3,0-4-14,0 0 12,0-2-1,-2-4-15,2 0 9,0-4-22,0 0-14,0-4-11,0 0-12,0 0-45</inkml:trace>
  <inkml:trace contextRef="#ctx0" brushRef="#br0" timeOffset="5587">2153 889 45,'0'0'14,"0"0"18,0 0-9,0 0 3,0 0 9,0 0-18,0 0 29,-7 46-23,2-32 8,1 1-20,-3 0 6,3 2-17,-2 1 2,1-3-2,0 2 0,3-3 0,0-4-2,-1 0 0,1-2-18,2-4-11,0 0-21,0-2-6,0 0-60</inkml:trace>
  <inkml:trace contextRef="#ctx0" brushRef="#br0" timeOffset="6240">2155 970 28,'0'0'34,"0"0"8,0 0-20,0 0 1,0 0-22,0 0 8,-18 116-9,18-100 0,0 2-7,0-6-25</inkml:trace>
  <inkml:trace contextRef="#ctx0" brushRef="#br0" timeOffset="7350">2199 412 7,'0'0'31,"0"0"-4,0 0 3,0 0-8,0 0 18,0 0-24,0 0 15,-31 0-23,25 0 8,-1 0-15,1 0 9,-2 2-10,2 4 0,-1 2-1,1 0 2,-1 0-2,0 4 8,-2 0-14,3 0 9,-1 2-4,3 2-2,1-2 4,3 3 1,0-4-1,0 1 3,0 0 4,0 0-13,0-1 15,5-1-18,4-4 6,-3-2 3,1-2 1,2-3-1,0-1 1,-1 0 6,4 0 19,-1 0-20,2 0 4,1 0-8,-3-4-2,3 0 0,-4-1 1,1-1-1,-1-1-1,-2 0-5,-1-1 12,-1-2-13,-1-1 17,-2 1-11,-1 1 2,0-4-1,-2 3 0,2 1 1,-2-4-2,0 3 2,0-2-2,0 0-13,0 2 13,0 2-4,0 0 3,0 2 2,0 2-2,-6-2 0,1 2 2,-2-2-1,1-2 2,-1 2 19,1-2-1,-2 2-2,4 2-17,0 2 0,-1 0-1,-3 2-9,0 0-43,0 0-107</inkml:trace>
  <inkml:trace contextRef="#ctx0" brushRef="#br0" timeOffset="8604">2108 545 18,'0'0'23,"0"0"3,0 0-8,0 0 4,0 0-21,0 0 7,0 0-7,-5 41-1,5-36 0,0-4 0,0 3 9,0 0-8,5 3 11,4 0-11,2 0 10,-2-1-10,0-1 6,0 2-2,0-3-4,-1 0 6,0-2-7,0-2 32,1 0-15,1 0 12,-2 0-17,3 0 1,-1 0-12,0-2 6,-3-6 2,-1 0-9,-1-2 15,0-2-15,-5-1 16,0-1-16,0 0 11,0 0-10,0 1-1,0 0 0,0 1-5,0 2 3,0 2-9,0-4-4,0 4-76,0 0-36</inkml:trace>
  <inkml:trace contextRef="#ctx0" brushRef="#br0" timeOffset="16591">0 11 9,'0'0'43,"0"0"-15,0 0 19,0 0-8,0 0-4,0 0-8,-3-10-14,3 10 12,0 0-17,0 0 17,0 0-25,0 0 15,0 0-14,0 0-1,5 0 1,9 0 0,1 0 8,3 0-8,4 0 8,2 0-7,5 4 9,0-2-11,5 0 9,1 0-8,1 0-1,2 0 9,2-2-7,1 2 8,0-2-10,-1 0 4,1 0 5,0 0-1,-1 0-8,0 0 1,0 0 1,1 0-2,-2 0 9,1 0-8,3 0-1,-1 0 7,0 0-5,3 0-1,-1 0 4,-1 0-5,0 0 1,-3 2-1,-1-2 1,-8 0-2,-2 2 8,-6-2-14,-2 0 14,-1 0-6,-2 0 1,2 0-2,5 0 0,2 0 0,4 0 0,2 0 7,0 0-14,3 0 15,-3 2-15,1 2 14,-5 0-14,0-2 7,-7 0 0,-2-2 1,-4 0-1,-3 0 0,-2 0 9,0 0-18,2 0 18,3 0-18,8 0 18,5 0-9,6 0 0,7-4 0,3 2-1,4 0 2,-2 0-5,-3 2 11,-1 0-14,-5 0 13,-5 0-8,0 0 2,-4 0 0,-4 0 0,-1 2 0,-4-2-1,-4 0 7,-3 0-15,-2 0 18,-3 0-14,-2 0 14,3 0-11,2 0 2,7 0-2,9 0 2,4 0 0,9 0-6,3 0 15,2 0-22,-3 0 22,0-2-18,-6 2 9,-7 0 0,-6 0 0,-8 0 0,-4 0 0,-6 0-4,-1 0-3,-2 0 14,3 0-11,-1 0 11,-2 0-9,2 0 2,-4 0-19,0 0-76,0 0-124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41.7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0 0 85</inkml:trace>
  <inkml:trace contextRef="#ctx0" brushRef="#br0" timeOffset="43949">5149 1097 61,'0'0'254,"0"0"-114,0 0-51,0 0 5,0 0 8,0 0-54,0 0-29,-4-8-6,4 8-26,0 0 0,0 0-54,0 0-83,0 0-36,0 0-157</inkml:trace>
  <inkml:trace contextRef="#ctx0" brushRef="#br0" timeOffset="139946">14607 1045 75</inkml:trace>
  <inkml:trace contextRef="#ctx0" brushRef="#br0" timeOffset="145800">18382 909 10</inkml:trace>
  <inkml:trace contextRef="#ctx0" brushRef="#br0" timeOffset="146964">18841 983 90</inkml:trace>
  <inkml:trace contextRef="#ctx0" brushRef="#br0" timeOffset="271837">9391 710 65,'0'0'71,"0"0"-25,0 0-29,0 0 11,0 0-28,0 0 5,123-12-5,-98 10-40,-6-2-91</inkml:trace>
  <inkml:trace contextRef="#ctx0" brushRef="#br0" timeOffset="278767">9905 530 51</inkml:trace>
  <inkml:trace contextRef="#ctx0" brushRef="#br0" timeOffset="281116">10389 695 13,'0'0'94,"0"0"-59,0 0-35,0 0 7,0 0-7,0 0-76</inkml:trace>
  <inkml:trace contextRef="#ctx0" brushRef="#br0" timeOffset="286268">12313 562 77,'0'0'151,"0"0"-47,0 0-49,0 0-19,0 0-35,0 0-1,0 0-144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0.3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65,'0'0'146,"0"0"-58,0 0-48,0 0 25,0 0-30,0 0-11,0 0-24,0 0 15,0 0 5,0 0 9,0 0-2,0 0-8,0 0 16,0 0-18,0 0 19,0 0-23,0 0-1,-3 0-11,-1 2-1,-2 4 0,1 4 0,-1 2 0,-4 2 7,2 4-13,-5 5 14,-1 3-1,0 6-7,-2 3 0,3 3 0,-1 3 0,5-3 0,5-6 1,4-3-13,0-7 6,2-4 4,15-4-19,18-8-16,-5-4-66,-2-2-48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3.0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0 25,'0'0'109,"0"0"-42,0 0-2,0 0 23,0 0-26,0 0-26,0 0-9,-4 0-8,4 0 14,0 0-14,0 0 15,0 0-21,0 0 19,0 0-19,0 0 0,0 0 10,0 0-11,0 0 11,0 0-16,0 0 19,0 0-25,0 0 2,0 0-3,0 2-2,0 2 1,4 4-2,6 2-3,4 2 12,-2 6-4,4 2-1,-4 4-2,2 4 9,-2 3-15,-4 1 7,0 0 0,-4 2 0,-3 2 0,-1-2 0,0 0-8,0-2 8,-5-2-27,-7-6 11,0-2-1,1-7 17,-1-6 2,5-5 9,0-2-11,2-2-13,3-2-105,2-10-156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5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14 223 68,'0'0'71,"0"0"-31,0 0 11,0 0 35,0 0-24,0 0-7,0 0-9,0 0-8,-2 0-8,-1 4-30,-2 2 13,3 3-11,2-3-4,-2 2 1,2 2-2,0-2 6,0 2-3,0-2 5,2 1-4,8-4-2,-2-1 11,3 1-18,1-3 18,1-2-20,-2 0 7,0 0 3,0-11-1,-4 0 0,-3-1 1,-2-1 0,-2 2-7,0-4 17,0 3-20,-11-1 4,1 5 5,-4 0-19,5 5-17,-2 0-20,2 3-44,2 0-105</inkml:trace>
  <inkml:trace contextRef="#ctx0" brushRef="#br0" timeOffset="832">56 95 227,'0'0'145,"0"0"-74,0 0-16,0 0 8,0 0-38,0 0-24,0 0-1,11-17 0,5 3 0,13-10-7,-5 4-70,-2 0-159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7.7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179 365 139,'0'0'173,"0"0"-113,0 0-19,0 0 25,0 0-5,0 0-47,0 0 16,0-2-2,0 2 27,0 0-18,0 0-14,0 0-4,0 0-17,0 0 3,0 0 5,0 0-12,0 5 4,2 3 10,2-1-11,-2 0-1,2 2 6,-2 0-5,2 1 6,1 1-5,1-4-4,0 1 10,-2 1-16,-2-5 17,2 0-15,1-4 6,-1 0 0,5 0-2,5-17 2,7-9 11,3-6-10,9-13 1,6-5-2,25-23-10,-6 11-66,-7 8-99</inkml:trace>
  <inkml:trace contextRef="#ctx0" brushRef="#br0" timeOffset="1781">10 112 18,'0'0'62,"0"0"-45,0 0-3,0 0-14,0 0 0,0 0 0,0 0 0,-2 40 11,2-38-11,0 2 18,0-2 8,0 0 1,0 0-18,0 0 2,0 0 1,0 2 18,5-2-1,-1 2-18,0 0 18,0-2-1,2 0 5,0-2-10,3 0 20,-3 0-17,2 0 2,-2 0-1,1 0-7,-1 0 1,1-4-20,-2 0 6,1-2 3,-3 2-6,1-2-4,-2-2 11,0 2-4,0-2-1,-2 0 6,0 0-12,0-2 36,0-1-35,0 0 4,0-1 1,-6 3-7,-1-3 1,1 2-1,-4 1 1,2 4-7,-1 2 6,0 3-17,-2 0 17,0 0-35,1 0-1,0 21-64,1-6 21,5 1-156</inkml:trace>
  <inkml:trace contextRef="#ctx0" brushRef="#br0" timeOffset="3094">237 0 54,'0'0'50,"0"0"-27,0 0-4,0 0-5,0 0 2,0 0 26,0 0-22,0 96 3,0-80-11,0-2 8,0 0-13,0-2-6,0 2-1,0 0-3,0-2-60,0-4-109</inkml:trace>
  <inkml:trace contextRef="#ctx0" brushRef="#br0" timeOffset="3582">379 36 61,'0'0'167,"0"0"-83,0 0-3,0 0-11,0 0-16,0 0-18,0 0-10,-18 0-8,9 0-17,-2 7-1,0 3 10,-2 0-20,1-1 11,1 0-2,0 2-16,-1-1-25,-1 0-49,4-4-19,2 0-31</inkml:trace>
  <inkml:trace contextRef="#ctx0" brushRef="#br0" timeOffset="3972">379 36 85,'-119'48'61,"121"-48"-39,2 0 14,4 0 5,1 8-19,0 0 0,2 4-21,1-3 9,5 8-10,-3-3-10,-3-4-105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10.6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10 125 46,'0'0'51,"0"0"-34,0 0 29,0 0-15,-2 0-17,2 0-1,-2 0 9,0 0 15,-1 0-21,3 0 19,0 0-21,0 0 12,0 0-17,0 0-8,0 0 8,0 0-3,0 0 14,0 0-19,0 0 18,0 0-13,0 0-11,0 0 5,0 0 0,11 0-1,7 0 1,9 0 1,2 0 0,5 0 12,3 0-5,1 0-16,0 0 10,2 0-3,-5 0 2,-4 0-2,-4 0-5,-4 0-12,-4 0-16,-5 0-59,-5 0-38</inkml:trace>
  <inkml:trace contextRef="#ctx0" brushRef="#br0" timeOffset="968">33 270 80,'0'0'73,"0"0"-58,0 0 21,0 0-6,0 0 2,0 0-12,0 0-1,13 0 11,-11 0-13,5 0 22,-2 2-29,3-1 23,3 1-31,3 0 22,1-2-18,5 2 9,3-2-8,-1 0-7,4 0 3,3 0 7,0 0-20,0 0 17,-1 0-14,-1 0-29,0 0-27,-4-2-66,-10 0-113</inkml:trace>
  <inkml:trace contextRef="#ctx0" brushRef="#br0" timeOffset="2846">631 1 110,'0'0'154,"0"0"-100,0 0-37,0 0 39,0 0-41,0 0 0,0 0-15,5 12 14,-3-2-6,0 0 2,2 4 3,1 0-13,-1 0 11,5 5-11,0-5-14,0-1-141</inkml:trace>
  <inkml:trace contextRef="#ctx0" brushRef="#br0" timeOffset="3347">753 0 48,'0'0'81,"0"0"-18,0 0-7,0 0-17,0 0-16,0 1-4,0 3-19,0 4 24,0 2-15,0 3 13,0 1-21,5 0 5,2 2-6,-3 1-6,3-2-8,-1-1-73,-2-3-100</inkml:trace>
  <inkml:trace contextRef="#ctx0" brushRef="#br0" timeOffset="4160">1062 76 100,'0'0'85,"0"0"-19,0 0-17,0 0 9,0 0-31,0 0 1,0 0-8,-34-4-10,26 4-10,-3 0 9,1 4-14,0 6 13,1 1-16,-1 0 8,4 2 0,-1-1 0,5-1 0,0 0-7,2-3-16,0-3 3,0-1-22,4 0 41,7-4-7,1 0 8,-1 0-25,3 0 17,-6 0-1,-1 0-7,-3 0-10,-2 0-1,-2 0 26,0 0-16,0 2 8,-6 4-10,-7 4 9,-3 2-7,1 2 16,1 4 0,3 0 1,2 1 0,4-3 1,3-4-10,2-2 9,0-4 0,0-2 1,4-2 17,8-2 1,-1 0 9,3 0-17,1 0-11,7 0-1,-1-6-34,-4 0-63</inkml:trace>
  <inkml:trace contextRef="#ctx0" brushRef="#br0" timeOffset="4782">1198 36 82,'0'0'179,"0"0"-89,0 0-14,0 0 11,0 0-14,0 0-31,0 0-27,0 1 19,0 12-33,0 1 19,0 8-19,0 3 5,-4 3-5,2 1-2,-4-1-4,4-2-33,2-2-38,0-2-31,0-9-47,0-3-142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17.9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177 210 149,'0'0'105,"0"0"-37,0 0 1,0 0 2,0 0-21,0 0-27,0 0 15,-2-9-8,-5 9 3,-5 0-33,2 0 2,-3 0-1,-3 0-2,-2 9 1,0 4-10,0 1 8,1 4-19,0 4 20,5 0-35,3-2 19,1 0-22,8-4 39,0-4-11,0-2 4,0-4 5,14 0-17,1-4 1,6-2-36,10 0-1,-4 0-56,-2-6-49</inkml:trace>
  <inkml:trace contextRef="#ctx0" brushRef="#br0" timeOffset="459">291 263 62,'0'0'120,"0"0"-64,0 0-7,0 0 9,0 0-23,0 0-15,0 0-19,-60 52 26,55-38-26,1 0 8,1-2-2,3-2-14,0-2 5,0-4 2,0 0 1,5-2-1,6-2 0,0 0-2,5 0 1,-3 0-2,3-4-6,-1-6 10,2 0-2,-4-2 1,-5 0-10,0 0 3,-6 0-9,-2 0 15,0 0 2,0 2-2,-6 0-6,-6 0 7,1 4-59,5 2-68</inkml:trace>
  <inkml:trace contextRef="#ctx0" brushRef="#br0" timeOffset="1050">434 277 93,'0'0'109,"0"0"-38,0 0-15,0 0 13,0 0-34,0 0-12,0 0-6,2 0-16,-2 0 19,0 12 9,0 4 16,0 4-35,0 0 13,0 0-22,0 0-2,0-4 1,0-2-1,0-6-9,0-2-13,0-4 23,0-2-3,0 0-12,0 0 7,5-2-5,2-12-6,1-2 18,1-2-2,0-2-16,2 2 6,2 0-20,-1 2 26,-1 4-13,1 0 18,-2 6-5,1 0 6,-1 6 1,-2 0-6,-1 0 4,-1 0-10,2 4 10,-4 10 4,-2 0 25,-2 2-9,0 0 1,0 0-19,0-2-10,0-2-36,0-4-84,0-4-94</inkml:trace>
  <inkml:trace contextRef="#ctx0" brushRef="#br0" timeOffset="2198">753 97 137,'0'0'146,"0"0"-55,0 0-18,0 0 18,0 0-26,0 0-27,0 0-25,-2 13-6,-6 9-1,4 3-5,-2 8 2,-1 6-1,-2-3-4,2 2-14,-2-4-19,5-4-23,2-8-12,0-6 21,2-8 7,0-6-4,0-2-102,0 0-51</inkml:trace>
  <inkml:trace contextRef="#ctx0" brushRef="#br0" timeOffset="2537">648 245 38,'0'0'95,"0"0"-55,0 0-24,0 0 55,0 0-29,0 0-12,0 0-11,53-8 14,-32 8-27,-2 0 8,6 0-7,2 0-6,0 0-1,12 0-7,-7 0-60,-10-4-133</inkml:trace>
  <inkml:trace contextRef="#ctx0" brushRef="#br0" timeOffset="2859">927 289 80,'0'0'70,"0"0"-28,0 0 29,0 0-22,0 0 16,0 0-36,0 0-2,76-4-18,-65-4-8,1 0 1,-3 0 4,-5 0-1,0 0-3,-2 0-4,-2 0 4,0 2-2,0 2 0,-2 2-9,-6 2 2,-6 0 6,3 0 1,-2 0-6,3 12-1,2 1 13,-1 6-13,5 1 14,2-2-6,2 0-1,0-4 0,0-2 2,0-2-2,8-4 5,5-2 3,3-4-16,11 0-31,-5 0-46,-2-10-120</inkml:trace>
  <inkml:trace contextRef="#ctx0" brushRef="#br0" timeOffset="3296">1137 235 46,'0'0'181,"0"0"-112,0 0-50,0 0 14,0 0 40,0 0-44,0 0 7,0 50-20,0-36 6,0 0-21,0-2 11,0 0-12,0-2 6,-2 0-6,-1-4 11,3-2-22,0-2 9,0-2-5,0 0-10,0 0-19,0 0-5,0-6 18,3-8 1,5-2-8,4 0 29,-1 0-35,3 4 20,-4 2-1,-1 6 17,0 2-2,-2 2-4,0 0 6,-3 2 6,0 10 28,3 0-1,-5 4 12,3-2-35,-3-2-10,1 0-36,1-2-52,-4-4-40</inkml:trace>
  <inkml:trace contextRef="#ctx0" brushRef="#br0" timeOffset="3903">1369 229 108,'0'0'129,"0"0"-92,0 0-4,0 0 41,0 0-31,0 0-1,0 0-30,0 50 8,0-34-20,0 0 8,0-2-8,0-2-6,0-2 6,-2-2-31,2-2-11,-2-2-58,2-2-53</inkml:trace>
  <inkml:trace contextRef="#ctx0" brushRef="#br0" timeOffset="4175">1369 229 111,'42'-108'114,"-40"106"-91,5 2-23,0 0 0,-1 0-102</inkml:trace>
  <inkml:trace contextRef="#ctx0" brushRef="#br0" timeOffset="4444">1615 220 10,'0'0'137,"0"0"-89,0 0-16,0 0 20,0 0-13,0 0-37,0 0 1,-68 25 3,59-7-7,2 2 1,1 2-2,4 2 2,0-6 0,2-2-8,0-6-5,0-4 11,0-4-2,8-2 4,1 0-29,4 0 7,-3-10 21,1-6 2,1-4-8,-4-2 16,1-4 5,-2-2 32,0-2 3,-3-2-34,1-1 19,-1 1 0,-4-1-26,0 3-5,0 4 7,0 6-20,0 8 20,0 4-20,0 4 11,0 4-2,0 0-28,0 2 10,0 16 18,0 6-5,0 6 6,0 4-20,0 1 18,-9 13-32,5-7-41,-3-9-119</inkml:trace>
  <inkml:trace contextRef="#ctx0" brushRef="#br0" timeOffset="4976">1798 249 182,'0'0'89,"0"0"-55,0 0 46,0 0-49,0 0-5,0 0-25,0 0 12,-63 100-13,60-86 2,3-4-2,0-2-7,0-2 1,10-4 6,1-2-2,5 0 12,-1 0-2,1-8-8,-1-6 0,1-2-8,-7 0 8,-3 0 0,-1 0 0,-5 0-1,0 2-4,0 2 4,-11 6-40,0 2-18,1 4-94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23.4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120 220 149,'0'0'122,"0"0"-26,0 0-16,0 0 17,0 0-59,0 0 6,0 0-26,-64-48-4,53 46 5,2 2-18,-3 0-2,4 6-16,1 10 17,1 4-11,4 2 10,2-2-22,0-2 13,0-2 3,0-6-12,10-5-5,3-3-27,6-2 37,-1 0-11,-1 0 18,4-9 0,-4-9 7,2-4-9,-6 0 9,-3-4 0,-2 0 0,-3 0 25,-3-2-17,-2 0 28,0 0-35,0 5 20,0 2-20,0 7 1,0 4-2,0 6 0,-2 4 0,-1 0-37,-1 6-17,2 15 32,0 5 15,0 3 4,2 1-12,0 11-34,0-8-52,0-7-115</inkml:trace>
  <inkml:trace contextRef="#ctx0" brushRef="#br0" timeOffset="531">421 216 80,'0'0'119,"0"0"-47,0 0-14,0 0 40,0 0-37,0 0-22,0 0-25,-4 0-7,4 0 2,0 0-9,0 0 0,2 0 2,6 0 11,2 0-4,-1 0 11,-1 0-20,4 0 2,-3-4 9,-1-4-10,-1 0 14,0-2-14,-7 0 11,0 0-11,0 1-1,0 2 0,-9-1-1,-4 4 1,-3 0 2,1 4 3,-4 0 7,4 1-22,-3 17 21,4 5-21,0 7 19,3 4-18,5 0 14,4-3-5,2-1 0,0-8-6,0-4 6,13-4-14,12-6 12,4-5-22,20-3-34,-4-11-56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24.9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0 310 160,'0'0'215,"0"0"-140,0 0-7,0 0 4,0 0-30,0 0-39,0 0-3,0 0 0,0 0-40,6 0-5,3 0-115,-2 0-118</inkml:trace>
  <inkml:trace contextRef="#ctx0" brushRef="#br0" timeOffset="1360">430 347 100,'0'0'216,"0"0"-73,0 0-59,0 0 37,0 0-30,0 0-39,0 0-23,0 0-29,0 0 4,0 0-4,0 0 0,2-1-84,4 1-57,-1-3-100</inkml:trace>
  <inkml:trace contextRef="#ctx0" brushRef="#br0" timeOffset="2808">596 5 22,'0'0'71,"0"0"1,0 0 21,0 0 4,0 0-22,0 0-16,0 0 9,0-3-10,0 3 21,0-2-15,0 2 19,0 0-39,0 0 21,0 0-20,-2 0-5,0 0-12,-2 0-27,-1 0-2,-1 14-29,-4 4 21,4 5-79,-5 3-39,5-6-67,-4-7-217</inkml:trace>
  <inkml:trace contextRef="#ctx0" brushRef="#br0" timeOffset="3552">728 9 250,'0'0'148,"0"0"-71,0 0 43,0 0-37,0 0-16,0 0-33,0 0 4,0 0-19,0 8-19,-5 6 0,1 0 0,0 2-9,-3 4-92,3-6-56,-3-4-250</inkml:trace>
  <inkml:trace contextRef="#ctx0" brushRef="#br0" timeOffset="24033">44 659 29,'0'0'68,"0"0"-16,0 0-12,0 0-20,0-2 14,0 2-16,0 0 26,0 0-21,0-2 16,0 2-26,0 0-3,0 0 10,0 0-9,0 0 14,0 0-16,0 0 19,0 0-20,0 0 22,0 0-20,0 0 6,0 0-15,0 0 1,0 0 9,0 0-9,0 0 11,0 0-13,-3 0 11,3 0-3,-2 4-6,0 7-1,0 2-1,0 3 0,0 5 6,0 5-10,-1 1 15,1 3-21,0 2 22,2 0-15,0-2 9,0-2-6,0-4 0,0-4-1,0-3 1,0-1-16,0-4 5,0 0-40,0 0 7,0-2-53,0 0-37,0-4-55</inkml:trace>
  <inkml:trace contextRef="#ctx0" brushRef="#br0" timeOffset="25048">2 703 100,'0'0'72,"0"0"-32,0 0 66,0 0-31,0 0-9,0 0-37,0 0 8,0-4-8,0 4-9,2 0 6,-2 0-24,0 0 22,0-2-23,2 2 5,2 0 1,4 0-8,-2 0 2,3 0 0,2 0 6,0 0-6,2 0 25,3 6-2,-3 0 18,1 2-41,1 3 37,-4-1-24,3 1 4,-5 0-11,-1 3-7,2-1 9,-4 1-8,1-2 1,-3 2 7,4-2-15,-4-1 15,-2 4-11,2-1 2,-1 0 0,-1 0 1,0 0-1,-2-2 0,0 2 7,0 0-13,0-1 14,0-1-10,0 0 9,-4 0-8,-1-4 1,1 0-1,-3-2 0,2 2-5,-1-2-4,-1 2 13,-1-1-13,-2-2 8,-3-1-5,-1 0-3,1-2 9,-5-2-8,3 0 7,-3 0 1,3 0-20,1 0 21,3 0-52,4 0 8,3-2-8,2-4-12,0 2-58,2 1-76</inkml:trace>
  <inkml:trace contextRef="#ctx0" brushRef="#br0" timeOffset="28464">303 702 80,'0'0'128,"0"0"-70,0 0 17,0 0 1,0 0-2,0 0-40,0 0 33,-2 0-17,2 0 2,0 0-17,0 0-12,0 0 6,0 0-22,0 0 7,0 0-8,0 0-12,0 1 15,0 9-9,0 5 0,0 3 1,0 0 16,0 6-11,0 1 7,-3 3-6,3 0-11,-2 0 16,2 0-13,-3-2 2,3-3 4,0-1-5,0-4 0,0-4 0,0-2 0,0-2-8,0-4 18,0-1-22,0-2 24,0-3-14,0 2 3,0-2-1,0 0 0,0 0 0,0 0-1,0 0 5,0 0-14,0 0 2,0 0 7,0 0-16,0 0 11,0 0-13,0 0 5,3 0 13,6 0-5,-1 0-1,6 0 14,2 0-17,0 0 20,3 0-20,4 0 11,1-2-1,-2 2 5,0-2-5,-3 2-1,-6-1-52,-7 1-54,-6 0-208</inkml:trace>
  <inkml:trace contextRef="#ctx0" brushRef="#br0" timeOffset="33613">963 743 61,'0'0'59,"0"0"13,0 0 7,0 0-17,0 0-18,0 0 3,0 0 21,0 0-30,0 0 11,0 0-33,0 0 24,0 0-31,0 0 14,2 0-7,-2 0 1,0 0 2,0 0-19,0 0 23,0 0-22,0 0 21,0 0-21,0 0 4,0 0-4,0 3-1,-4 3 1,-5-2-1,-5 4 0,1 2 4,-5 1-14,1-1-3,-4 2 12,-2 0-45,3-3 20,0 4-19,0-4 3,2 0 10,0-1 5,1-2 20,1-2-15,5 0 21,-1-2 2,6-2 5,-1 2-5,5-2-1,-2 0 1,2 0 6,2 0 2,0 0 0,0 0 1,0 0-9,0 0 18,0 0-16,0 0-6,0 0 3,0 0-13,0 0 7,8 0 3,3 2-4,1 4 10,3 0-10,1 2 14,-1 0-14,3 0 11,0 0-4,2 0 1,-2 0-1,-1 2 0,-1-4 2,3 2-8,-5-3 12,-1 1-8,-2-2 4,-2 2-4,0-2 2,-1 0 0,0 0 0,-2 0-1,-2 0 0,1-2-12,-1 0 12,-2 0 1,0-2-9,2 2 16,-2-2-8,-2 0 1,2 0-9,-2 0 8,0 0 2,0 0-8,0 0 16,0 0-15,0 0 12,0 0-9,0 0 3,0 0-2,0 0-12,0 0-3,0 0 9,0 0 1,0 0 1,0 0 12,0 0 1,0 0-7,0 0 15,0 0-15,0 0 1,0 0-1,0 0-1,0 0 0,0 0-51,0 0-74</inkml:trace>
  <inkml:trace contextRef="#ctx0" brushRef="#br0" timeOffset="34897">768 893 74,'0'0'62,"0"0"-9,0 0-17,0 0 3,0 0-29,0 0-10,0 0 2,15-8-1,-1 8 15,-1 0-6,5-2 26,7 2-23,3-2 18,5 0-10,5 0 3,6 0-2,6 0-5,1 2 0,4 0-9,1 0 2,0 0-3,0 0 1,-6 0-7,0 0 6,-3 0-7,-7 0 0,-5 0 0,-1-2 1,-5-2-2,-5 2 7,1-2-12,-8 2 12,-1 2-6,-3 0 1,-4 0-2,-2 0 1,-2 0-1,-3 0 1,-2 0-14,0 0 13,0 2-1,0 0-5,0 0-6,0 0-6,0 0-63,0-2-68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21.8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 0,17 0,1 0,-19 0,1 0,-1 0,1 0,0 0,-1 0,1 0,17 0,1 0,-19 0,0 0,0 0,1 0,0 0,17 0,0 0,-17 0,0 0,-1 0,1 0,0 0,-1 0,1 0,17 0,0 0,-17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02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160 880 127,'0'0'75,"0"0"-3,0 0 5,0 0-4,0 0-44,0 0 14,0 0-8,0 0 23,0 0-21,0 0-2,0 0 0,0 0-15,0 0-7,0 0-7,0 0-12,0 0 10,0 0-15,0 0 18,0 4-8,-6 2 1,-3 2 0,-5 4-1,1 4 2,-3 4-7,-1 4 15,-1 4-18,-2 8 15,4 2-15,1 5 9,5-3 0,4 0-1,6-2-9,0-5 9,0-1 2,14-2-8,3-4 17,6-4-13,-1-4 12,0-2-10,0-4 1,1-4 0,-6-2-1,1-4-45,-7-2-29,-1 0-78,-8 0-150</inkml:trace>
  <inkml:trace contextRef="#ctx0" brushRef="#br0" timeOffset="1395">308 1075 78,'0'0'139,"0"0"-47,0 0-24,0 0 20,0 0-49,0 0 4,0 0-3,0-7-9,0 5-8,0 2-9,0-2 22,0 0-35,0-2 15,0-2-9,2 0-14,4-2 6,2-2 1,0 0 1,3 2 0,3-2-2,1 4 2,3-2-14,2 4 18,0 0-13,-2 0 8,0 4 0,-2 0 0,-3 0-6,-2 0 6,-2 10 0,-3 2 0,-3 6 1,-3 2-1,0 3 0,-5 0 0,-13 4-30,-1-4 8,-4-1-19,5-5-24,3-5 34,4-5 13,6-4 18,0-3 2,5 0 20,0 0-22,0 0 0,0 0-12,0 0 5,0-4-6,5 1-10,6 0 21,2 3 4,6-2-12,-2 2 8,1 0 2,0 0 1,0 0 0,-4 8-1,-4 2 0,-1 4 23,-5 0-13,-4 4 13,0 3-23,0 3 28,-4 0-22,-11 2 11,-3-4-10,-3 0 0,2-4 2,-4-4-9,3-2 7,3-3 0,-2-6-3,6-1 9,-3-2-17,6 0 4,-1 0-22,3-10 6,6-3-15,2-10-14,0 3-37,0 2-96</inkml:trace>
  <inkml:trace contextRef="#ctx0" brushRef="#br0" timeOffset="2786">726 1050 153,'0'0'170,"0"0"-122,0 0-11,0 0-16,0 0 5,0 0-6,0 0-10,-56 101 6,46-71-16,3 4 4,2-3 5,5 1-14,0-6 6,0-4-1,0-6 0,7-4 1,10-2-2,-2-4 9,5-2-16,3-4 10,0 0-4,-2 0-2,2 0 3,-1 0-10,-2-8-3,-4-2-1,-6-2 15,-5-2 10,-3-2-10,-2-4 18,0 0 12,-4 0 3,-9 1-26,-3-3 12,3 4-12,2 0-5,-1 4-2,3 3-22,3 2 8,-1 0-92,2 4-60</inkml:trace>
  <inkml:trace contextRef="#ctx0" brushRef="#br0" timeOffset="3798">1050 1083 192,'0'0'144,"0"0"-56,0 0-1,0 0 2,0 0-34,0 0 6,0 0-24,0-8 7,-4 8-34,0 0 5,-1 0-14,-1 4-1,-4 5 0,0 4 1,1 5-7,-1 1 17,4 6-22,-1 0 18,3 4-8,2-3 1,2-1 0,0-3-6,0-2-1,13-4 5,3-4 4,3-4-8,2-2 13,-1-4-17,2-2 11,-2 0-2,-2 0 0,0 0-5,-2-2 5,-3-8 2,-3-4 3,-2-2 3,-4-2 12,-2-2-10,-2-2 21,0-1-5,-8-4 2,-8 4-24,-3 1-3,0 2 0,1 2-19,-5 0-36,4 3-69,3 8-82</inkml:trace>
  <inkml:trace contextRef="#ctx0" brushRef="#br0" timeOffset="4789">739 1104 103,'0'0'101,"0"0"-47,0 0 13,0 0 14,0 0-15,0 0-47,0 0 14,-25-16-9,21 14 8,-3 0-20,3 2-12,-3 0-8,-2 0-16,0 0-57,-1 0-150</inkml:trace>
  <inkml:trace contextRef="#ctx0" brushRef="#br0" timeOffset="7034">1331 1246 133,'0'0'206,"0"0"-102,0 0 13,0 0-25,0 0-14,0 0-30,0 0-16,0-1 2,0 1-16,0 0-7,0 0-10,0 0-2,0 11-12,0 5 12,0 4-7,0 0 7,0 0-37,0 0-5,0-2-29,0 2-60,2-4 1,-2-4-62</inkml:trace>
  <inkml:trace contextRef="#ctx0" brushRef="#br0" timeOffset="7718">1541 1280 45,'0'0'112,"0"0"-26,0 0 26,0 0-47,0 0 17,0 0-20,0 0-33,-23-18 22,21 18 2,-2 0-26,-1 0-27,1 0 8,-2 0 0,1 0-16,-2 0 6,-2 2-9,3 8-8,-3 2 13,-1 0 5,4 2-16,-1-2 3,3 0-12,0 0 26,-1-2-20,0 0 19,5-2-32,0 0 12,0-2 8,0-2-20,0 2 20,0-2-3,2-2 9,6 2 0,0 0 0,1-1 5,-2 0 2,2-1 0,-2-2-12,1 0-2,-1 0-10,0 0 23,0 0-20,-3 0 20,0-2 0,-4-1 1,0-6 2,0 3-2,0-2-8,0 2 1,-2 2 1,-4 2-76,-10 2 30,5 0-41,0 0 18</inkml:trace>
  <inkml:trace contextRef="#ctx0" brushRef="#br0" timeOffset="8860">1599 1008 90,'0'0'164,"0"0"-64,0 0-43,0 0 17,0 0-41,0 0-14,0 0-12,4-2-5,0 2-1,4 0 5,0 0 29,1 6-5,5 8 41,-1 3-13,0 2 9,1 5-30,-1 5 0,-2 3 4,-2 5-39,-2 4 20,-7 2-21,0 1-2,0-2-20,-3-6-6,-5-2-50,-6-1-34,3-10-39,2-9-85</inkml:trace>
  <inkml:trace contextRef="#ctx0" brushRef="#br0" timeOffset="41872">1362 994 10,'0'0'90,"0"0"-12,0 0 5,0 0 5,0 0-47,0 0-2,0 0-18,0 0 18,0 0-14,0 0 5,0 0-5,0 0-24,0 0 24,0 0-23,0 0 9,0 0-8,0 0 13,0 0-10,0 0 14,0 0 4,0 0-8,0 0 7,0 0-14,0 0 18,0 0-26,0 0 18,0 0-18,0-2-2,0-4-3,12-6-11,3-4 15,5-2-3,7-4-9,4-2 24,3 0-25,3 0 13,3 2-3,1 4 4,1 0-2,0 3 1,1 4-4,-3 3 2,0 4 4,-2 2-8,-2 2-3,-3 0 9,-4 7-24,-4 6-1,-3 1-21,-6 2-7,0 2 4,-5-2-39,-2-6-91</inkml:trace>
  <inkml:trace contextRef="#ctx0" brushRef="#br0" timeOffset="43019">1341 844 103,'0'0'148,"0"0"-50,0 0-33,0 0-13,0 0-35,0 0 34,0 0-21,0 46-5,0-32 5,0 2-23,-8 0 17,4 0-23,-3 2 5,-1 0 3,-2 2-9,1-3 1,1-2-1,1-3 0,3-3 0,-1-4 0,5-3 1,0-2-2,0 0-8,0 0 9,0 0-48,14 0 30,8 0-20,6 0 21,17-11-29,-5 0-67,-9 1-172</inkml:trace>
  <inkml:trace contextRef="#ctx0" brushRef="#br0" timeOffset="48546">2478 648 64,'0'0'63,"0"0"-25,0 0 44,0 0-24,0 0-2,0 0-29,0 0 27,0 0-10,0 0-3,0 0-5,0 0-13,0 0 9,0 0-25,0 0 11,0 12-17,-5 6 33,-2 6-21,1 4 13,-3 4-25,2 1 9,2 2-10,3-7 0,0-4 0,2-8-25,0-4-16,0-12-57,0 0-82,4 0-182</inkml:trace>
  <inkml:trace contextRef="#ctx0" brushRef="#br0" timeOffset="48982">2431 692 97,'0'0'62,"0"0"-36,0 0 13,0 0-9,0 0 13,0 0-25,0 0 15,95-38-17,-66 32 17,1 0-32,-1 2 12,-5 0-13,-4 2-7,-13 2-42,-5 0-101</inkml:trace>
  <inkml:trace contextRef="#ctx0" brushRef="#br0" timeOffset="49243">2406 766 15,'0'0'105,"0"0"-34,0 0 17,0 0-51,0 0 6,134-16-28,-102 11-9,-9 1-1,0 0-5,-7 1-52,-10 3-102</inkml:trace>
  <inkml:trace contextRef="#ctx0" brushRef="#br0" timeOffset="49470">2444 872 74,'0'0'96,"0"0"8,0 0-43,0 0-5,116 0-36,-81 0-5,4-2-15,7-6-15,-8 2-78,-7 2-117</inkml:trace>
  <inkml:trace contextRef="#ctx0" brushRef="#br0" timeOffset="49754">2983 723 160,'0'0'166,"0"0"-69,0 0-18,0 0 14,0 0-65,0 0-6,0 0-9,-20 22 10,3-4-7,-2 5-9,2 0-7,-1 0-3,2-1-4,3-4-11,2-2-25,4-6-44,2-4-1,3-4-60,0-2-89</inkml:trace>
  <inkml:trace contextRef="#ctx0" brushRef="#br0" timeOffset="50041">2801 714 67,'0'0'137,"0"0"-51,0 0 9,0 0-15,0 0-27,0 0-2,0 0-50,80 98 16,-63-84-7,2 0-17,-2-4 7,1 0-28,5 0-50,-8-4-95,-1-2-86</inkml:trace>
  <inkml:trace contextRef="#ctx0" brushRef="#br0" timeOffset="50295">3135 638 29,'0'0'214,"0"0"-122,0 0-42,0 0 5,0 0 10,0 0-43,0 0 17,0 32 11,0-10-15,2 6-13,-2 0-21,2 1-2,0 2 1,1-1-2,-3 2-109,2-6 0,-2-6-149</inkml:trace>
  <inkml:trace contextRef="#ctx0" brushRef="#br0" timeOffset="50551">3090 830 107,'0'0'110,"0"0"-64,0 0-13,0 0 32,0 0-10,0 0-25,0 0-13,36-14-15,-23 7 2,0 4 3,3-1-10,3-3 4,-4 6-2,1-2-9,-1 2-3,-4 1 1,0 0-2,-2 0 14,0 0-13,-5 5 6,3 4 14,-4 0 45,1 2-15,-2-3 1,-2 2-21,0-4 2,0 2-5,0-2-14,0 0 5,0-2 3,0 0-12,0-4 11,0 0-14,0 0-3,0 0-28,0-2 4,0-10-5,0-4 23,0 0-27,11-2 9,1 1-3,4 6 11,4-1-35,7 3 2,-2 5-4,-6 0-27</inkml:trace>
  <inkml:trace contextRef="#ctx0" brushRef="#br0" timeOffset="50999">3479 762 108,'0'0'124,"0"0"-49,0 0-10,0 0-4,0 0-25,0 0-19,0 0 1,-40 29-5,33-14 12,0 1-24,5 0 18,0-2-19,2-2 16,0-2-15,0-2-1,0-2 0,0-2 0,4-2 0,8-2-10,1 0 9,0 0-38,3-10 32,-3-2-31,-1-2 14,-4 0-19,-1 2 18,-5 0 9,-2 1 8,0 8 6,0-1 4,0 4-4,0 0-4,0 0 6,0 2 5,0 7 20,2 2-4,3-1-9,2-2 17,-1 0-15,1-4 12,2 0-24,2-4 19,0 0-21,3 0 23,1 0-8,3-4-15,-1-6 0,2-4-12,-4 0 11,-3 0-1,-6 0-8,-2-1 20,-4 1-14,0 1 5,0 4-2,-8 2-1,-1 4-7,-1 0 9,4 3 7,0 0-7,1 4 7,1 10-17,1 2 12,1 3-4,2 4 2,0-3-1,0-2 1,0-2-1,5-4 1,10-4-14,-1-4-51,-3-4-199</inkml:trace>
  <inkml:trace contextRef="#ctx0" brushRef="#br0" timeOffset="185663">932 858 87,'0'0'56,"0"0"9,0 0-3,0 0 3,0 0-35,0 0 25,0 0-28,0 0 9,0 0-15,0 0 3,0 0-2,0 0-8,-2 0 19,2 0-22,0 0 22,0 0-22,0 0 17,0 0-20,0 0 18,0-2-14,0 2 4,0 0 3,0-2-17,0 0 17,0-4-18,0-2-2,0-6-6,10-2 5,5-6-6,5-2 7,2-1 0,2-6-11,5-1 12,5-6-32,-1-4 15,4-4-37,0-2 20,1 0-21,-3 2 32,1 6 11,-5 8 11,0 3 1,-4 7 0,-2 6-7,-1 6 14,1 2-17,-1 5 8,1 1 1,-3 2-40,5 0-2,-8 0-84,-2 4-13</inkml:trace>
  <inkml:trace contextRef="#ctx0" brushRef="#br0" timeOffset="186849">917 687 59,'0'0'176,"0"0"-106,0 0-8,0 0 7,0 0-19,0 0-22,0 0-27,4 0 20,-4 0-8,0 0 19,0 0-25,2 0 31,3 7-12,-3 5 1,-2 2-9,0 4-8,0-1 12,0 4-21,0 1 1,0-4 6,-2-2-16,0-2 4,2-6 3,0 0-7,0-2 2,0-2-14,0-2-23,10-2 10,7 0-12,5 0 38,20-10-74,-6-6-78,-5 2-166</inkml:trace>
  <inkml:trace contextRef="#ctx0" brushRef="#br0" timeOffset="189446">1773 104 38,'0'0'70,"0"0"-39,0 0 31,0 0-9,0 0-24,0 0 17,0 0-13,46 0 21,-34 0-27,3 0 21,3 0-24,4 0 5,2 0-22,6 0-5,-1 0-1,3 0 1,-3 0-4,2 0-43,-9 0-60,-9 0-160</inkml:trace>
  <inkml:trace contextRef="#ctx0" brushRef="#br0" timeOffset="189853">1962 122 93,'0'0'73,"0"0"-37,0 0 59,0 0-34,0 0 17,0 0-36,0 0 8,0 100-22,0-76 0,0-3-14,0 2-13,0-5-2,0 0 9,0-3-17,0-3-23,0-2-50,0-6-160</inkml:trace>
  <inkml:trace contextRef="#ctx0" brushRef="#br0" timeOffset="190167">2175 194 175,'0'0'158,"0"0"-126,0 0 40,0 0-1,0 0-18,0 0-53,0 0-1,2 14 0,-6 2 1,-4 2-2,4 1 5,0-1-12,-1 0 6,3-3-5,0-4-33,2-3 17,-2-4-9,2-2 1,0-2 10,0 0-4,0 0-3,0-6-38,0-6 35,0-2 6,4-1 16,5-6-23,-1 3 17,4-1-6,1-1-4,1 4 12,1 0 14,1 4 18,-1 4-6,1 2 32,-5 4-9,0 0 11,-1 2-1,-4 0 14,-2 0-7,1 4-5,-3 6-6,-2 4-21,0 4 15,0 2-34,-7 2 21,-8-1-16,1 1-8,6-4 2,-1-1-17,6-6 8,3-3-9,0-2 17,0-3-45,5-3-28,15 0-14,-2 0-29</inkml:trace>
  <inkml:trace contextRef="#ctx0" brushRef="#br0" timeOffset="190753">2531 168 85,'0'0'168,"0"0"-73,0 0-9,0 0-8,0 0-6,0 0-63,0 0 16,-36 42-24,23-20 22,-1 1-14,4-1 5,-2-2-8,3-1-6,5-5 0,0-4 2,1-5-4,3-1-3,0-4 4,0 0-22,0 0-8,0 0-12,0-4 16,11-11 17,3-6-12,1-1 9,1-4-19,-3 1 21,1-1-21,-1 6 29,-4 2-11,0 6 14,0 6-1,-5 4 2,3 2-2,-3 0 3,4 4 35,-4 10-4,0 6-4,-2 2-27,1 2 18,-3-1-12,0 3-7,0-3-1,0 4-52,0-4-66,0-7-113</inkml:trace>
  <inkml:trace contextRef="#ctx0" brushRef="#br0" timeOffset="191506">2732 164 39,'0'0'131,"0"0"-79,0 0-13,0 0 39,0 0 3,0 0-41,0 0 8,-2 87-35,-6-65 20,2 0-31,-1 0 11,3-4-13,0-1 1,1-7-1,1-2 7,2-7-17,0-1 19,0 0-18,0 0-7,0 0 8,0-1-17,7-11 15,4-5-2,2-3-19,0 2-17,-2-2-37,1 4 4,-1 2 15,-5 7 47,0 1 7,-2 4 11,-2 2 1,2 0 0,1 2 45,-1 7 15,0 3-22,4 0-27,-6-2 7,2 1-18,0-6 21,1-3-20,1 0 4,-1-2 15,2 0 29,4 0-4,0-8-33,3-4-2,-2-4-4,0-2-12,-1 1 6,-2-3-2,-3 2-3,-1-2-16,0 2-5,-5-4-18,2 8-46,-2 2-143</inkml:trace>
  <inkml:trace contextRef="#ctx0" brushRef="#br0" timeOffset="197127">2921 132 16,'0'0'66,"0"0"-5,0 0-8,0 0-21,0 0-31,0 0-1,0 0-4,0 0-5,0 0 13,0 0-11,0 0 9,0 0-2,0 0 11,0 0-10,0 0-1,0 4-6,0 0-6,-2 2-21,0-2-22,0-2-66</inkml:trace>
  <inkml:trace contextRef="#ctx0" brushRef="#br0" timeOffset="197849">2969 130 36,'0'0'130,"0"0"-68,0 0 6,0 0-18,0 0 4,0 0-31,0 0 6,0 0-8,0 0 0,0 0 2,0 0-22,0 0 25,0 0-26,0 0 7,0 0 1,0 0-8,0 0 0,0 0-2,0 0-15,0 0-15,-2 0-14,-2 0-52,2 0-67</inkml:trace>
  <inkml:trace contextRef="#ctx0" brushRef="#br0" timeOffset="198246">2969 130 51,'-50'16'33,"50"-14"4,0 2-3,-2 2 26,0 0-18,-3 4 6,0 0-14,1 4 14,-3 2 2,1 0-19,-1 2 3,0-3-19,2 3 9,1-4-23,2 3 6,2-3 3,0-3-17,-2 1 7,2-3 0,0-1 0,-2-3-18,2 1-12,0-2-51,0 0-26,-2-4-131</inkml:trace>
  <inkml:trace contextRef="#ctx0" brushRef="#br0" timeOffset="198668">2767 226 39,'0'0'71,"0"0"-24,0 0 23,0 0-14,0 0-3,0 0-27,0 0 16,0 0-23,0-4-2,0 4-16,0 0 0,0 0 30,9 4-8,5 6 11,-1 0-26,1-1 22,-1 3-29,2 0 14,3-1-14,-2 0 0,1 0-1,-1-2-16,4 0-4,-4-4-58,-3 0-66</inkml:trace>
  <inkml:trace contextRef="#ctx0" brushRef="#br0" timeOffset="199446">3141 120 123,'0'0'182,"0"0"-100,0 0-17,0 0-18,0 0-2,0 0-42,0 0 6,-58 8-9,48 0 0,1 2 0,2 2 3,0-2-10,5 2 8,2-2-7,0 0-7,0 0 13,0-2-19,6 2 13,6-4 6,1 2 0,0-1-8,1 1 16,-1 2-16,-1 0 16,-4 3-15,-1-2 9,-5 1-2,-2 1 1,0 1 28,-2-2 13,-13-1-34,-4 3 11,-1-3-12,3-1-14,1-5-4,3 0-11,2-5-36,1 0-103,6 0-188</inkml:trace>
  <inkml:trace contextRef="#ctx0" brushRef="#br0" timeOffset="199921">3367 156 48,'0'0'192,"0"0"-90,0 0-59,0 0 31,0 0-6,0 0-41,0 0-12,-37-12-14,25 12 2,-2 0 3,3 0-12,0 0 12,2 0-15,0 6 8,3 0 0,-1 0 0,2 0-3,3 4 2,-1 0 4,1 4-9,2 2 18,-2 2-12,2-1 2,-2 1 7,0 2-8,0-2 0,2-1 0,-2-3 1,2-2-8,0-2 17,0-2-20,-3-1-27,3 0-54,0-6-103</inkml:trace>
  <inkml:trace contextRef="#ctx0" brushRef="#br0" timeOffset="200311">3204 294 67,'0'0'59,"0"0"-10,0 0 21,0 0-19,0 0-22,0 0 0,0 0-29,76 0 13,-52-4-13,-4 1-1,-1-1-135</inkml:trace>
  <inkml:trace contextRef="#ctx0" brushRef="#br0" timeOffset="200889">3766 192 85,'0'0'150,"0"0"-40,0 0-51,0 0 12,0 0-34,0 0-5,0 0-23,-27-32 4,19 30-12,-5 2-1,1 0 0,-1 4-17,0 10 15,1 4-7,4 0 8,1 2-15,5-1 6,2-3 3,0-2-8,0-4 14,0-4-23,2-4 11,7-2-11,4 0 23,1 0 2,-1-9-2,5-8 1,-3-3-1,-1-1 0,-1-5 1,-1 0 5,-4-2-4,-1 2 9,-5-2-10,0 2 7,-2 1-6,0 6-2,0 2-8,0 9 0,0 5 8,0 3-37,-2 0-45,-5 7 52,3 14 31,2 3 0,0 4 18,2 0-12,0 0 20,0-2 4,0-6-12,2-2 11,9-4-28,2-6 24,0-2-25,3-4 26,0-2-6,2 0 13,-1-4-26,1-10-6,0-4-1,-2 0-8,-6-4 8,-3 2-43,-5 4 3,-2 4-14,0 6 47,0 6 7,-4 0 35,-5 6-35,3 14 1,1 2 23,0 4-23,5-2 20,0 0-21,0-4 11,12-5-11,10-5-8,-2-4-59,-4-6-156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54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0 832 176,'0'0'97,"0"0"-55,0 0-5,0 0 28,0 0-19,0 0 5,0 0 1,38 0-18,-24 0 8,1 0-20,1 0 4,-1 0-25,-1 0 2,-1 0-3,-5-1-6,0-3-20,-4-2-1,-2-1 2,-2 0-22,0-1 15,-6 0-33,-8 2 26,-1-1-13,1 6 35,1 1 13,-1 0 3,3 0 1,1 1 0,0 12 6,3 3-5,1 4 18,4 0-6,2 0 23,0-2-19,0-2 22,0-2-11,11-2-14,3-4-3,1-2-10,5-2-2,3-4 1,12 0-29,-6-2-82,-2-8-98</inkml:trace>
  <inkml:trace contextRef="#ctx0" brushRef="#br0" timeOffset="1222">290 583 186,'0'0'152,"0"0"-74,0 0 15,0 0-29,0 0-24,0 0-18,0 0-16,0 6 30,3 10 0,-1 4 12,2 6-37,0 6 25,1 2-27,-1 4 4,-2 2-13,0-4-18,0-6-8,2-2-21,-2-6 33,2-6-48,5-4-19,-3-4-86,2-6-152</inkml:trace>
  <inkml:trace contextRef="#ctx0" brushRef="#br0" timeOffset="1825">838 647 146,'0'0'180,"0"0"-108,0 0 32,0 0-24,0 0-23,0 0-19,0 0-22,0-8 8,0 12-24,0 12 28,0 8-8,0 6 29,0 2-40,0 1 18,-2-2-24,2-4 13,-3-4-16,3-3 1,0-4 1,-2-4 6,2-4-16,0-2 3,0-2-26,-2-4-60,0 0-18,0 0-51</inkml:trace>
  <inkml:trace contextRef="#ctx0" brushRef="#br0" timeOffset="2208">736 687 75,'0'0'120,"0"0"-88,0 0 18,0 0 19,0 0 8,0 0-37,0 0-14,62-4 13,-46 4-19,-1 0 22,3 7-17,-3 4 15,-1 5-7,-3 2 21,0 0-18,-4 3-12,-4 0-14,-3 1-8,0 0-4,0 2 12,-8 0-22,-9 0 14,-6 0-10,-1-2-12,0-4 7,-1-2-39,5-4-10,1-6 7,11-6-37,6 0-5,0 0-142</inkml:trace>
  <inkml:trace contextRef="#ctx0" brushRef="#br0" timeOffset="2604">1063 796 232,'0'0'179,"0"0"-94,0 0 9,0 0-3,0 0-24,0 0-36,0 0-22,-35-14-18,27 14 14,2 4-14,2 10 1,-1 0 8,3 3 0,2-3 0,0-5-1,0 2 3,0-3-4,7-4 4,-1-2-4,3 0-8,0-2 9,2 0-33,0 0 10,1-6 18,-4-4-9,-3-2 14,-3 4-26,0-1 18,-2 4-11,0 3 9,0 2 8,0 0 1,0 0-40,0 10 42,2 4 29,3 1-28,0 0 7,-1-1 4,5-2-24,-1-4-14,4-4-28,3-4-39,1 0-67,-5-6-81</inkml:trace>
  <inkml:trace contextRef="#ctx0" brushRef="#br0" timeOffset="3085">1255 593 134,'0'0'132,"0"0"-49,0 0-2,0 0 10,0 108-35,0-79 9,0 1-49,-2-1 6,0-1-22,-1-2 0,3-6-16,0-4-72,-4-4-9,1-6-125</inkml:trace>
  <inkml:trace contextRef="#ctx0" brushRef="#br0" timeOffset="3313">1155 764 142,'0'0'99,"0"0"-70,0 0 33,0 0-16,0 0 15,0 0-47,0 0 10,106 0-23,-79 0-2,2 0-7,0-1-57,5-3 27,-8 0-41,-8 2-126</inkml:trace>
  <inkml:trace contextRef="#ctx0" brushRef="#br0" timeOffset="3468">1453 741 114,'0'0'140,"0"0"-35,0 0 12,0 0 2,0 0-69,0 0-20,0 0-17,-32 45 25,24-22-25,4-3 13,-1-2-10,5-2-15,0-2 9,0-6 0,0-2-18,9-4 9,7-2-2,-1 0-27,1 0-18,-1-12-3,-2-4-2,-1-2 9,-8 0-33,-2-2 12,-2-4-53,0 7-37,0 2 9</inkml:trace>
  <inkml:trace contextRef="#ctx0" brushRef="#br0" timeOffset="149296">116 58 71,'0'0'164,"0"0"-90,0 0 20,0 0-14,0 0 7,0 0-18,0 0 1,0-5 6,0 5-18,0 0-16,0 0-41,0 0-2,0 8 11,0 0-18,0 2 15,0-2-8,0-4 1,0 0 0,0-2-1,0-1 2,0-1-9,0 3 18,0-3-16,0 0 16,0 0-3,0 0-7,0 0 6,0 0 0,0 0-5,0 0-2,0 0-1,0 0-4,0 2-10,0 6 15,0 4-12,0 6 13,0 2 0,0 0 0,0 0 0,2 0-11,1 0-5,-1-1-46,0-3-3,2 0-53,-2-4-9,-2-6-134</inkml:trace>
  <inkml:trace contextRef="#ctx0" brushRef="#br0" timeOffset="149986">154 87 65,'0'0'98,"0"0"-40,0 0 0,0 0 14,0 0-19,0 0-4,0 0 13,0-14-11,0 14 9,0 0-19,0 0 22,-2 0-24,-3 0 10,3 0-26,-4 0-4,-4 0-19,-1 0-1,-2 0 0,-3 4-24,3 3 12,2 4-49,0 3-14,2-4-60,4-2-88</inkml:trace>
  <inkml:trace contextRef="#ctx0" brushRef="#br0" timeOffset="150670">56 306 123,'0'0'91,"0"0"8,0 0-35,0 0 22,0 0-31,0 0 4,0 0-17,-20 0 4,17 0 11,3 0-33,0 0 9,0 0-33,0 0 2,0 0-2,0 0-1,0 0-13,10 0 4,7 0 10,6 0 0,-1 0-1,4 0 4,-1 0-13,0 0 9,-3-2 0,0 0-42,-4 0 7,-2 0-6,-5 0-34,-2-2-45,-5 2-148</inkml:trace>
  <inkml:trace contextRef="#ctx0" brushRef="#br0" timeOffset="151188">470 57 75,'0'0'140,"0"0"-40,0 0-12,0 0 10,0 0-43,0 0-9,0 0-17,-6-4-12,6 4-17,0 16 0,0 4-5,0 6 15,-3 2-19,3 2 18,-2 0-18,2-2-34,-2 1-29,2-7-45,0-6-65</inkml:trace>
  <inkml:trace contextRef="#ctx0" brushRef="#br0" timeOffset="151464">441 87 91,'0'0'136,"0"0"-90,0 0-22,0 0 1,0 0 5,0 0-28,0 0 15,54-29-16,-38 29 8,-3 0-6,-1 3 19,-6 5 15,0 3 3,-1 2 7,-3-1-37,-2 0 17,0 2-20,0 0 18,-4 0-19,-7 0 11,-1-2-17,-1 0-15,2-4 14,2 0-6,2-4 6,5-4-2,0 0-5,2 0-23,0 0-1,0 0-16,0 0 14,4 4 22,5 0 11,3 0 1,-2 4 0,1 0-1,-1 1 2,-4-1 6,-1 0-1,-5 0 31,0 0-2,0 0 2,0 2 7,-3 2-20,-7-2 15,-4-2-32,-1 0 9,1-2-15,1 1-2,1-6-7,3 1-7,3-2-36,6 0-44,0 0-62,0-6-155</inkml:trace>
  <inkml:trace contextRef="#ctx0" brushRef="#br0" timeOffset="152028">633 195 234,'0'0'166,"0"0"-93,0 0 49,0 0-52,0 0-35,0 0-35,0 0 0,0 0-1,0 0 1,0 10-2,0 0 10,0 2-18,3 0 20,-1 0-16,2-1 14,0-3-9,1 0 1,-1-4-9,1 0 8,0-4-24,1 0 2,0 0-7,3 0 30,-1-4-23,-2-8 22,1-2-16,-1 1 10,-4-1 5,3 4-11,-5 2 12,3 4 2,-3 4-8,0 0 3,0 0 3,0 8 1,2 10 21,-2 3-8,0 3 0,0 2 9,0 0-11,0 0 11,0-2-22,0-3 6,0-3 4,0-6-19,0-2 9,-5-4-27,0-2-57,3-4-64</inkml:trace>
  <inkml:trace contextRef="#ctx0" brushRef="#br0" timeOffset="152605">802 0 133,'0'0'154,"0"0"-87,0 0-24,0 0 3,0 0-17,0 0 14,0 0-27,0 93 23,0-65-20,0-2 2,0 0-9,0 0-12,0-4 0,0-2 0,0-3-7,0-3-94,0-6-73,0-4-115</inkml:trace>
  <inkml:trace contextRef="#ctx0" brushRef="#br0" timeOffset="152862">762 179 91,'0'0'146,"0"0"-116,0 0 6,0 0-3,0 0 3,0 0-21,0 0-5,67 0 7,-51-4-8,1 0 4,-1-2-12,-3 2 16,-2 0-17,-1 0 10,-2 0-9,-3 0-1,-1 0 0,0-2 0,0 0 12,-4-2-11,0 2 9,0 0-10,0 2 16,0 2-6,-8 0 41,2 2-14,-3 0-15,0 0-6,0 14-15,2 4 2,1 2 5,4 2-5,2 0-3,0-2 29,0 0-27,0-1 15,4-5-17,5-2 0,-1-2 0,4-4-12,7-6-40,-3 0-91,-3 0-90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58.6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127 263 121,'0'0'139,"0"0"-24,0 0-69,0 0 27,0 0-10,0 0-8,0 0-29,-44-56-25,32 54 30,1 2-24,-1 0-14,-1 2 0,3 10 6,-2 6 1,5 0-20,3-2 20,4 0-3,0-4-4,0-1 10,7-6-12,9-1 11,-1-2-4,3-2-14,-1 0-5,-1 0-12,-1-7-18,-3-4-7,-3 0-24,-3 2 40,-1 1 8,-3 4 18,1 4-3,-1 0 10,0 3 9,0 12 41,-2 7 50,0 9-18,0 2 1,0 4-28,-11 1 6,-5-2-35,-2-2 6,1-8-21,1-6 15,5-6 2,5-8-18,0-2-1,6-4-11,0 0-22,0-14-77,8-8-98,3-2-10</inkml:trace>
  <inkml:trace contextRef="#ctx0" brushRef="#br0" timeOffset="511">278 237 123,'0'0'212,"0"0"-123,0 0 25,0 0-8,0 0-5,0 0-67,0 0-21,0 8-13,0 10 0,0 2-1,0 0 6,0 1-20,0-3 30,0-4-21,5-5 7,1 0-2,4-8 1,-2-1-14,3 0-19,3 0-6,-1-1 24,-2-13 1,3-3 7,-6 2-29,1-3 20,-4 1-7,2 3-3,-3 4-29,3 4 3,4 6-53,-2 0-57,-3 0 28</inkml:trace>
  <inkml:trace contextRef="#ctx0" brushRef="#br0" timeOffset="871">494 292 153,'0'0'92,"0"0"-28,0 0-8,0 0 62,0 0-107,0 0 25,0 0-36,-31-11 0,27 17-9,0 8 9,2 0-2,-2 0 2,4 0-9,0-1 24,0-4-30,0-2 30,12-5-12,-1-1-3,3-1 7,-3 0-7,2 0-45,-2-7 3,0-5-38,1-9-16,-3 5-51,-5 3 55</inkml:trace>
  <inkml:trace contextRef="#ctx0" brushRef="#br0" timeOffset="1132">494 292 82,'65'7'68,"-65"5"-20,0 1-6,0-4 14,0 0-42,0-5-4,4-3 7,3-1-16,5 0 6,-2 0-7,1 0-30,3-12-20,-5 2 18,2-1-3,-4-2 8,-1 4-31,1 2 38,-1 3 19,0 4 2,0 0 17,-4 0 35,3 8 35,-5 6-4,2 2-6,-2 0-39,0 2-2,0-2-1,0-2-27,0-4 4,0-2-7,0-3-8,0-3 12,0-2-20,-2 0 7,2 0-8,0-11-73,0-4 38,0-11-9,0 3-76,8 1-36</inkml:trace>
  <inkml:trace contextRef="#ctx0" brushRef="#br0" timeOffset="1590">932 307 133,'0'0'125,"0"0"-63,0 0 8,0 0-20,0 0-28,0 0-9,0 0-13,-40-42 0,32 40-6,-2 2 0,1 0-20,3 0 18,-3 11-4,2 2 12,0 7 11,3 2-9,2 0 9,0 1-10,2-4 17,0-4-16,0-4 4,0-2 4,0-5-9,2-4-1,7 0 1,2 0 30,0-6-21,0-12-8,1-3 5,-1-5-14,-1-3-6,2-6 12,-3-1-44,-1-2 34,-3-4-11,2 2 13,-5 4-5,0 6 4,-2 8 8,0 8 4,0 10-9,0 4-14,0 0-15,0 20 36,0 8 12,0 8-1,0 4-10,-4 0-1,-1 2 6,3-6-12,-1-3-37,3-6-45,0-7-32,0-9 23</inkml:trace>
  <inkml:trace contextRef="#ctx0" brushRef="#br0" timeOffset="2125">1055 259 113,'0'0'140,"0"0"-94,0 0 14,0 0-34,0 0 18,0 0-21,0 0-16,-11 94-7,11-86 6,0-4-12,0-1 13,2-3-14,9 0-3,1 0 1,-2 0-31,9-17-12,-6 3-45,-3 1-50</inkml:trace>
  <inkml:trace contextRef="#ctx0" brushRef="#br0" timeOffset="2305">1055 259 68,'89'38'87,"-89"-25"15,0 1-43,0-1-17,2 3-35,2-1-7,6-4 0,-1 0-40,-1-5-178</inkml:trace>
  <inkml:trace contextRef="#ctx0" brushRef="#br0" timeOffset="2515">1331 267 179,'0'0'143,"0"0"-80,0 0 8,0 0 0,0 0-50,0 0-21,0 0 3,-60 10 7,51 6-20,1 5 14,0-2-11,4 1 8,2 1-1,2-5 0,0-5 1,0 0-2,0-5 2,0-5-9,6-1 18,4 0-5,-2 0-3,1-5 14,3-12-15,1-5 11,-3-3-3,0-4-8,1-5-1,-5-4 0,4-4 0,-6-2 8,-2-2-9,-2 4 1,0 7-6,0 12-7,0 9 13,0 8 0,0 6-11,0 0-15,0 14 23,0 12 3,-4 8 1,-6 6 25,4 4-25,-3-2 12,1-2-13,0-2-17,4-7 9,2-8-32,2-5 10,0-9-34,0-4-35,8-5-73</inkml:trace>
  <inkml:trace contextRef="#ctx0" brushRef="#br0" timeOffset="3019">1331 267 75,'47'-8'101,"-47"20"0,0 4-13,-7 4-20,5 2-18,0 0-2,2-1-35,0-3 4,0-4-16,7-4 16,4-5 7,4-2-23,3-3 33,0 0-34,0 0 0,0-10-13,-1-9 13,-5 0-26,-4-5-14,-5-2-28,-3 1-59,-3 1-27,-13 6 77,-1 6-47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3.0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95 97,'0'0'81,"0"0"-47,0 0-32,0 0 55,0 0-16,0 0 8,0 0-9,0 0-5,26 1 4,-19-1-16,2 0 16,-3 0-38,1-5 20,0 1-21,0-2 10,-3-2-10,-2 0 3,-2-2 3,0 0-5,0-2 0,0 3 0,0 1-2,-4 0 2,-3 6-2,-2 0-19,2 2 20,1 0 0,-3 0 0,2 12 0,0 5 1,1 1-10,1 4 19,3-3-17,2 2 20,0-3-26,0-4 12,7-6 1,11 1 6,1-4-5,6-2-2,17-3-21,-3 0-48,-8 0-148</inkml:trace>
  <inkml:trace contextRef="#ctx0" brushRef="#br0" timeOffset="706">264 35 101,'0'0'195,"0"0"-107,0 0 1,0 0-15,0 0-28,0 0-36,0 0 0,0 10 2,0 5-12,0 0 24,0 2-24,0 4 17,0-6-16,0-1-1,-2-4 0,2-3 1,0-3-2,0-4-37,0 0 19,2 0-56,12-5 14,4-12 41,2-7 19,-1-1-6,4 0-10,-3 1 1,-2 5-14,-4 3 27,-2 8 0,-4 8-7,-2 0 3,-3 2 7,-1 18 73,-2 5 18,0 6-33,0 1-29,0 0-23,2-3-5,4-2-2,10-6-66,-1-9 6,2-6-99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4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 0 208,'0'0'159,"0"0"-71,0 0-13,0 0 11,0 0-40,0 0-40,0 0 6,-11 29-13,5-5 1,-1 3-1,-1 5 1,0 0 0,4 0-8,0-2-14,2-3-27,2 1-51,0-7-14,0-10-85</inkml:trace>
  <inkml:trace contextRef="#ctx0" brushRef="#br0" timeOffset="288">155 170 103,'0'0'157,"0"0"-94,0 0-18,0 0 17,0 0-13,0 0-4,0 0-39,-72 73 20,67-59-26,3-2 11,2-3-11,0-5 0,0 0 0,0-4-7,5 0 6,4 0-26,4 0 12,1-11-8,-3 0 23,0-4-28,-1 1 9,-6 2 2,1 3-3,-3 5 19,-2 0 1,2 4 0,-2 0 8,2 0 2,2 10 43,2 3 16,-2 4-43,2-2-13,1-3-13,4-2-4,0-2-6,10-6-49,-3-2-22,-2 0-101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5.0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96 107,'0'0'153,"0"0"-120,0 0 36,0 0 8,0 0-8,0 0-21,-4 111-9,-4-78-11,-6 1-9,3-2 0,-3-2-13,3-4-12,2-2-4,-2 0-39,2-8-70,3-6-166</inkml:trace>
  <inkml:trace contextRef="#ctx0" brushRef="#br0" timeOffset="279">211 310 104,'0'0'98,"0"0"-47,0 0-20,0 0 8,0 0-33,0 0 19,0 0-25,-24 102 18,24-88-12,0-4 4,0-3-1,6-3-8,10-4 24,1 0-24,2 0-1,-2-7-13,-1-7 6,-5-2-12,-4-2 5,-7 0 2,0 2-29,-7 0 9,-8 4-20,-6 4 33,4 6 5,-3 2 14,4 0-55,5 0-91</inkml:trace>
  <inkml:trace contextRef="#ctx0" brushRef="#br0" timeOffset="698">581 292 45,'0'0'154,"0"0"-83,0 0 0,0 0-1,0 0 5,0 0-27,0 0-12,-22-8 12,13 8-41,-3 0-1,2 4 1,-1 6-14,1 4 4,1 4 3,5 2 0,0 0-6,4 2 4,0-4-21,0-2 2,8-3-46,15-9-6,0-3-56,-6-1-68</inkml:trace>
  <inkml:trace contextRef="#ctx0" brushRef="#br0" timeOffset="993">733 302 172,'0'0'137,"0"0"-69,0 0-35,0 0 25,0 0-25,0 0-20,0 0-13,-56 68 11,52-52-15,1-2 11,1-4-14,2-2 11,0-4-11,0-4 4,11 0 3,4 0-13,3 0-23,3-8 20,-4-4-38,-3-1 20,-3-2-7,-5 3 34,-1 4-20,-5 0 26,0 6 1,0 2 5,0 0 16,0 0-5,0 4 9,0 6-17,7 0 7,0-4-14,3-2-1,4-2 1,1-2 29,6 0 9,-2 0-15,3-10-19,-2-4 2,0-2-10,-2-2 10,-2-2-11,-5-2 10,-5-2-8,-4-4 2,-2-1 0,0-3-1,0 0-8,-4-3 9,-5 3-17,1 6 8,-2 4-5,6 8 7,-3 8 5,5 6-9,-2 0-8,-1 13 19,0 12 18,1 8-5,0 4 6,1 6 4,1-1 20,0 1-14,2-5 3,0-6-32,0-6 1,0-6 0,0-6-1,7-4 0,9-6-28,-1-4-35,-1 0-113</inkml:trace>
  <inkml:trace contextRef="#ctx0" brushRef="#br0" timeOffset="1643">1092 282 143,'0'0'143,"0"0"-78,0 0-19,0 0 25,0 0-37,0 0-2,0 0-32,0 82 0,0-74-8,-2-2-53,0-2-77,-3-4-168</inkml:trace>
  <inkml:trace contextRef="#ctx0" brushRef="#br0" timeOffset="1840">1092 282 16,'126'-89'48,"-115"89"-48,-3 0-10,1 0-44</inkml:trace>
  <inkml:trace contextRef="#ctx0" brushRef="#br0" timeOffset="2004">1347 246 39,'0'0'82,"0"0"-31,0 0-12,0 0 14,0 0-24,0 0-20,0 0 4,-52-41-13,41 41 0,0 14 0,2 5-1,3 5 1,1 0 0,3 2 0,2-4 1,0-2 11,0-4-5,0-4-8,0-5 1,7-6 0,3-1 9,4 0-8,1-10 13,4-10-14,-4-2 6,1-6-5,-3-2 8,-5-4-8,2-3 4,-4-1-5,1 2 17,-3 4-16,-2 6 0,-2 7 19,0 11 22,0 8-42,0 0 0,0 4-7,0 20 7,0 9 36,-2 3-22,-2 4 15,-3 1 0,3-3-16,0-2-13,4-6-4,0-6-20,0-8-45,4-10-13,9-6-64,1 0 18</inkml:trace>
  <inkml:trace contextRef="#ctx0" brushRef="#br0" timeOffset="2499">1347 246 10,'96'26'129,"-101"-8"-54,1 2-41,1 2 8,3 0 29,0-4-45,0-4 0,0-4-19,7-4 12,0-4-19,-1-2 0,1 0-30,0-4-56,-3-6-40</inkml:trace>
  <inkml:trace contextRef="#ctx0" brushRef="#br0" timeOffset="3162">1806 320 15,'0'0'112,"0"0"-48,0 0-31,0 0 35,0 0-15,0 0 23,0 0-47,0 0-6,-79-42-22,67 44 6,-5 14-5,4 2-1,2 2 4,4 4 5,3-4-6,2 0 5,2-4-5,0-5 3,2-6-6,11-3 0,5-2 8,3 0 4,0-16-13,-1-6 3,1-2-2,-4-2-2,-3-4-1,-1-2-8,-4 0 20,0-5-18,-4 0 8,-3 4-12,-2 4-20,0 5 2,0 11 19,0 7 8,0 6 3,0 0-16,0 15 16,-7 12 23,0 3-9,2 3-6,1 4-6,2-4 23,2-3-25,0-6 2,0-6 11,0-6-15,9-6 3,5-4-2,1-2-8,3 0-1,-3-2 10,1-12-38,-5-10-37,-5 4-47,-6 0-10</inkml:trace>
  <inkml:trace contextRef="#ctx0" brushRef="#br0" timeOffset="3666">1806 320 90,'100'-34'53,"-100"56"-18,0 4 50,0-2-36,2-2-22,9-2-27,16-4-26,-3-6-115</inkml:trace>
  <inkml:trace contextRef="#ctx0" brushRef="#br0" timeOffset="3844">2231 234 87,'0'0'109,"0"0"-41,0 0 46,0 0 6,0 0-49,0 0-2,0 102-46,-5-82 3,1-2-26,0 0 1,-1-6-1,1-2-26,2-3 0,2-6-17,0-1 22,0 0-71,2-6 11,9-12-15,2-2 54,1-4 9,1 0-6,-3 0 16,-2 6 23,-1 6 14,-2 6 2,0 6 1,-1 0-4,1 0 38,-5 10 9,0 6 27,-2 0-11,0 0-27,0-2-10,0-2-38,0-2-1,0-4 9,0-2-18,0-4-11,0 0 6,3 0-48,4-6 4,1-8 0,1-2-2,1-2-30,-2 4-17,1 2 94,-3 6 13,2 4 19,-2 2-18,1 0 42,-1 10 32,-1 6 22,0 2-18,1-2-26,-1-2-1,3-4-37,4-2-2,1-2-12,3-6 14,1 0-4,-1 0-10,0-10-1,-6-6-1,0-2-11,-6-2-36,-2 0 15,-2-2-16,0 2-66,0 6-1,-2 4 105,-4 6 11,-2 4 17,2 0 14,-1 14-16,1 6 14,2 4-6,-1 2 29,0 0-16,3-4 1,2 0-15,0-6-5,0-2-8,0-6-9,0-4 0,9-4-43,4 0-53,0-1-121</inkml:trace>
  <inkml:trace contextRef="#ctx0" brushRef="#br0" timeOffset="4579">2687 292 42,'0'0'193,"0"0"-118,0 0-1,0 0 4,0 0-25,0 0-2,-13 112-50,8-95 21,3-6-22,0 0 8,2-7-7,0-4-2,0 0-21,0 0-24,6-21-70,7 2-24,-1-4 29</inkml:trace>
  <inkml:trace contextRef="#ctx0" brushRef="#br0" timeOffset="4769">2687 292 16,'62'34'139,"-58"-20"-31,2 2 1,-2 0-65,0 1 9,0-6-39,3-1 2,-5-4-16,2-1-7,0-5-51,-4 0-118</inkml:trace>
  <inkml:trace contextRef="#ctx0" brushRef="#br0" timeOffset="4999">2938 280 120,'0'0'153,"0"0"-84,0 0 55,0 0-37,0 0-39,0 0-47,0 0 7,-21 30-8,13-10-2,4 4 2,0-2 0,4-2 21,0-2-20,0-3 11,4-8-11,8 0 7,1-6-8,0-1-1,3 0-14,0-1 0,-3-12 2,0-3-21,-6 0 27,-3-4-10,1 2 5,-5 0-40,2 0-10,2 6-29,8 2-5,-1 6-2,2 2-25</inkml:trace>
  <inkml:trace contextRef="#ctx0" brushRef="#br0" timeOffset="5264">3148 298 25,'0'0'72,"0"0"-62,0 0 3,0 0 45,0 0 82,0 0 15,0 0-62,33 52-27,-33-42-37,0-2 1,0-2-21,0-2 3,0-2-12,0-2 0,0 0 0,2 0-11,6-2 11,-2-10-28,5-6 15,3-2-30,1-2 1,8-8-69,-6 6-52,-3 2-43</inkml:trace>
  <inkml:trace contextRef="#ctx0" brushRef="#br0" timeOffset="5511">3326 209 46,'0'0'137,"0"0"3,0 0-26,0 0-4,-11 103-49,4-79-17,5 0-38,0-4 7,0-4-13,2-4-6,0-4-47,0-6-87,4-2-4,8-6-2,-2-10-36</inkml:trace>
  <inkml:trace contextRef="#ctx0" brushRef="#br0" timeOffset="5683">3399 226 88,'0'0'49,"0"0"-40,0 0 27,0 0-26,0 0 52,0 0-33,0 0 13,37 32 28,-37-12 13,2-2-21,0-2-46,0-4 1,1-2-16,1-4 3,0-2 6,0-4-11,1 0 2,0 0 14,-1 0-2,1 0-13,-1 0 0,2 0-4,-1 4-5,0 10 6,2 8-10,-5-4-99,2-2-181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25.7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175 26 22,'0'0'88,"0"0"-49,0 0 13,0 0 4,0 0-3,0 0-30,0-4-4,0 2-3,0 0-4,0 2 5,0 0-16,0 0 37,0 0-11,0 0 9,0 0-11,0 0 14,0 0-15,0 0 4,0 0-7,0 0-3,0 0 9,0 0-20,0 0 18,0 0-19,0 0 23,0 0-12,0 0-4,-4 0-13,-4 0 1,4 0-2,-5 0-2,1 0 1,-4 0-8,2-2 8,-4 0-13,1 0 9,0 0-4,-1 0-5,4 2 15,-2 0-3,3 0-4,3 0-9,-1 0 7,0 0-13,3 0 21,-1 0-8,3 0 9,0 0 0,2 0 0,-2 0-2,2 0 4,0-2 2,0 0-3,0 2 8,0-2-8,0 2 10,0 0-10,0 0 5,0 0-5,0-2-1,0 2 8,0 0-7,0 0 15,0 0-16,0 0 4,0 0-4,0 0 0,0 0-2,0 0-7,0 0 6,0 0-7,0 0 7,0 10 6,0 4-9,0 0 13,2 2-8,0 3 1,0-1-1,0 2 1,-2-2 0,3 2 0,-3-4 1,0-2-5,0-4 13,0-2-11,0-2 3,0-2-2,0 1 0,0-1 1,2 1-1,-2-1 2,0 1-7,0 2 13,2 0-14,-2 4 6,3-1 1,-3 0-8,2-2 0,0 2 6,1-2-4,-3 0 5,2 0-1,-2 0-7,0 0 9,2-2 0,-2 2-24,0-3 22,2-1-7,-2-2-1,2-2 9,-2 0-12,2 2 11,3-2-8,-1 0 2,3 0 15,0 0-17,1 0 11,1 0-1,5 0 0,-1-2 0,3 0 0,0 2 0,3 0-1,-4 0-9,1 0 9,0 0-50,-8 2-66,-1 4-85</inkml:trace>
  <inkml:trace contextRef="#ctx0" brushRef="#br0" timeOffset="1659">384 4 134,'0'0'136,"0"0"-74,0 0-22,0 0 31,0 0-31,0 0-8,0 0-19,2-2 10,0 2-7,2 0-15,3 0 24,-1 0-11,4 0 8,-1 2-21,-1 0 17,3 2-18,-1-4 5,-2 2-4,-1-2 5,-1 0-6,2 0 6,-6 0-6,2 0 1,-4 0 7,2 2-7,-2 2 24,0 2-25,0 4 13,0 2-3,0 2-9,0 5 9,2 3-8,-2 0 1,0 4 8,0-1-12,0 0 2,0 1-2,0-3 1,0 2 0,0-5-2,0-2 4,0 0-4,0-4 6,0-3-13,0-1 7,0-4 1,0-2-11,3-4 11,-3 2 1,0-2 0,0 0 0,0 0 1,0 0 2,0 0-1,0 0-4,0 2 11,-3 2-11,-10 0 2,0 0 0,0 2 0,-1 0 0,1-2-3,2 0 1,1 0 1,2-2-58,1 0-27,5-2-110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0.8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45,'0'0'140,"0"0"-75,0 0-2,0 0-2,0 0-8,0 0-33,0 0-4,0 0-3,0 0 12,0 0-2,0 0-17,0 0 18,0 0-24,0 0 11,0 0-2,0 0-15,0 0 13,0 0-7,0 0 1,0 0-1,0 0 0,0 0 6,0 0-13,0 0 14,0 0-8,0 0 8,0 0-9,0 0 2,0 0 0,0 0 0,0 0 1,0 0-8,0 0 20,0 0-26,0 0 27,0 0-23,0 0 10,0 0-1,0 0 5,0 0-4,0 0-2,0 0 1,0 0-10,0 0 20,0 0-22,0 0 14,0 0-4,0 0-22,0 0-44,0 0-43,0 3-78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13.6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52 28,'0'0'119,"0"0"-68,0 0 11,0 0-7,0 0 10,0 0-31,0 0 25,0-3-11,0 0-2,0 3-14,0 0-9,0 0 0,0 0-22,0 0 19,0 0-18,0 0-2,0-1 1,3 1-2,1-4 0,2 1 1,5-1-1,1-2 2,3 2-7,3-2 15,0 0-21,0 3 24,0-1-18,-3 1 7,1 1-1,-3 2 0,-3 0-7,0 0 7,-4 9-13,-2 5 7,-4 4 12,0 4-7,0 4 8,-6 1-14,-10-1 5,2-2-9,-2-2-12,0-8 5,5-4 8,2-4 20,0-2-16,3-4 12,1 0-9,3 0 4,-1 0-2,1 0-14,2-4-9,0-4 12,0 2-8,0 0 14,2 2-7,12 0 6,-1 4 4,1 0 3,-1 0 0,0 0 0,-1 0 1,-4 8 9,0 2 19,0 0-19,-4 2 18,-2 4-27,-2 0 36,0 2-14,0 1 9,0 1-13,-4-2-12,-8 2 9,0-4-16,-2-2 22,1-4-5,0-2 12,-1-2-29,1-3 17,-1-2-17,1-1 0,0 0-14,2 0-28,2-10 1,3 1-39,-2-8 9,6 5-45,2 2-55</inkml:trace>
  <inkml:trace contextRef="#ctx0" brushRef="#br0" timeOffset="1005">322 68 75,'0'0'149,"0"0"-47,0 0-28,0 0 12,0 0-18,0 0-6,0 0-21,-31-8-21,20 8-6,1 3-5,2 7 15,-1 6-22,3 3-4,0 7 5,4 2-4,2 6 1,0-2-2,0 0 2,0-5 0,10-3-7,3-4 14,3-2-18,-1-6 22,5 0-18,-2-6 14,2-2-7,0-2 0,0-2-2,0 0 1,1-3-14,-6-12 14,1 1-13,-8-6 13,-3 0 2,-5-2 5,0-3-6,0-1 0,-13 0 6,-5-2-5,-3 0-1,2 4 1,-2 3-2,1 6 4,5 3-11,-1 4 0,5 3-18,-2 5-51,6 0-42,0 0-109</inkml:trace>
  <inkml:trace contextRef="#ctx0" brushRef="#br0" timeOffset="1728">641 55 35,'0'0'111,"0"0"-49,0 0 3,0 0 21,0 0-16,0 0 18,0 0-54,-21-23 30,11 23-11,2 0-14,-1 0-37,-3 13 9,1 5-9,3 4-2,1 5 0,2 5 10,3 4-17,2 2 21,0 0 1,0-5-14,2-3 5,10-8-4,-1-2-2,3-6 0,1-4 1,1-2-1,1-1 6,1-7-12,2 0-2,0 0 7,3-13-15,-6-5-1,1-4 2,-5-2 15,-3-4-1,-8-1 2,-2-1-2,0-4 8,-10 2-9,-5 4 4,-5 2 1,0 5-3,0 8-7,-1 4-5,0 3-44,1 2-41,3 4-138</inkml:trace>
  <inkml:trace contextRef="#ctx0" brushRef="#br0" timeOffset="2649">411 92 71,'0'0'137,"0"0"-88,0 0-10,0 0 13,0 0 13,0 0-32,0 0 9,-20 82-3,11-54 13,-2 0-28,2 2-22,-2-1 3,5-1 4,-1-4-18,4 2-58,1-6-60,0-7-202</inkml:trace>
  <inkml:trace contextRef="#ctx0" brushRef="#br0" timeOffset="3505">745 50 136,'0'0'144,"0"0"-36,0 0-11,0 0-12,0 0-43,0 0-3,0 0-19,-27 42-11,16-18 7,-3 4-16,1 4 0,-1 2 15,1 2-17,-1-1 2,4-1-9,3 4-53,3-8-39,4-6-69</inkml:trace>
  <inkml:trace contextRef="#ctx0" brushRef="#br0" timeOffset="25310">1022 315 23,'0'0'143,"0"0"-62,0 0-12,0 0-1,0 0-12,0 0-20,0 0-14,0 0 11,0 0-17,0 0 24,0 0-30,0 0 19,0 0-28,0 0 12,0 0-13,0 0 0,0 0-1,0 0-3,0 0-3,0 0 7,2 0-8,0 8 15,3 10-7,-3 2 0,-2 2 0,0 2 0,0 2-2,0-1-6,-13-1 3,-3 1-12,-4-6-49,-4 0-15,3-5-58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2.2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66 0 110,'0'0'153,"0"0"-96,0 0 8,0 0-33,0 0 1,0 0-31,0 0 25,-4 66-10,-2-38 12,-2 7-24,-1-1-4,-1 5 5,2-3 6,-1 0-24,2-4-37,2-6 22,5-2-42,0-6-28,0-5-69</inkml:trace>
  <inkml:trace contextRef="#ctx0" brushRef="#br0" timeOffset="405">201 220 90,'0'0'127,"0"0"-71,0 0-39,0 0 41,0 0-34,0 0-12,0 0-5,-23 64-7,18-46 11,5 0-10,0-4 10,0-4-10,0-2 8,0-4-8,0-2-1,6-2 1,0 0 7,4 0 4,-1 0-6,-1-6-12,2-6 7,-4 1-9,-1-6 9,-3 3-1,-2-2 0,0 0 1,0 0 0,0 4 0,-2 0 2,-5 2-3,-2 4 0,-2 6-48,4 0-73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18:24.6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304 185 271,'0'0'110,"0"0"-77,0 0 113,0 0-12,0 0-104,0 0-1,0 0 12,0 0 9,0 0 1,0 0-18,0 0 28,0 0-25,0 0 7,0 0-42,0 0 29,0 0-29,0 0 13,0 0-14,0 0 0,0 0-8,0 0 10,0 0-11,0-4-2,0-2 9,0-2 4,0 0-3,-4 0 1,-2 0-1,-2 0 1,0 2 0,0-2-2,-1 2-18,0 2 17,0 0 6,0 2 11,0 0-14,0 2 1,-2 0-1,0 0-8,-3 0 8,1 0-28,-3 8 27,1 2-10,-1 2 4,3 0 0,-3 2 7,3 0-22,-1 2 16,1 2 0,0-1 1,2-1 3,2 0 1,2 2-11,1-4 19,3 3-17,1-3 10,2-1-1,0 0 0,0 1 1,0-2 1,0-2-1,0 5 3,0 1 7,2 0-17,5 0 14,0 0-9,1 0 4,4-2-2,1-2 0,2-2 0,3-2-1,1-3-2,0-1-4,-1-2-5,0-2 11,-2 0-35,-1 0-1,1 0-37,-3-6-40,-4-1-206</inkml:trace>
  <inkml:trace contextRef="#ctx0" brushRef="#br0" timeOffset="1508">547 259 124,'0'0'121,"0"0"-80,0 0 27,0 0 7,0 0 1,0 0-27,0 0 29,0 3-20,0-3-2,0 0-7,0 2-14,0 3 4,-2-1-38,-2 0 22,-1-1-17,1 1 2,-4 0-7,4 3 13,-4-1-14,-3 2 0,-1 2 0,-3-2 9,-3 2-18,0-1 24,0 2-30,0-1 21,3-3-7,4 0 1,-1 0 0,6-3 0,-1 2 0,3-4-1,2 0 6,2 0-16,0-2 18,0 0-13,0 0 12,0 0-2,0 0-4,0 0 0,8 0 10,1 0-10,3 0 13,-4 0-3,3 0-20,-2 0 20,1 0-16,-2 2 7,3 2-1,3 2 0,-1 0 0,3 2-1,-3-2-10,1 2 4,-1-2-7,-5 0 14,2-2-32,-4 0 19,1-2-5,-3 0 16,-2-2 1,-2 0-17,0 0 17,0 0-9,0 0 10,0 0-32,0 0 32,-2 0-20,-2-8 19,0-4-10,-3 2-9,5-4 6,0 2-25,0 0 33,2 0 0,0 1-3,0 1 18,0-2-16,0 2 8,0-3-1,0 1 0,0 1 1,0 1-8,0-1 14,-4 3-14,0-2 18,2 2-17,-2 2 7,2 1-1,-1 0 0,1 3-18,0 2-27,-2 0-67,2 0-116</inkml:trace>
  <inkml:trace contextRef="#ctx0" brushRef="#br0" timeOffset="2672">512 371 124,'0'0'264,"0"0"-131,0 0-29,0 0-13,0 0-6,0 0-43,0 0-16,2 0 24,0 0-19,4 0 12,4 0-30,1 0 25,2 0-31,3 0 12,2 0-18,-3 0 12,3-2-10,-5 0 4,1 2-13,-1 0 18,-2 0-24,1 0 18,-4 0-13,-1 0-30,-1 0 3,0 0-20,-2 0 1,0 0-41,0 0-29,-1 0-28,-1 0-249</inkml:trace>
  <inkml:trace contextRef="#ctx0" brushRef="#br0" timeOffset="3446">901 282 137,'0'0'214,"0"0"-79,0 0-29,0 0-4,0 0-28,0 0-53,0 0 0,17-26-20,-11 16 44,2-2-31,-2 1 37,1-5-34,-3 2 9,1 0-16,2 0-9,-5 0 5,2 4 1,-1-2-8,-1 4 12,-2 2-8,0 0 3,0 2 17,0 4-16,0 0 1,0 0 2,0 0-9,0 0-1,0 0-2,0 12-5,0 4 14,0 4-14,0 4 17,0 1-9,0-1 0,0 2-1,0-1 0,0-1 1,0-1-2,0-1 9,0-1-19,0 0 22,0-1-18,0 2 10,0-4-3,0 0 1,0-2-1,0-4 0,0-2 0,0-2-10,0-2 4,0 1-1,0-1-4,0 2 11,0-2 0,0 0 0,0 0 0,0 0 1,0-2-6,0 0 6,0-1-2,0-2-26,0-1 27,0 2-14,0-2 5,0 0-8,0 0 0,0 0 15,0 0-15,0 0 15,0 0-14,0 2 14,0-2-11,-5 2 13,-1-2-11,-4 2 11,2-2-2,-1 2-4,-1-2-1,2 0 11,-3 0-14,0 0 14,3 0-18,-1 2 24,3 0-10,1 1 0,2-3 0,1 1 17,2-1-10,0 0 30,0 0-36,0 0 25,0 0-26,2 0 21,12 0-3,1-1 13,5-4-2,0 1-21,-1 0 4,4 2-5,-5 2-5,-1 0 9,0 0-17,-5 0 12,2 0-6,-1 0 1,0 0-1,-3 0 1,-2 0 8,1 2-18,-1 0 8,-2-2-5,-2 2-51,-1-2-3,-3 0-80,0 0-57</inkml:trace>
  <inkml:trace contextRef="#ctx0" brushRef="#br0" timeOffset="5361">761 18 384,'0'0'114,"0"0"-76,0 0-21,0 0 21,0 0 34,0 0-56,0 0 27,6 0-7,-3 0 16,2 0-33,-1 2 11,1 2-10,-1 2-19,0 0 0,-2 4 7,0 0-16,-2 2-13,3-1-60,-3-3-120,0-2-324</inkml:trace>
  <inkml:trace contextRef="#ctx0" brushRef="#br0" timeOffset="5794">761 18 209,'114'-13'220,"-114"13"-131,0 0 32,0 0-43,0 0-16,0 0-40,0 0 8,0 0-1,0 0-17,0 0-2,4 7-9,1 3 0,3 2 9,1 6-20,-1-4-47,1-5-207</inkml:trace>
  <inkml:trace contextRef="#ctx0" brushRef="#br0" timeOffset="6532">1148 58 139,'0'0'222,"0"0"-92,0 0-74,0 0 2,0 0-18,0 0-11,0 0-19,0 0-3,-16 27 8,7-23-14,3 2-2,-6 2-51,3-2-119,1-2-214</inkml:trace>
  <inkml:trace contextRef="#ctx0" brushRef="#br0" timeOffset="6981">1148 58 188,'46'57'193,"-46"-57"-93,0 0 12,0 0-28,0 0-15,0 0-46,0 0 28,0 0-22,-4 0-2,-2 4-26,-1 4 2,-5 8-3,2-2-94,1-2-122</inkml:trace>
  <inkml:trace contextRef="#ctx0" brushRef="#br0" timeOffset="8618">514 692 186,'0'0'273,"0"0"-148,0 0-58,0 0 14,0 0-19,0 0-13,0 0-42,0 0 39,0 0-20,0 0 28,0 0-24,0 0 8,0 0-17,0 0-9,0 0-9,0 0 7,0 0-19,0 0 19,0 12-20,0 2 22,0 7-13,-2 3 1,-3 2 0,1 2 0,-3 1 1,0 1-2,3 2-19,-3-4 1,3 1-43,0-7 17,-1-2-29,2-4-50,-1-6-150,2-3-200</inkml:trace>
  <inkml:trace contextRef="#ctx0" brushRef="#br0" timeOffset="9264">371 966 100,'0'0'109,"0"0"-34,0 0 13,0 0 3,0 0-43,0 0 4,0 0-31,22 0 3,-17 0 25,-1 1-23,1 3 15,0 0-26,-1 0 35,2 2-35,1-2 11,0 0-25,0 3 17,1-6-8,-1 3-10,-3-2 10,1 0-9,0-2-2,-3 2 14,2-2-22,-2 0 19,1 0-11,1 0 1,2 0-7,4-2 7,1-10-9,5-2 7,5-17-67,-2 3-10,-4 0-227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3.3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6 108 120,'0'0'101,"0"0"-81,0 0-8,0 0 12,0 0 34,0 0-22,0 0-20,22 26 27,-11-24-18,2-2 16,3 0-23,-1 0 6,4 0-12,-4 0-6,1-4-6,-3-4-2,-5 0-8,-2-2-3,-6 2 7,0-2-2,0 2 6,-14 0-24,-3 4 0,-2 2 13,-1 2 12,1 0 0,0 2 1,4 12 5,1 4-4,3 4 8,5 2-9,3 1 0,3-3 0,0-2 0,0-6 0,3-2 0,10-6 0,5-1-7,2-5-11,11 0-44,-4-5-34,-3-5-135</inkml:trace>
  <inkml:trace contextRef="#ctx0" brushRef="#br0" timeOffset="480">455 52 243,'0'0'155,"0"0"-62,0 0-24,0 0 0,0 0-40,0 0 3,0 0-22,-53 48 4,33-24-2,0 3-1,0-1-3,0-2-7,2-2-2,5-4 1,1-3-1,6-3-30,4-6-26,-1-6-46,3 0-15,0 0-74</inkml:trace>
  <inkml:trace contextRef="#ctx0" brushRef="#br0" timeOffset="746">268 82 159,'0'0'49,"0"0"6,0 0 31,0 0-12,0 0-28,0 0-3,0 0-7,67 103-34,-51-87 9,-1-2-3,3-4-16,0-4-19,6-4-54,-5-2-88,-2 0-115</inkml:trace>
  <inkml:trace contextRef="#ctx0" brushRef="#br0" timeOffset="976">648 0 149,'0'0'158,"0"0"-103,0 0-46,0 0 1,0 0 25,0 0 11,0 0 1,10 54-21,-8-28 38,2 2-31,-2 2-4,0 3-12,-2-3 1,3-4-17,-3-1 1,0-7-2,0-4-21,0-6 3,0-4-23,0-4 29,0 0-23,0 0 14,0 0-47,0-14-13,-5-2 22,3-5 23,2-1-30,0 2 1,0 0 50,0 2-3,0 4 17,0 5-52</inkml:trace>
  <inkml:trace contextRef="#ctx0" brushRef="#br0" timeOffset="1456">600 167 35,'0'0'160,"0"0"-79,0 0-44,0 0-4,0 0 27,0 0-42,0 0 7,0 0-24,0 0 15,0 0-7,0 0-3,13 0 12,3 0-16,1 0 6,1 0 1,3 0-15,0 0 8,2 0-4,4-6-45,-5 0-54,-5 2-85</inkml:trace>
  <inkml:trace contextRef="#ctx0" brushRef="#br0" timeOffset="1757">869 110 87,'0'0'130,"0"0"-74,0 0 17,0 0 8,0 0 4,0 0-56,0 0 17,7 79-34,-7-63 12,0-2-15,0-4-2,0-2-5,0-2-2,0-4 0,0 1-8,0-3 7,0 0-16,0 0 4,0-15-42,6-1 12,1-4 7,5-2-22,-2 2-40,11-3-10,-4 9 36,-1 4-20</inkml:trace>
  <inkml:trace contextRef="#ctx0" brushRef="#br0" timeOffset="2030">1038 120 78,'0'0'162,"0"0"8,0 0-97,0 0-32,0 0-14,0 0-5,0 0-1,-33 63-20,31-51 18,0-2-19,2-2 2,0-2 5,0-2-7,0 0 0,0-4 1,4 0-1,2 0 1,4 0-2,1 0-9,0-10 2,0 0 12,-2-2-7,-3 2 4,-1 0-1,-1 0 0,-2 4-13,1 0 13,0 4-13,-1 2 7,2 0-4,-2 0 9,2 0 2,1 0 2,-3 0-2,2 0 7,2 0 4,-4 2-12,0-2 15,2 0-14,-2 0 9,1 0-3,-1-9 1,-2-3-7,0 0-2,0 0 1,0 0-1,0 2-5,0 2-13,-7 4 18,3 4-42,-4 0 31,4 0-6,-2 6 18,1 12-5,3 2 5,0 6 20,2 3-19,0-3 31,0-2-31,2-2 16,9-5-16,7-5-2,-3-4-40,1-4-97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6.2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33,'0'0'135,"0"0"-55,0 0-31,0 0-11,0 0 11,0 0-25,0 0 14,8 62-29,-2-42 12,1-2-12,1-4-3,4 0-5,1-4-1,0-4 0,1-4-8,1-2 7,0 0-33,-2-4 9,1-10-31,-3-2 11,-2-2 1,-2 0 23,-3 0 4,3 1-29,-3 5 29,-2 6 9,3 6 8,-3 0 0,3 8 63,-3 14 25,2 7-18,-1 3-7,-1 2-33,-2 3 25,0-5-26,0-2 0,0-4-28,0-3-2,-5-9-31,-3-1 6,0-8-66,2-3-55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6.8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0 5,'0'0'193,"0"0"-91,0 0-37,0 0 13,0 0 9,0 0-53,0 0 41,0 124-43,0-89 3,0-3-25,0 0-4,0-2-6,0-4-8,1-6-29,7-6-83,2-8-14,-3-4-126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7.1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5 130,'0'0'172,"0"0"-106,0 0-23,0 0-1,0 0-20,0 0 12,0 0-28,-51 28 30,41-11-14,3-1 8,2 1-11,1-1-18,4-4-1,0 0 12,0-5-21,4 0 18,6-5-5,4-2-4,-2 0-1,4 0-8,-2-10 9,0-4 0,-6 0 1,-2 0 0,-1-2 1,-5 0-4,0 1-4,0 1-4,0 1-29,0 4-47,0 5-96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7.6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136 196 87,'0'0'173,"0"0"-71,0 0-12,0 0 18,0 0-60,0 0 12,0 0 11,-25-28-54,15 24 35,-4 2-43,1 2 10,-1 0-19,1 0-1,-3 0-5,5 6-1,0 6 7,4 0-10,5 2 1,2-2-14,0-2 22,0-3-25,14-3 4,1-3-25,1-1-7,-1 0 28,1 0 6,-5-5 8,1-4-22,-4 4 9,-4-2-12,1 5 35,-5 2-9,2 0-2,-2 0-6,0 18 19,0 9 66,0 7-12,0 5 8,-9 5-25,-1-2 5,-4-2-26,3-3 1,-1-9-16,3-8 0,5-6-1,0-6-3,4-6-8,0-2-19,0-2-48,0-12-90</inkml:trace>
  <inkml:trace contextRef="#ctx0" brushRef="#br0" timeOffset="512">271 192 93,'0'0'229,"0"0"-145,0 0-40,0 0 17,0 0-11,0 0-35,0 0-9,11 30 20,-6-9-26,1-3 10,3 0-3,-1-2-8,2-3 2,-1-3-1,1-4 0,0-3 0,1 0-1,2-3-21,1 0 2,-1-3-26,1-8 31,-2-3-6,0-8 20,-1 3-58,0-6-46,-4 6-18</inkml:trace>
  <inkml:trace contextRef="#ctx0" brushRef="#br0" timeOffset="834">692 196 186,'0'0'153,"0"0"-62,0 0-22,0 0-20,0 0 0,0 0-15,0 0-30,-67-18 9,58 22-22,0 10 10,3 4-2,-1 4-5,5 0 6,2-1 6,0-2-5,0-5-2,0-2 3,2-6-12,9-5 9,0-1 0,3 0-50,-1 0 15,0-5 16,3-8-10,-5-2-19,2-4 2,-2 1-3,-1-4 12,-4 1-35,-4 6-84,0 2 112,1 5 45,-3 8 27,0 0-26,2 0 8,0 8 57,0 5 2,0 1-9,4-3-26,0 1 5,0-3-38,1-1 14,0-4-13,1-3 0,1-1-1,-1 0-8,4 0-27,5-13-63,-1-4 7,-1 3 13</inkml:trace>
  <inkml:trace contextRef="#ctx0" brushRef="#br0" timeOffset="1269">916 167 67,'0'0'67,"0"0"31,0 0-5,0 0 15,0 0-53,0 0-13,0 0-18,6 98-24,-6-95 11,0 0-2,0-3-6,0 0 5,2 0-16,2-4-10,6-19-70,1 4-26,-2-2-53</inkml:trace>
  <inkml:trace contextRef="#ctx0" brushRef="#br0" timeOffset="1502">1205 140 178,'0'0'157,"0"0"-55,0 0-54,0 0 15,0 0-16,0 0-26,0 0-19,-57-18 6,47 18-16,-1 8 12,3 6-13,-2 6 11,4 2-9,1 2 7,3 1 0,2-6 0,0-1-7,0-4 6,0-5 2,7-4-2,3-5-29,2 0 29,1 0-17,3-17 17,-3-4 1,1-2-15,-3-6 15,0 1-4,-2-2 3,-2 0 2,-3-3-1,0 5 9,-1 2-18,-3 6 15,0 8-6,0 4 0,0 8-7,0 0 6,0 0 2,0 14-1,0 10 7,0 4 21,0 2-28,0 1 0,0-3 0,2 0-27,5-6-64,2-8-141</inkml:trace>
  <inkml:trace contextRef="#ctx0" brushRef="#br0" timeOffset="1968">1436 108 202,'0'0'261,"0"0"-135,0 0-77,0 0-13,0 0-3,0 0-24,0 0-1,-36 88-2,34-74-4,2-3-1,0-6-2,0-1 1,0-2-1,0-2 1,4 0-39,7 0-7,1 0-5,1-10 22,-2 0-49,-2 4 36,-2 0 8,-3 5 32,0 1-5,1 0 7,-1 0 12,1 7 14,2 8 19,-1-1-44,5 4-1,1-6-34,-1-5-124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9.9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0 140 182,'0'0'234,"0"0"-146,0 0-12,0 0-24,0 0-18,0 0-34,0 0-1,23-2 0,-8 0-8,1-2 8,1 0-14,-1-4 14,-3-2-22,-1-2 10,-5-2-41,-3-2 14,-4 2 15,0-2 10,0 2 14,-11 2-10,-3 4 10,3 4 1,3 4 62,-2 0-45,1 6-2,3 14-14,2 6 17,2 2 18,2 0-18,0-4-2,0-2 16,0-6-7,6-2-25,3-5 10,2-4-10,0-5 0,2 0-32,1 0 12,-1-8-16,-1-7-29,1-4-2,0-13-16,-2 6-41,-2 2-93</inkml:trace>
  <inkml:trace contextRef="#ctx0" brushRef="#br0" timeOffset="376">208 56 39,'0'0'150,"0"0"2,0 0-73,0 0 2,11 102-41,-7-85-1,3-4-39,-2-4 7,-1-4-7,2-5 1,3 0-2,1 0-59,3-12 50,3-6-34,-3-4-3,3 0-80,-3-2 19,0 2-55,0 6 142,-2 6 21,-4 10 52,2 0 44,-4 4 7,-1 14 13,2 4-34,-1 2-13,4 2-64,13 4-5,0-8-74,1-5-161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51.8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0 88,'0'0'136,"0"0"-63,0 0-8,0 0 28,0 0-50,0 0-7,0 0-16,0 0 6,0 0-3,0 6-3,0 6 21,0 4-24,0 5 18,0 3-19,0 6 8,0 0-22,0 1 8,0 1-10,2-2-8,5-4-10,-1-4-32,-2-4-30,8-4-34,-5-6-18,-3-6-132</inkml:trace>
  <inkml:trace contextRef="#ctx0" brushRef="#br0" timeOffset="475">0 51 74,'0'0'147,"0"0"-68,0 0-2,0 0-8,0 0-11,0 0-31,0 0-14,0-3 3,0 3-15,0 0-2,7 0 8,7 0-13,-1 0 8,7 5-2,0 5 0,2 0 6,-2 0 13,4 2-9,-5-2 15,-3 0-24,-1 0 19,-1 0-20,-3 0 18,-2-1-17,-4 3 10,-1 0 10,-4 2-8,0 2 4,0 2-16,0 1 8,0-2-7,-2-2 1,-5 2 5,-4-3-1,0-2-7,-5-1 10,-1-2 4,-3-2-14,-1-3 6,1-2-3,-1-2-6,6 0-42,3 0-12,4-11-85,4-1-102</inkml:trace>
  <inkml:trace contextRef="#ctx0" brushRef="#br0" timeOffset="1195">371 63 88,'0'0'175,"0"0"-73,0 0-7,0 0-28,0 0-1,0 0-33,0 0 12,0-2-10,0 2-1,0 0-22,0 0-12,0 0 0,0 0-14,0 0 7,0 8 14,0 4-4,0 2 3,0 4 15,0 0-14,0 3 4,-6 1-9,1 2-1,-1-2-1,4 0-16,-4-5 15,6 0-23,0-7 23,0-2 1,0-3 0,0-2-1,0 0-10,0 0 5,0-2-14,0 2-1,10-2-12,1 2 27,4-1-4,-2-2 3,5 0 4,-1 0-7,4 0 4,-2 0-4,-1 0 10,0 2-17,0-2 10,-4 2-34,-4-2-11,-1 2-66,-3 0-41</inkml:trace>
  <inkml:trace contextRef="#ctx0" brushRef="#br0" timeOffset="2629">749 238 365,'0'0'165,"0"0"-103,0 0 46,0 0-56,0 0-28,0 0-18,0 0-12,0 4 1,0-1-27,0 1-76,0-2-135</inkml:trace>
  <inkml:trace contextRef="#ctx0" brushRef="#br0" timeOffset="6766">67 121 22,'0'0'14,"0"0"14,0 0 1,0 0-2,0 0 0,0 0 1,0 2 14,0-2-12,0 0 9,0 0-23,0 0 15,0 0-23,0 0 9,0 0-4,0 0-6,0 4-7,0 2 7,0 2-8,0-1 2,0 5 0,0 0 5,-2 4-5,2 1-1,0 1 2,0 0 7,0-1-9,0 1 0,0-4 12,0 0-18,0-2 12,0-4-9,0-1 4,0 2-1,0-5 0,0 3 0,0-3 0,0 2 2,0-1-4,0 0 4,0-1-4,0 0-9,0-2-14,4 2-35,4-2-17,-4 0 2,0 0-53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16.4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111 0 9</inkml:trace>
  <inkml:trace contextRef="#ctx0" brushRef="#br0" timeOffset="4474">0 358 77</inkml:trace>
  <inkml:trace contextRef="#ctx0" brushRef="#br0" timeOffset="11304">2111 648 160,'0'0'152,"0"0"-93,0 0 13,0 0-11,0 0-27,0 0-32,0 0-2,0 102-2,-2-94-53,0-4-128</inkml:trace>
  <inkml:trace contextRef="#ctx0" brushRef="#br0" timeOffset="11652">2111 648 142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06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86 0 35,'0'0'102,"0"0"-37,0 0-22,0 0 27,0 0-37,0 0-10,0-2 1,0 2-6,0 0 15,0 0-24,0 0 21,0 0-21,0 0 28,0 0-20,0 0 2,0 0-9,0 0-9,0 8 13,0 10-1,0 4 22,0 4-29,0 9 18,-5 5-23,0 4 15,-1 5-16,-1 2 0,1-3 1,1-4-1,1-8 0,1-7-14,3-9 11,0-7-52,0-8 5,0-3-73,0-2-90</inkml:trace>
  <inkml:trace contextRef="#ctx0" brushRef="#br0" timeOffset="719">43 82 48,'0'0'135,"0"0"-61,0 0-3,0 0 31,0 0-49,0 0-6,0 0-40,0-10 16,0 10-23,0 0 2,0 0-2,0 0 0,5 0-1,1 0-1,1 0-5,4 0 14,5 8 13,-1 1-13,3 1 32,-1 2-16,-1 0 8,3 1-5,-6 0-10,0 3 14,-4 0-23,0 1 16,-5 1-23,-2 2 17,-2 3-17,0-1 11,0 2-2,0 0-9,-8 0 0,-1-4 10,2-4-21,0 0 24,1-4-22,-1 1 19,-1-1-11,-4-2 2,1 0-1,-3-2 0,-1 0 1,-1 0-8,1-2 15,1-2-22,1-1 22,2-2-21,-1-1 8,4 0-18,-3 0-18,3 0-9,2 0-8,2-4-11,4-6-14,0 2-75,0 2-56</inkml:trace>
  <inkml:trace contextRef="#ctx0" brushRef="#br0" timeOffset="1914">555 74 114,'0'0'191,"0"0"-57,0 0-42,0 0-8,0 0-19,0 0-48,0 0 21,-24 27-14,13-11 18,-5 7-32,1 0 25,-3 4-21,-2 3-5,-2-1-3,1 3-5,2-2-2,-2-2 2,5-2-7,3-6-10,3-2-7,2-4-32,4-5 3,-1-3-24,5-2-21,-2-2-33,2-2-121</inkml:trace>
  <inkml:trace contextRef="#ctx0" brushRef="#br0" timeOffset="2426">315 167 46,'0'0'139,"0"0"-70,0 0 18,0 0-17,0 0-18,0 0-21,0 0-7,4 0 9,0 9-10,2 1 21,2 3-26,3 5 26,1 1-28,1 4 14,3 3-13,1 0 5,1 4-6,0-2-15,0 2 2,-3-3 7,3-3-20,-3-2-18,-3-6-61,-3-4-90,-7-6-310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20.7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209 0 54,'0'0'59,"0"0"-26,0 0 12,0 0-6,0 0-2,0 0-34,0 0 16,0 0-1,0 0 3,0 0-7,0 0 9,0 0 7,0 0-17,-2 0 2,-3 1-14,1 5 1,-2 2 6,-3 2-9,-5 1 1,1-1 0,-5 2-2,4-2 4,-5 1-4,4 0 10,-1-3-14,3-1 12,2 2-10,0-4 5,2 0-1,2-2 0,2 1 1,1-2-1,0-2 1,-1 0 4,3 2-3,2-2 11,-2 0-12,2 0 15,0 0-16,0 0 0,0 0 1,0 0-1,0 0 0,0 0 2,0 0-11,0 2 13,0 2-11,0 0 14,0 0-8,4 0 1,5 0-1,0 0 1,0 2 0,2 0-2,0 0 4,1 0-4,-2-2 12,1 2-10,1-2 1,-3 0-1,-1-2 1,0 2-1,-4-2 0,-2 0 9,0 0-15,1 0 12,-1 0-11,-1 0 7,1 0-4,-2 2-19,0 0-66,0-2-66</inkml:trace>
  <inkml:trace contextRef="#ctx0" brushRef="#br0" timeOffset="847">37 124 84,'0'0'73,"0"0"-52,0 0 36,0 0-6,0 0 5,0 0-30,0 0 17,0-1-8,0 1-19,0 0-10,0 0 1,0 0-6,0 0 1,8 0 1,6 0 4,3 0 3,6 0-10,6 0 14,3 1-2,8-1-12,5 0 6,4 0 4,0 0-10,2 0 2,-3-4-4,-1 0 9,0 0-8,-5 2 1,-4 0 0,-4-1-2,-3 2 4,-5 1-9,-3 0 17,-2 0-20,-1 0 20,-7 0-17,1 0 7,-5 0 0,-3 0 0,1 0 1,-5 0-2,-2 0-14,2 0 14,-2 1-24,0-1 24,0 3-18,0-3-10,0 0-39,0 0-125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0:09.8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61 84,'0'0'78,"0"0"-42,0-3 7,0 1 8,0 2-17,0 0 14,0-2-22,0 2 23,0 0-15,0 0 10,0 0-14,0 0 2,0 0-13,0 0-8,0 0 12,0 0-16,0 0 5,0 0-3,0 0-5,0 0-3,0 0-2,0 0 1,0 0 0,0 0 0,0 0 3,0 0-3,0 4 1,0 14 41,0 3-21,0 5 27,0 2-42,0 4 14,0 2-19,0-1 11,0-1-24,0-2 11,0-6 1,0-2-23,0-4 16,0-4-11,0-4-31,0-3 2,2-6-20,2-1-96,-2 0-75</inkml:trace>
  <inkml:trace contextRef="#ctx0" brushRef="#br0" timeOffset="1082">73 36 55,'0'0'128,"0"0"-68,0 0-27,0 0 14,0 0-3,0 0-7,0 0-35,2-16 28,-2 16-7,0 0 1,0 0-8,0 0-14,0 0-4,0 0 15,0 0-26,0 0 10,2 0 1,2 0 4,3 0-1,1 0-1,2 0 0,1 0-1,3 0 8,-1 2-14,0 2 13,1 0-15,-1 2 12,0 2-5,2 0 2,-2 5-1,0-2 0,0 6-3,-3 1-6,-1 0 20,-5 0-19,0 2 18,-4-2-18,0 2 18,0-2-6,0-3-3,0 1 7,-2 0 5,-7-2-11,-1-2 16,-2 0-17,1 0 35,-3 0-29,4-2 9,-3 0-15,0 0-8,0-2 6,-3 0-32,3-1 12,-1-4-8,1 1 7,2-2-15,1-2-50,2 0-24,3 0-115</inkml:trace>
  <inkml:trace contextRef="#ctx0" brushRef="#br0" timeOffset="2456">47 0 64,'0'0'95,"0"0"-62,0 0 20,0 0-18,0 0-2,0 0-17,0 0-7,0-2-9,0 2-9,0 0 9,0 0-6,0 0-1,0 0 11,0 0-11,0 4 4,-2-2 2,2 2-28,-2 0 23,-1 0 6,0 0 0,1 2 0,0 4 1,0 2-1,-3 2 0,3 7 20,-2 2-1,2 8 15,-2 1-8,1 6-24,1-1 14,-1-1-16,1 0 4,2-3-3,0-6-2,0-4-18,-2-1-34,2-8-19,-2-5-159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22.7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182 240 38,'0'0'141,"0"0"-28,0 0-33,0 0 17,0 0-32,0 0 1,0 0-12,0 0 9,0 0 2,-4 0-42,-8 0 26,-1 0-41,-1 0 26,-3 10-33,1 4 14,-2 4-15,0 6 0,3 2-1,-1 6 1,3 2-1,1 2-1,4 4-8,6-4-12,2-2 21,0-4-26,2-2 25,13-4-11,5-2 7,3-4 4,-1-2-26,2-4 14,3-2-37,-2-4-1,-3-4-33,3-2-6,-10 0-95,-4 0-110</inkml:trace>
  <inkml:trace contextRef="#ctx0" brushRef="#br0" timeOffset="1532">336 431 116,'0'0'57,"0"0"7,0 0 6,0 0 3,0 0-24,0 0-12,0 0 8,0 0-9,0 0 12,0 0-28,0 0 9,0 0-28,0 0 19,0 0-20,0 0 6,0 0 4,0 0-8,0 0 3,0 0 4,0-4-18,0-3 2,2 0 7,9-6-10,3 4 9,-1-4 1,5 3 0,-1 0-1,3 0 2,0 0-4,0 4 11,-1-2-16,-2 4 16,-1 4-15,-3 0 8,1 0-1,-4 0 19,1 4-3,1 6-12,-3 2 5,-3 4-14,-4 0 14,-2 2-18,0 2 5,0 0 4,-15 5-24,-7 0 9,-3-3 1,-2 2-6,1-4 18,1-2-6,3-2 1,4-4 12,7-2-12,4-2 8,5-4-2,2 2-4,0-2 5,0 0-7,0-2 14,9 2-16,2-2 19,5 0-17,4-2 16,2 0-18,0 0 9,5 0-11,-2 0-24,6-2-56,-6-4-42,-8 2-135</inkml:trace>
  <inkml:trace contextRef="#ctx0" brushRef="#br0" timeOffset="2394">828 388 126,'0'0'92,"0"0"-7,0 0 18,0 0-11,0 0-16,0 0-11,0 0-4,-45-15-37,36 15 5,-3 0-28,-2 11 0,1 5-1,-1 4 1,1 5-2,6 4-3,0-2-4,5 4 12,2-3-14,0-2 10,4-4-3,14-4-1,0-4 4,4-2-1,3-6-6,-1-2 6,1-4-28,-1 0 4,1 0-20,-5-6 24,-3-8-8,-1 0 13,-7-4 15,-5-2 1,-4 0 7,0-2-1,-6-2 18,-11 0-17,-2-1 14,-1 0-19,1 3 0,2 4-2,4 2 0,5 4-7,3 0-42,2 6-64,1 0-164</inkml:trace>
  <inkml:trace contextRef="#ctx0" brushRef="#br0" timeOffset="3001">1173 364 103,'0'0'167,"0"0"-72,0 0-23,0 0 9,0 0-22,0 0 3,0 0-49,-24-2 13,11 2-26,-1 4 1,1 6 0,-1 5 8,3 4-9,0 2 1,4 4-2,5 2 7,2 0-15,0-1 18,0-4-18,0-2 10,14-4-2,-1-4 1,0-4 0,5-4-2,0-4 5,-1 0-6,4 0 12,-3-6-15,-1-8 13,-3-2-7,-3-2 0,-5-2 24,-1-2-9,-5-3-14,0 3 12,0-3-10,-9 3 3,-6 0 4,-3 4-20,-3 4 8,2 2 1,-6 8-64,5 2-72,2 2-163</inkml:trace>
  <inkml:trace contextRef="#ctx0" brushRef="#br0" timeOffset="4040">1350 526 12,'0'0'161,"0"0"-71,0 0-35,0 0 7,0 0 4,0 0-27,0 0-26,0 0 6,0 6-19,0 6 29,0 4-28,0 0 29,0 2-29,0 0 8,0 0-9,0-2 0,0 0-25,0 0-38,0-2-31,-3-8-102</inkml:trace>
  <inkml:trace contextRef="#ctx0" brushRef="#br0" timeOffset="4767">1518 558 35,'0'0'73,"0"0"-38,0 0 18,0 0 38,0 0-33,0 0 8,0 0-31,-2 0 24,0 0-1,-2 0-21,0 0-24,-1 0-12,-2 0 12,0 0-5,-1 8-13,1 0 13,0 4-15,0 2 8,3 0-2,0 0 1,-1 2 0,5-4-1,0 0-13,0-2 14,0 0-2,0-4-11,0 2 12,0-2-9,7-4-29,1 0 23,2-2-20,-1 0 6,-1 0 17,-1 0-19,2 0 32,-2 0-6,-3-6-3,0 2 17,-1 0-8,-3-2 7,0 2-7,0-2 12,0 2-12,-11 2 18,-3 0-18,3 2 0,-7 0-24,5 8 6,2 0-97</inkml:trace>
  <inkml:trace contextRef="#ctx0" brushRef="#br0" timeOffset="6267">1576 216 91,'0'0'167,"0"0"-105,0 0-21,0 0 21,0 0-25,0 0-21,0 0-9,0 0-2,9 0 1,7 10 35,1 2-7,4 4 12,1 2 4,3 4-19,-1 0 0,-2 4-18,1 0 19,-8 4-29,-1 3 20,-8 0-23,-1 0 11,-5 2-11,0-3-10,-5-2-3,-11-2-18,3-4-18,0-4-29,2-4-34,6-8-180</inkml:trace>
  <inkml:trace contextRef="#ctx0" brushRef="#br0" timeOffset="23395">1138 8 8,'0'0'1,"0"0"24,0 0-24,0 0 14,0 0-15,-2-4 0,-3 4 1,2 0 0,-1 0 0,0 0-1,-1 0 11,1 0-11,0 0 10,-1 0-10,-2 0 21,3 0-19,-1-2 9,1 2 2,2 0-11,0 0 9,2 0-9,0 0-4,0 0 1,0 0 1,0 0-17,0 0 17,0 0-1,0 0-15,0 0 9,0 0-11,8 2 18,3 0-16,5-2 15,2 0-8,2 0 8,2 0-11,-1 0-20,-2-6 29</inkml:trace>
  <inkml:trace contextRef="#ctx0" brushRef="#br0" timeOffset="95380">2243 190 10,'0'0'140,"0"0"-42,0 0-28,0 0-16,0 0 13,0 0-14,-25 0-4,25 0-17,-2 0 13,0 0-24,0 0 2,0 0-2,-4 0-3,2 0-5,-2 0-1,-1 0-21,-1 0 21,0 0-21,-1 2 16,3 2-8,-4 4 1,4 0-8,2 2 7,-3 2 2,3 2-11,-1 0 17,3 2-17,-1 0 18,1 0-16,0 2 9,2 0-1,-2 2 0,0-2 0,-1 3 0,-1-2 9,2-1-21,-5 4 24,0-4-18,-2-3 16,1 2-17,-3-3 7,1-2 0,0 0 0,-1-4 2,-1 0-4,1 0 8,3-2-16,-2 0-1,4-2 10,-1 0-16,3 0 8,2-4 2,-2 2 7,2-2-10,2 0 18,-2 0-18,2 0 20,0 0-20,0 0 10,0 0-7,0 0-7,0 0 2,0 0 6,0 0-5,0 0 4,2-4 5,0 2-8,4 2 19,-2 0-21,0 0 12,3 0 0,-1 0 0,2 0 0,-2 0-2,3 8 4,-3 0-11,4 4 19,-1-2-11,-3 4 11,3-2-13,-2 2 4,2 2-1,-3-2 13,3 2-13,-2 0 0,2 0 10,0 1-20,2 1 20,-2-1-16,-3 1 15,1 1-9,-3 2 0,2-2 1,-4 2 2,0-1 5,0 0-15,-2 0 19,0 0-24,0 0 9,0 0 3,0-2-11,0 2 11,0 1 0,0-1 1,-2 2-2,2-1 5,-2-2-14,2-1 19,0-1-18,0 1 5,0-3 3,0 2 1,0 1 0,0-2-1,0 2-1,2-2-7,2 0 18,0 0-15,1-2 13,-3 2-14,2-1 7,2-3 0,-2-2 0,0 0 6,3 0-12,-1 0 12,4-2-16,-2 0 22,3 0-20,1-2 17,1-2-7,-2 2-2,0-2 10,2 0 10,-2 2-10,3 0 18,-3 0-18,1 0 16,-4 0-25,1-2 11,3 0-11,-4 0 4,1-1-5,-1-3 0,2 0-12,-3 0-70,-1 0-42,-4-9-287</inkml:trace>
  <inkml:trace contextRef="#ctx0" brushRef="#br0" timeOffset="101245">2532 504 26,'0'0'157,"0"0"-66,0 0-14,0 0 11,0 0 1,0 0-28,0-4-15,0 4 13,0 0-18,0 0 9,0 0-21,0 0 23,0 0-35,0 0 6,0 0-23,0 6 0,0 12 0,0 4 0,0 6-1,0 6 2,0 6-9,-4 2 6,0 2-9,2-1-60,-3-5-10,2-5-17,1-8 13,2-4-13,0-11-107</inkml:trace>
  <inkml:trace contextRef="#ctx0" brushRef="#br0" timeOffset="101733">2472 532 91,'0'0'84,"0"0"-51,0 0-3,0 0 5,0 0 10,0 0-11,0 0 17,45-2-1,-30 4 18,6 10-32,-2-1 9,2 4-24,-3 3 10,-1 2 5,1 2-9,-6 2 12,2 2-30,-5 0 18,-5 2-18,-2 2 5,-2-1-12,0 1 11,-8-2-13,-9 1 1,1-5-2,-4-2-1,-1-4-5,4-4-6,-1-2 6,3-4-25,1-4-8,3-4-31,0 0-7,2 0-8,0-10-41,3-4-36</inkml:trace>
  <inkml:trace contextRef="#ctx0" brushRef="#br0" timeOffset="104361">2832 716 45,'0'0'177,"0"0"-67,0 0-12,0 0-11,0 0 8,0 0-32,0 0-18,-4 0 10,4 0-38,0 0 5,0 0-16,0 0-11,15 0 11,8 6-12,6-2 7,2-2-1,4-2 0,1 0-19,-3 0-28,1 0-58,-8 0-25,-7-4-85</inkml:trace>
  <inkml:trace contextRef="#ctx0" brushRef="#br0" timeOffset="105067">2801 606 28,'0'0'155,"0"0"-28,0 0-27,0 0-11,0 0-19,0 0-57,0 0 11,0-4-23,0 4 40,0 0-25,0-2 16,0 2-10,0 0-2,0-2-8,0 2-11,0-2 17,0 2-18,0-2 10,0 0-3,0 0-1,0 0-5,-2 0-2,2 2 1,0-2 0,0 2-1,0 0-8,0 0 7,0-2-1,0 2-7,0 0 15,0 0-13,0 0 7,0 0-2,0 0 3,0 0-14,0 0 13,0 0-4,4 4-4,7 8 18,3 4-2,1 0-4,1 4 1,1 2-3,4 2 0,-4 0 11,1-2-11,1 0 5,-4 0 3,-1-7-12,-4-1 15,-1 1-21,3-5 9,-4-2 0,-1-2 1,-1-2-1,2 1 0,-4 0 7,0-1-20,1 0 12,-3 0 0,0 0-24,0 2 12,-2-2-24,2 2-21,1-4-1,-1 0-48,0 0-66,1-2-132</inkml:trace>
  <inkml:trace contextRef="#ctx0" brushRef="#br0" timeOffset="105876">3075 638 49,'0'0'134,"0"0"-69,0 0 25,0 0-5,0 0-17,0 0-12,0 0 7,0-2 10,0 2-27,0 0 1,0 0-21,0 0 31,-7 2-43,-4 8 2,-2 2-16,-3 4 0,1 2-1,-3 2 2,-1 0-2,0 4 8,-1 1-19,-3 0 10,4-2 1,-2 0-19,6-5 4,1-2-6,3-2-7,3-3-4,0-2-25,2-1 6,2-2-20,1-2 12,1 0-41,0-4 5,2 0-28</inkml:trace>
  <inkml:trace contextRef="#ctx0" brushRef="#br0" timeOffset="106334">3024 658 3,'0'0'144,"0"0"-40,0 0-58,0 0 29,0 0-8,0 0-20,0 0 2,2-4 3,-2 4 10,0 0-18,0 0 18,0 0-33,0 0-6,-2 0-23,-7 0-1,-1 10 0,0 4-6,-3 2 1,-1 2 6,-1 4-7,-4-2-5,2 1 3,-1-1-30,2 0-5,5-4-8,3-2-10,1-4-2,2-2-12,0-2-35,1-3-54</inkml:trace>
  <inkml:trace contextRef="#ctx0" brushRef="#br0" timeOffset="106875">2830 608 46,'0'0'169,"0"0"-84,0 0-27,0 0 7,0 0-19,0 0-11,0 0-27,-4 0 24,4 0-15,0 0 12,0 0-28,0 10 22,2 4-8,9 4-2,5 4 1,1 2-7,1 2 13,4 2-19,-2 3 2,3-3 9,-4 0-21,0-2 10,-3-3-2,-1-3-12,-2-6-26,-2-3-10,0-4-44,-4-3-49,-5-4-124</inkml:trace>
  <inkml:trace contextRef="#ctx0" brushRef="#br0" timeOffset="108017">3327 688 77,'0'0'160,"0"0"-62,0 0-3,0 0-10,0 0-1,0 0-21,0 0 17,-7 0-34,7 0 10,0 0-37,0 0 8,0 0-25,0 0-4,0 0-3,3 0-14,12 2 12,7 0-25,3 0 23,2-2-31,-1 2 15,-2-2-53,1 0-21,-7 0-34,-7 0-60</inkml:trace>
  <inkml:trace contextRef="#ctx0" brushRef="#br0" timeOffset="108437">3318 827 85,'0'0'119,"0"0"-53,0 0 3,0 0 25,0 0-44,0 0-6,0 0-20,82 14 4,-64-10-7,0-1-21,2-1 1,2-1-1,3-1 0,-3 0-104,-6 0-133</inkml:trace>
  <inkml:trace contextRef="#ctx0" brushRef="#br0" timeOffset="112956">3948 288 51,'0'0'140,"0"0"-60,0 0-12,0 0 9,0 0-27,0 0 12,0 0-27,2-4 24,-2 2-27,0 2 7,0-2-15,0 2 1,0-2 4,0 2-22,0 0 20,-4 0-27,0 0 0,-3 0-3,0 0 3,-2 0-26,-1 2 16,-2 10 0,3 2-1,1 4 10,-1 4-15,4 2 14,0 0-13,1 2 13,2 0 0,0 3 1,-1 2 1,1 0-1,0 0 0,0-3 1,0 0-9,0 0 19,-4-4-20,2-2 17,2-2-8,-2-4 2,-3-1-1,3-2 0,-4-2-6,0-3 5,-1-2 2,3-2-2,-2 0 12,2-2-22,-1-2 9,3 0 1,0 0-15,1 0 9,1 0-6,-1 0-6,3 0 18,0-2-29,0-2 29,0 0-4,0 0-5,0 2 17,3-2-9,6 2 2,0-2-8,-1 2 7,2 2 2,1 0-8,-3 0 8,2 0-10,-4 0 4,1 6-3,-1 5-3,2-2 10,-4 4 1,0-3 0,1 2 5,-3 2 3,0 0-5,0 0-3,0 2 15,0 2-8,1 0 0,2 0-5,-3 2 6,5 0 3,-3 2-10,0-2 0,3 0 7,-3-2-12,1 1 11,0-3-2,-1 0-4,0-2 5,0-2-6,1 0 1,-1-1 8,1-4-8,0 0-2,-1-6 7,0 2-15,3-3 8,2 0-5,4 0-29,-4 0-46,1-7-118</inkml:trace>
  <inkml:trace contextRef="#ctx0" brushRef="#br0" timeOffset="116141">4164 342 107,'0'0'219,"0"0"-93,0 0-17,0 0 18,0 0-39,0 0-7,0 0-40,-4 0 5,4 0-45,0 0 12,0 14-12,0 6-1,0 4 5,0 3-4,0 1-2,0 3 8,0-3-19,0-2-37,-2-4-23,0-2-38,0-6-17,0-6-109</inkml:trace>
  <inkml:trace contextRef="#ctx0" brushRef="#br0" timeOffset="116523">4118 338 45,'0'0'185,"0"0"-77,0 0-61,0 0 7,0 0-37,0 0 5,0 0 8,40 0 39,-23 2-46,1 6 21,3 0-14,-2 2-3,0 0 7,-2 0-14,1 0 16,-5 0-26,1 2 22,-5 2-32,-1 0 29,-3 5-20,-5-1 10,0 5-2,0-1-16,-9 0 5,-8-2 4,0-2-20,0-4 14,-1-2-12,1-2 7,1-4 0,1-2-26,1-2-6,1-2-30,1 0-25,1 0 20,3-8-52,2-2-86,2 0-2</inkml:trace>
  <inkml:trace contextRef="#ctx0" brushRef="#br0" timeOffset="117139">4407 413 202,'0'0'146,"0"0"-51,0 0-3,0 0 15,0 0-43,0 0 2,0 0-33,0 0 3,0 0-28,0 5 3,0 8 1,0-2 1,0 6-2,0-1-11,0 2 23,0 3-23,0-2 19,0 3-17,0 3 8,0-3-10,-2-2 1,-2-2-1,2-4 7,2-2-15,0-4 18,0-2-20,0-2 14,0-2-11,0 0 1,0-2 5,6 0-20,7 0-12,5 0 32,3 0-31,0 0 19,4-2-46,-2-2 16,-2-2-62,-7 4-47,-5-2-245</inkml:trace>
  <inkml:trace contextRef="#ctx0" brushRef="#br0" timeOffset="119639">4904 474 124,'0'0'139,"0"0"-43,0 0-8,0 0-1,0 0-44,0 0 11,0 0-18,0 1 27,0 2-24,0-2 10,-2 3-23,-4 0-16,-6 5-10,-1-1 2,-3 2-4,1 0 14,-1-1-24,0 2 14,0-1-4,6-4-24,-3 0 12,3 0-12,1-4-10,5 0 13,0-2-10,-1 2 32,5-2-23,0 0 13,0 0-22,0 0 10,0 0-30,0 0 11,0 0 0,0 0-1,0 2 15,0-2-1,0 2 28,5-2 2,1 2 5,5 0-6,1 2 12,3-2-1,-1 2-3,1-2-3,1 2 1,-1-2 1,1 0-5,-3 0 4,3-2-5,-3 2-2,-2-2 1,-1 0 0,-4 0 0,-2 0 0,-4 0 0,2 0-8,-2 0 0,0 0-2,0 0-5,0 0-12,0 0 26,-2-6 1,-2-2-1,2-4-11,-2 2 1,-1-4 2,3-4-89,-1 2-10</inkml:trace>
  <inkml:trace contextRef="#ctx0" brushRef="#br0" timeOffset="120704">4940 562 80,'0'0'72,"0"0"8,0 0 26,0 0-7,0 0-40,0 0 9,0 0-9,0 0 24,0 0-36,0 0 2,0 0-18,0 0-10,0 0-1,0 0-19,0 0-2,0 0 6,0 0-12,0 0-8,9 0 14,9 0 1,6 0 0,3 0 0,2 0 0,2 0-2,0 0 4,1-2-11,-5 0 18,-2 2-16,0-3 14,-4 2-14,-3-1 7,-3 2-9,-2-2 2,-4 2-15,0-2 3,-3 2-1,-1 0 19,0 0-25,-3 0 10,0 0-32,1 0 2,-3 0-33,0 0-28,0 0-42</inkml:trace>
  <inkml:trace contextRef="#ctx0" brushRef="#br0" timeOffset="124167">5631 232 126,'0'0'78,"0"0"4,0 0-29,0 0-2,0 0-14,0 0 5,0 0 13,0 0-29,0 0 17,0 0-24,0 0 10,0 0-28,0 0 19,0 0-13,0 0 10,0 0-2,0 0-14,0 0 12,0 0-12,0 0-2,0 0 11,0 0-22,0 0 13,0 0-2,0 0 1,0 0-7,0 0 7,0 0 0,0 0-3,0 0 9,0 0-9,0 0 10,0 0-7,0 0 2,0 0 4,0 0 1,0 0-1,0 0 6,0 0-11,0 0 5,0 0 5,0 0 4,0 0-1,0 0 14,0 0-27,-4 0 0,-8 0-1,1 0-9,-3 0 7,1 0-11,-1 0 5,1 2-5,3 0 12,-2 0-5,5-2 5,1 0 1,2 2-6,1-2-1,1 0 2,0 0-5,2 0 20,0 0-20,0 0 16,0 0-12,0 0 5,0 2-11,0 2 5,0 4 7,0 2-9,0 2 14,0 4-14,0 4 18,0 0-15,4 2 7,-1 2-2,-1 0 1,0 1 0,0-2 0,0 2 6,0-4-13,-2-2 16,2-2-14,-2-1 14,3-2-12,-3 0 3,0-2-1,0 0 1,0-2 0,0 0-1,0 0 4,0-2-9,0 2 12,0-2-12,0-2 5,0 2 1,0-2-11,0-2 1,0-2 10,0 0-30,0 0 21,0 0-15,0 0 24,0 0-19,2-2 19,0 2-23,3-2 14,0 0 8,1 2 2,0-2-2,3 0 8,1 0-15,0 0 16,1 0-15,1 0 14,-1 0-8,-3 0 1,2 0-9,-3 0-40,-1 0-60,-2 0-63</inkml:trace>
  <inkml:trace contextRef="#ctx0" brushRef="#br0" timeOffset="125329">5746 410 59,'0'0'140,"0"0"-26,0 0-1,0 0-58,0 0 31,0 0-45,0 0 9,-9-18-27,9 17 5,0-4-13,0 1-2,0-2-13,5-2-6,9 0 6,-1 0 0,3 2-7,-3 2 14,1 2-14,-4 2 0,-1 0 7,0 0 0,0 0 0,-2 12 1,-5 2 9,0 2 14,-2 2-11,0 2 8,0 5-14,-15-1-7,-6 3 0,1 1-1,1-2-13,-2-2-35,8-4 26,2-4-13,6-6 36,5-4-13,0-2 13,0 0-19,0 0 18,9-2-19,5 0 19,1-2-1,5 0-22,1 0 4,5 0-58,-4-2-19,-4-4-62</inkml:trace>
  <inkml:trace contextRef="#ctx0" brushRef="#br0" timeOffset="125871">6063 436 48,'0'0'228,"0"0"-87,0 0-60,0 0 7,0 0-29,0 0 0,0 0-49,-25-2 18,19 2-4,-6 0-6,4 4-18,-1 8 0,-1 6-1,4 0-1,4 2-6,0 0 15,2-2-17,0 0 6,0-2 3,8-2 1,6-2-1,-1-2 0,1-4-14,3-4 14,1-2-25,0 0 0,-2 0-6,-1 0 15,-1-6 0,-3-2 17,-5-2 0,-1-2 0,-5-2 8,0-3 1,0 2 9,-2-3-17,-12 0 7,3-3-7,-2 6-2,2-3-5,0 6-10,1 5-20,4 4-6,2 2-47,-1 1-192</inkml:trace>
  <inkml:trace contextRef="#ctx0" brushRef="#br0" timeOffset="126395">6355 442 168,'0'0'181,"0"0"-67,0 0-17,0 0-28,0 0 45,0 0-47,0 0-17,-32-14-38,24 14 5,-3 0-16,-3 0-1,3 14 0,-1 3 0,2 2-1,1 3-2,5-3-3,1 2 10,3-6-14,0 0 9,0-3-1,9-4-2,2 0 3,3-4-12,1-2-20,3-2 32,-3 0-34,1 0 29,-3 0-34,3-8 39,-5-4-15,-2 0 3,-3-5 13,-6 2 16,0-1-3,0-2-7,-2-1 5,-11 1 1,0 2-19,-1 4 18,4 2-22,-2 2-4,5 8-25,1 0-58,4 0-107</inkml:trace>
  <inkml:trace contextRef="#ctx0" brushRef="#br0" timeOffset="126929">6529 356 74,'0'0'284,"0"0"-169,0 0-73,0 0-10,0 0-5,0 0-17,0 0-14,0 42 13,2-17-5,-2 1-3,2 0 12,-2 3 4,0-5-16,2 0 6,-2-4-7,0-4-40,2-2-31,0-6-42,-2-2-181</inkml:trace>
  <inkml:trace contextRef="#ctx0" brushRef="#br0" timeOffset="127251">6662 376 179,'0'0'166,"0"0"-107,0 0-21,0 0 25,0 0-25,0 0-7,0 0-25,0 128 4,0-102 0,0-2-10,0-2-7,0 0-86,0-8-16,0-4-90</inkml:trace>
  <inkml:trace contextRef="#ctx0" brushRef="#br0" timeOffset="127506">6564 526 65,'0'0'113,"0"0"-82,0 0 21,0 0 28,0 0-43,0 0-9,0 0-26,75 0 1,-58 0-3,1 0-20,-5 0-109,-2 0-133</inkml:trace>
  <inkml:trace contextRef="#ctx0" brushRef="#br0" timeOffset="127859">6780 298 127,'0'0'189,"0"0"-133,0 0 5,0 0-8,0 0-9,0 0-44,0 0 10,7 0-8,1 0 6,2-2 14,3-2-21,3 2 19,-1 0-18,-1 0 3,-1 0 3,1 0-11,-5 2 3,-3 0 0,-2 0 0,1 0 1,-3 0-2,0 0 9,1 0 20,-3 6 1,0 4-2,2 2-24,-2 0 19,0 4-12,0 0-9,0 3 10,0 0-11,0 2 9,0 0-3,0 4-6,0-2 11,0 1-18,0-4 7,0 0 0,0-2 6,0-2-6,-2 0 0,2-4 7,0 0-15,0-2 16,0-2-15,-3 0 16,3-2-10,0-2 1,0 0 0,-2-2 0,2-2 1,-2 2 5,-1 0-6,1 2 23,-2-2-23,0 0 23,-1 0-23,-4 0 10,0 0-1,-2 0-7,0-2-2,-2 2 2,2-2-4,-1 2-35,-1-2-21,1 0-59,4 0-163</inkml:trace>
  <inkml:trace contextRef="#ctx0" brushRef="#br0" timeOffset="134737">4214 851 35,'0'0'197,"0"0"-77,0 0-45,0 0 0,0 0-30,0 0 5,0 0-34,0 0 22,0 0-27,0 0 20,0 0-20,0 0-1,0 0-5,0 0 2,0 8-14,0 9 17,0 2-20,0 4 23,0 5-21,0 0 10,0 2-2,0 2 0,-4-4-14,0-3-32,0-1-27,2-8 3,0-6-110</inkml:trace>
  <inkml:trace contextRef="#ctx0" brushRef="#br0" timeOffset="135195">4152 851 62,'0'0'143,"0"0"-85,0 0 7,0 0-3,0 0 3,0 0-34,0 0 5,0-7-24,0 7 1,4 0-13,4 0 0,3 0 9,5 0 27,5 10 7,-2-1-42,4 1 25,-3 3-25,2-1 26,-4 2-18,-1-2 8,-1 0-8,-3-2 5,-1 2 2,-6-2-10,-3 2 24,-1 2-15,-2 0 21,0 4-35,0-2 38,-9 2-33,-5-1 6,-3 1-11,-3-4 0,0 3-1,0-4 10,1-3-20,7-2 6,-2-2-6,3-3-35,4-3 7,-1 0-41,0 0-42,2-11-34,1 0-100</inkml:trace>
  <inkml:trace contextRef="#ctx0" brushRef="#br0" timeOffset="135969">4521 831 68,'0'0'179,"0"0"-65,0 0-33,0 0 17,0 0-26,0 0-7,0 0-33,0 0 1,0 2-17,0 13-2,0 5 9,0 3-10,0 4 19,0 3-32,0 0 23,0 4-23,0 0 12,0 1-11,0-7-2,0-2-4,0-6-22,3-6-22,1-6-44,4-5-15,1-3-94,-1 0 0</inkml:trace>
  <inkml:trace contextRef="#ctx0" brushRef="#br0" timeOffset="136389">4688 859 98,'0'0'176,"0"0"-96,0 0 25,0 0-17,0 0-23,0 0-29,0 0-26,0 7 13,0 8-10,0 6 10,0 3-21,0 0 22,0 2-24,2 0 10,0-2-10,3-2 0,-3-2 0,-2-3-51,0-3-14,0-4-82,0-6-104</inkml:trace>
  <inkml:trace contextRef="#ctx0" brushRef="#br0" timeOffset="136710">4485 992 82,'0'0'94,"0"0"-17,0 0-5,136-4-45,-84-2-27,-12 0-104</inkml:trace>
  <inkml:trace contextRef="#ctx0" brushRef="#br0" timeOffset="163703">4879 966 28,'0'0'111,"0"0"-29,0 0-19,0 0 18,0 0-22,0 0 0,-2 0-18,2 0 1,0 0-5,0 0-22,0 0 11,0 0-19,0 0 22,0 0-28,0 0 22,0 0-22,0 0 19,0 0-10,0 0 0,0 0 9,0 0-18,0 0 16,0 0-16,0 0 2,0 0 6,0 0-15,0 0 12,0 0-6,12 0 16,5 0-15,6 0 6,2 0 6,6 0-21,4 0 16,3 0-12,2 0 4,0 0-1,-2 0-12,-2 0-5,-5 0 8,0 0-20,-4 0 29,0 0-24,-5 0 12,-4 0-18,-2 0 16,-8 0-29,-6 0-44,-2 0-42,0 0-79</inkml:trace>
  <inkml:trace contextRef="#ctx0" brushRef="#br0" timeOffset="164790">4993 912 18,'0'0'154,"0"0"-79,0 0-19,0 0 2,0 0 2,0 0-12,0 0-19,0 0 17,0 0-11,0 0 21,0 0-33,-4 0 15,-2 1-30,-4 4 5,-1-1-6,0 2-7,-3 2 0,2 0 1,-2 2-5,1-2 14,1 2-17,1-2 13,5 0-8,-1-2 2,3 0 0,-1-4-1,5 0 2,-3 0-11,3-2 0,0 2 10,0-2-15,0 0 14,0 0-23,0 0 4,0 0-13,3 0 18,6 0 14,4 0 0,3 0-7,1 0 16,2 0-16,-2 0 12,-1 0-4,-3 0 0,-1 4 0,-4-2 0,-3 4-8,-1 0 7,-4 0-23,0 0 11,0-2-44,0 0 35,0-2 15,0-2 7,0 0 0,-6 0 1,1 0-1,-1-6-13,-2-6 13,4-2 0,-2 0 19,-1 0-17,1 2 12,1 0-14,2 2-8,3 2-17,0 4-37,0 2-98</inkml:trace>
  <inkml:trace contextRef="#ctx0" brushRef="#br0" timeOffset="167367">5769 797 36,'0'0'146,"0"0"-62,0 0-35,0 0 40,0 0-18,0 0-12,0 0-9,0 0 2,0 0-5,0 0-34,0 0 18,0 0-23,-3 0 15,-3 0-23,2 0 19,-4 0-18,0 0-1,-1 3 0,-2-2 1,2 2-10,0-2 5,-2 2-3,-1-3 7,4 1-9,-1-1 13,2 0-4,2 0 0,-1 0-7,2 0 6,1 0 2,-1 0-4,2 0 11,0 0-16,0 2 15,-2 0-19,2 0 12,2 5-7,0-2 7,0 4-5,0 0 4,0 1 2,0 3-11,0 0 22,0 1-21,0 3 18,0 1-10,0 0 1,0 0-8,0 2 7,0-2 2,0 0-2,0-2 6,0 2-16,0-4 22,0 3-21,0-3 16,0-2-6,0 1 0,0-2 0,0-1-1,0-2 8,0 0-17,0-2 20,0-2-20,0 0 7,0-1 1,0-2-8,0 2 2,0-2-1,0-1 0,0 2 2,0-2 9,0 2-11,0-2 4,0 0 4,0 0-12,0 0 7,2 0-16,4 2 8,-2 1 14,5-3 0,-1 1-5,2 2 13,-1-3-11,-1 1 15,1-1-13,3 3 1,-2-2 0,4 1 1,-1 0-1,3 3 1,-3-4 14,0 2-25,1-2 20,-3 2-19,-1 1 10,-4-2-2,0-1-6,-1-1-19,1 0-33,2 0-65,-4 0-89</inkml:trace>
  <inkml:trace contextRef="#ctx0" brushRef="#br0" timeOffset="168749">5893 968 129,'0'0'151,"0"0"-59,0 0-24,0 0 22,0 0-34,0 0-23,0 0-8,-2-26-24,2 18 9,0 0-1,0 0-15,9 2 18,3-2-13,3-1 2,1 4 0,1-1-1,1 2 0,-3 4-2,-1 0 9,-1 0-15,-3 0 16,-2 0-9,-1 1 2,-3 9-1,-2 3 8,-2 3 16,0 0 11,0 6-34,-10 0-1,-9 0-1,2 2 0,-3-4-38,0-2 16,6-3-2,1-3 9,6-6 6,3-2 10,1-2-1,1 0 3,2-2-14,0 0 13,0 2-2,0-2-20,0 0 19,0 2-37,11 0 38,5 0 0,2 0-9,2-2 9,2 0-10,1 0-28,6 0-62,-5 0-30</inkml:trace>
  <inkml:trace contextRef="#ctx0" brushRef="#br0" timeOffset="169506">6284 890 18,'0'0'181,"0"0"-91,0 0-4,0 0-6,0 0 2,0 0-30,0 0-19,-14-9 3,5 9-20,3 0 0,-3 0-15,-1 10-2,2 1 2,1 3-2,3 1-5,0 4 6,0-3-1,4 2 1,0 0-6,0-4-4,0 0 10,0-2-13,8-4 7,0 0-7,5-4-2,1 0-14,1-4-19,4 0 11,-1 0 5,-1 0 31,1 0 1,-2-10-7,-5-2 16,0 0 4,-4-4 20,-5 0 23,-2 0 5,0-2-37,-2 2 7,-11-3-30,-3 6 16,3 1-11,-1 1-12,1 6-10,2 3-40,1 0-162</inkml:trace>
  <inkml:trace contextRef="#ctx0" brushRef="#br0" timeOffset="170482">6473 944 39,'0'0'98,"0"0"-53,0 0-25,0 0 23,0 0-30,0 0 6,0 0-12,49-58 11,-47 49 6,1 1-5,-1 2 8,-2 1-21,2 2 22,-2-1-20,0 4 15,0 0-23,0 0 9,0 0-9,0 0-18,0 7 17,0 7 2,0 2-5,0 2 11,0 0-13,0 0 8,0-2-3,0 0 1,0 0 0,0-2 0,0-2 0,0 0 0,0-2 7,0 0-10,0-2 6,0 2-6,0-4 4,0 3-2,0-1 1,0-2 0,0-2-1,0 0 2,0 0-9,0-2 9,0 0-2,0 0-21,-7 0 21,0-2-10,0 2 11,-1-2 0,1 0 1,3 0-2,-1 0 2,0 0-9,3 0 18,2 0-16,-2 0 6,2 0 0,0 0 0,0 0-7,0 2 7,0-2-10,0 2 10,0-2 2,9 2 13,2-2-14,0 0 4,3 0-5,-1 0-10,0 0-11,3 0-18,-5 0-56,-1 0-92</inkml:trace>
  <inkml:trace contextRef="#ctx0" brushRef="#br0" timeOffset="171404">6756 844 71,'0'0'196,"0"0"-99,0 0 1,0 0-20,0 0-5,0 0-44,0 0-17,0 0-12,0 4 10,0 10-3,0 4-4,0 4 24,0 2-26,0 0 1,0 2-2,0-2-26,0 0-9,0-4-31,-3-4 4,1 1-22,0-7-39,0-2-142</inkml:trace>
  <inkml:trace contextRef="#ctx0" brushRef="#br0" timeOffset="171781">6885 840 163,'0'0'183,"0"0"-93,0 0-37,0 0 35,0 0-55,0 0-17,0 0-6,0 28 8,0-8 6,0 1-24,0 4 10,-3 1-4,-1 0-12,2 0-1,0-4-32,0-2-21,-1-4-13,1-1 1,2-5-65,-2-6-89</inkml:trace>
  <inkml:trace contextRef="#ctx0" brushRef="#br0" timeOffset="172089">6727 974 3,'0'0'163,"0"0"-82,0 0-26,0 0-15,0 0 11,0 0-23,0 0-15,60-2-2,-40 2-10,5 0-2,-6 0-34,-3 0-90</inkml:trace>
  <inkml:trace contextRef="#ctx0" brushRef="#br0" timeOffset="172524">7019 742 52,'0'0'193,"0"0"-102,0 0-11,0 0-17,0 0-1,0 0-55,0 0 18,-2-2-18,2 2 5,0 0-5,2 0-6,7 0 12,1 0-7,4 0-10,-1 0 14,-1 0-16,1 0 15,-4 0-9,-2 0 0,-3 0 0,-2 0 0,-2 0 0,3 0 0,-3 9 9,0 2 50,0 6-29,0 3 9,0 5-31,0 1 7,0 3-10,0 6-4,-5-1-2,-2 2-20,0 0 20,3-2-31,0-3 20,2-5-15,-1-6 26,3-2-7,0-2 8,0-6-1,0 1 2,0-6-4,0 0 12,0-4-7,0-1-2,0 3 18,0-3-18,0 0 10,0 0-8,0 0-1,0 0 17,0 0-18,-4 0 35,2 0-28,-8 1 23,2 3-28,-5 0 5,-3 1-7,-3 0-9,7 4 8,-1-4-24,1 2 4,3-1-47,3-1-17,1-1-97,0-1-115</inkml:trace>
  <inkml:trace contextRef="#ctx0" brushRef="#br1" timeOffset="409385">7333 388 84,'0'0'141,"0"0"-69,0 0 15,0 0 10,0 0-37,0 0-4,0 0-30,0 4 21,0-2-23,0 2 12,0 0-18,0 4-3,0 5 3,0 0-18,0 7 9,0 2-2,0 4-5,0 0 6,0 2-12,9 2 5,0-2-1,4 2 0,2-2 1,1-2-1,2-4 6,-2 0-9,-3-6 11,0-5-15,-6-3 14,-1-4-12,-3-4 5,-3 3 0,0-3 0,0 0 12,0 0 11,-3 0-23,-5 0 27,-3 0-20,-1 0-14,1 0-10,1 7-9,-4 15 3,1 8 4,-1 6-3,5 7-12,1 3 28,5 0-1,3 0-1,0-1 14,0-5-7,3-3 2,3-5-1,3-4 0,-3-2 1,2-4-1,-6-2 10,-2-4-13,0-2 12,0 0-15,0-2 6,-14 5-23,-1-5-74,1-2-128</inkml:trace>
  <inkml:trace contextRef="#ctx0" brushRef="#br1" timeOffset="412456">7949 455 46,'0'0'120,"0"0"-23,0 0 12,0 0-26,0 0-8,0 0-28,0 0-5,-10-10 35,5 10-43,1 0-14,-3 0-11,3 0 10,-3 0-19,-2 0 0,-2 10-17,0 7 9,-1 3-3,4 6-5,1 2 9,1 6-11,-2 4 17,4 4-10,0 6 3,-1 0-50,1 4-13,-2 3-50,0-10-65,2-13 6</inkml:trace>
  <inkml:trace contextRef="#ctx0" brushRef="#br1" timeOffset="412832">7690 791 46,'0'0'94,"0"0"-32,0 0-23,0 0 23,0 0-29,0 0-1,0 0 0,113-37-6,-80 33-4,3-2-21,4 2 3,-3 2-4,7-4-36,-7 4-114,-12-2-44</inkml:trace>
  <inkml:trace contextRef="#ctx0" brushRef="#br1" timeOffset="413020">8049 692 46,'0'0'139,"0"0"-44,0 0-20,0 0-26,0 0-24,0 0 12,0 0-24,-35 57 4,35-44-11,-3 0 13,3-2-19,0-4 8,0-3-8,0 0 1,3-4-2,5 0-2,4 0 3,-1 0-13,-1-1 12,2-12 1,-3-1 0,-5-1-9,1-1-4,-5 2 2,0-2-20,0 0-3,0 4-46,0 4-38</inkml:trace>
  <inkml:trace contextRef="#ctx0" brushRef="#br1" timeOffset="413423">8227 714 10,'0'0'57,"0"0"0,0 0 10,0 0-30,0 0 6,5 104-21,-5-91 5,0-3 2,-5-3-1,3-5-5,0-2-9,0 0 24,2 0-22,-2 0-16,0-9 5,2-6-12,0-2 8,0-2-1,0 0 0,0-2-12,10 5-18,3 0-16,12 0 5,-4 4-45,-4 4-57</inkml:trace>
  <inkml:trace contextRef="#ctx0" brushRef="#br1" timeOffset="413777">8227 714 9,'138'-36'228,"-138"36"-137,0 4-57,3 4 4,-1 0 22,1 6-9,-3 0-24,0 4 8,0-2-21,0 1 18,0-3-25,0 0 10,0-6-16,0 1 0,0-5-1,0-4 0,0 0-1,0 0-6,0 0 7,0 0-36,0-4 27,6-10-24,5-3 6,1-1-5,-2-1-13,3-1-18,-1 4 6,1 4 37,-1 4 6,-4 6 12,1 2-5,-2 0 7,-2 4 9,-1 10 27,0 2 16,-1 0-8,-3-2 3,2-1-24,-2-3 2,0-3-24,2-6 4,-2-1 1,4 0-6,1 0 0,4 0-8,4-5 8,1-8-6,3-2-6,2 1-15,-2 4 5,-1 0-5,-5 6 26,-1 4-8,0 0 8,-3 0 2,-5 14 8,0 1 19,0 0-4,-2 4 6,0-5-30,2-2 0,5-2-35,7-7-8,-2-3-63,0 0-44</inkml:trace>
  <inkml:trace contextRef="#ctx0" brushRef="#br1" timeOffset="414338">8795 710 134,'0'0'163,"0"0"-73,0 0 4,0 0-24,0 0-16,0 0-44,0 0-9,0 0-1,-62 52 1,62-37-2,0-2-8,0-3 8,0-5 2,3-2 6,6-2-7,-1-1-10,3 0-10,3 0 8,-1-4-1,-1-8-20,-2 2 20,-3-2 3,-3-1 3,2 5 11,-4 0-5,0 6 1,0 0 0,2 2-10,3 0 10,-1 0 0,4 11 1,1 0 25,-1 4-26,2-3 5,-1-2-3,0-3-4,3-6-9,-1-1-40,7 0-31,-5-10-72,1-2-69</inkml:trace>
  <inkml:trace contextRef="#ctx0" brushRef="#br1" timeOffset="414744">9054 465 120,'0'0'134,"0"0"-34,0 0-41,0 0-25,0 0-3,0 0 2,0 0 12,-4 85-32,4-53 20,0 2-12,0 0 23,0-2-37,0 0-7,0-2-33,0-1-13,0-5-61,-2-6-45,-4-7 7</inkml:trace>
  <inkml:trace contextRef="#ctx0" brushRef="#br1" timeOffset="414994">8959 718 88,'0'0'78,"0"0"-4,0 0-14,0 0-32,0 0-4,116 0-24,-88-4 0,10-4-11,-9 0-59,-5 2-71</inkml:trace>
  <inkml:trace contextRef="#ctx0" brushRef="#br1" timeOffset="415174">9295 640 202,'0'0'198,"0"0"-156,0 0 4,0 0-4,0 0-3,0 0-32,0 0-6,-10 110 14,13-100-14,6-1 19,0-3-20,2-4 13,3-2-13,-1 0-7,3 0-10,1-6 7,-3-9-26,-1-1-24,-9-12-9,-2 6-71,-2 2-54</inkml:trace>
  <inkml:trace contextRef="#ctx0" brushRef="#br1" timeOffset="417103">7879 1032 129,'0'0'196,"0"0"-92,0 0-19,0 0 4,0 0-30,0 0-10,0 0-38,0 0 12,0 0-23,0 0 20,0 4-20,0 10 10,0 8-1,-4 7-9,-6 3 0,-1 4 4,-3 7-11,1-3-23,1-3-8,0-4-19,7-7 38,1-10 17,4-6 0,0-4 1,0-3-12,0-3-3,2 0 3,11 0 7,5-3 12,3-3-9,-2-2 4,4 2-1,-1 2 0,-2 2 1,-3 0-2,-2 2-33,1 0-41,-5 0-82,-4 0-61</inkml:trace>
  <inkml:trace contextRef="#ctx0" brushRef="#br1" timeOffset="417583">8090 1244 101,'0'0'123,"0"0"-40,0 0-18,0 0 2,0 0-38,0 0-9,0 0-19,-12 98 9,8-78-3,-1 1-5,1-3-4,0 0 2,2-4 0,2 0-78,0-4 16,0-6-111</inkml:trace>
  <inkml:trace contextRef="#ctx0" brushRef="#br1" timeOffset="417884">8116 1075 173,'0'0'116,"0"0"-28,0 0-38,0 0 9,0 0-46,0 0-1,0 0-12,0-7-9,2 7-21,3 0-38,2 0-47,-5 0-106</inkml:trace>
  <inkml:trace contextRef="#ctx0" brushRef="#br1" timeOffset="418252">8116 1075 77,'130'-7'114,"-130"7"-65,0 2-16,0 13 12,0 1-11,0 6-19,0 6 5,0 2-19,-2 2 33,-4 7-22,2 1 7,0 0-19,-3 2 0,3-3-15,0-5-32,4-4-21,0-6-4,0-8 13,0-6-47</inkml:trace>
  <inkml:trace contextRef="#ctx0" brushRef="#br1" timeOffset="418552">8194 1328 71,'0'0'88,"0"0"-22,0 0-15,0 0-12,0 0-29,121 0-3,-88 0-7,-4-4-30,-7 2-94</inkml:trace>
  <inkml:trace contextRef="#ctx0" brushRef="#br1" timeOffset="418830">8493 1062 153,'0'0'136,"0"0"-57,0 0-21,0 0 5,0 0-25,0 0-28,0 0 14,0 91-24,-7-53 14,2 6-12,-3 1 5,1 0-7,1 0-2,-2-4-34,6-7 0,0-6-13,2-4-26,0-8-48,0-6-113</inkml:trace>
  <inkml:trace contextRef="#ctx0" brushRef="#br1" timeOffset="419356">8397 1284 82,'0'0'101,"0"0"-47,0 0 6,0 0 2,0 0-17,0 0 7,0 0-3,2-8 15,1 6-40,3 2 2,3 0-23,7 0 17,3 0-18,6 0 5,2 0-7,6 0-27,-4 0-63,-6 0-90</inkml:trace>
  <inkml:trace contextRef="#ctx0" brushRef="#br1" timeOffset="420348">8670 1129 64,'0'0'160,"0"0"-72,0 0-39,0 0 7,0 0-10,0 0-28,0 0 5,0 113-16,0-77 5,0 0-11,-6 0-2,2-1-21,-1-7-27,3-4 10,2-6-21,0-6-56,0-6-28</inkml:trace>
  <inkml:trace contextRef="#ctx0" brushRef="#br1" timeOffset="421722">8798 1332 114,'0'0'123,"0"0"-48,0 0 3,0 0 4,0 0-49,0 0 0,0 0-31,0 18 21,3-12-23,3 0 13,7-2-12,3-2 6,3-2-2,4 0-4,2 0-2,-3 0-4,-2-8-5,-4-2 4,-3-2 5,-7-1-11,-3 4 6,-3-3 5,0 2 1,-3 0-1,-12 0-7,-1 6 7,-1 1 1,-2 3 27,4 0-27,1 9-1,4 9-7,3 8 8,3 2-1,2 2 1,2 1-1,0-3 3,0-4-8,13-6 13,5-4-8,1-4 1,17-8-26,-5-2-38,-4 0-105</inkml:trace>
  <inkml:trace contextRef="#ctx0" brushRef="#br1" timeOffset="422742">9470 1131 143,'0'0'172,"0"0"-112,0 0 25,0 0-10,0 0-18,0 0-24,0 0 0,0 56 6,0-27-23,0 3 3,0 0-18,0 2 6,-6-2-7,2-2-14,1-5-41,1-5-10,2-8-45,0-6-19,2-4-88</inkml:trace>
  <inkml:trace contextRef="#ctx0" brushRef="#br1" timeOffset="423426">9453 1151 64,'0'0'154,"0"0"-96,0 0 33,0 0 2,0 0-18,0 0-30,0 0-19,0-4 13,0 4-17,0-2 6,0 1-27,9-4 11,13-1-12,7-1 12,7-2-12,1-1 1,1 2 0,1 0 1,-4 0-2,-4 4-20,-9 0-31,-12 4-67,-8 0-55,-2 0-175</inkml:trace>
  <inkml:trace contextRef="#ctx0" brushRef="#br1" timeOffset="423747">9545 1270 75,'0'0'93,"0"0"-16,0 0 10,0 0-58,147-10-12,-112 2-16,-1 1-1,-5 4-4,-10 0-51,-9 3-120</inkml:trace>
  <inkml:trace contextRef="#ctx0" brushRef="#br1" timeOffset="423944">9502 1485 49,'0'0'94,"0"0"-19,0 0 6,0 0-48,0 0 1,143-6-34,-94-12-28,-7 4-58,-9 0-70</inkml:trace>
  <inkml:trace contextRef="#ctx0" brushRef="#br1" timeOffset="424138">9869 1300 178,'0'0'137,"0"0"-98,0 0 13,0 0 20,0 0-49,0 0 11,0 0-15,-21 113 22,15-95-28,2-2-5,2-2-1,0-6-7,2-4 0,0-4-24,0 0-1,0 0-55,0-6 22,12-8 12,-2-2 27,3-2 7,1 0 11,-3 0 0,0 5-9,1 3 10,-6 4 0,3 4 6,-2 2-4,0 0-2,-3 4 20,0 10 29,-2 5-6,-2-1-1,2 0-38,-2-2-4,3-2-33,4-4-42,-3-2 4,3-6 1</inkml:trace>
  <inkml:trace contextRef="#ctx0" brushRef="#br1" timeOffset="424559">10124 1300 78,'0'0'195,"0"0"-90,0 0-5,0 0-51,0 0-13,0 0-27,0 0-8,-43 44-2,32-24 8,5 1-17,-2-5 20,6-2-20,2-4 17,0-4-7,0-4 0,0-2 0,0 0-1,4 0 3,6 0 2,1-12-4,1-4 1,1-4 11,-5-3-13,4-1 2,-6-2-1,1-2 1,-3-3 1,1-1 14,-5 2-15,0 2 26,0 2-26,0 6 5,0 6 0,0 6-7,0 8 1,0 0 0,0 0-10,0 20 10,-3 10 3,1 5-1,0 6-1,0 2 8,2-1-4,0-4-5,0-2-10,0-5-11,0-9-10,0-2-6,2-8-54,5-6-84</inkml:trace>
  <inkml:trace contextRef="#ctx0" brushRef="#br1" timeOffset="425438">10226 1366 142,'154'-41'144,"-154"40"-89,0 1 34,0 0-33,-4 0-12,-3 0-14,-2 0-30,0 6 13,-2 10-7,-1 4-4,4 5-1,1-1-1,5 0 0,2-6 0,0-4 0,0-4 0,0-4 13,9-4-11,1-2-4,2 0-14,1-2 16,1-12-13,-1-2-19,-2 0-17,1-2 13,-6 0 22,-2 2-16,-1 1 21,-3 5 3,2 4 6,-2 2 13,0 4 7,0 0-14,0 0 3,0 10 24,0 4-23,0 1 3,0-1-11,0-2-4,0-4-17,0-4 6,4-4-23,-2 0 3,3 0 14,2 0 3,-3-2-6,3-8-21,5-6-35,-4 2-29,1 1-1</inkml:trace>
  <inkml:trace contextRef="#ctx0" brushRef="#br1" timeOffset="425819">10498 1350 77,'0'0'59,"0"0"45,0 0-21,0 0 5,0 0-39,0 0-4,0 0-19,0 0-10,0 0-15,27 39 0,-25-39 12,0 0-12,1 0 4,-1 4 2,2 0-1,2 6-6,4 2 23,-1 4-5,4 4-18,-2-4-8,-2-4-155</inkml:trace>
  <inkml:trace contextRef="#ctx0" brushRef="#br1" timeOffset="426751">9391 730 33,'0'0'106,"0"0"-41,0 0-3,0 0 14,0 0-2,0 0-15,0 0-6,0-14-8,0 12 26,0-2-22,0 2-15,0-4-19,0 2 8,-5-2-22,0 0 5,-3 0-6,1 0 0,-2 2-1,0 2-17,2 0-11,-6 2-55,2 0-53,0 4-176</inkml:trace>
  <inkml:trace contextRef="#ctx0" brushRef="#br1" timeOffset="427907">10295 1213 371,'0'0'114,"0"0"-56,0 0 10,0 0 36,0 0-44,0 0-18,0 0-41,-6-1 21,6 1-21,0 0-2,0 0-35,0 0-42,0 8-53,0-2-221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43.4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71,'0'0'68,"0"0"-28,0 0 41,0 0-42,0 0-23,0 0-4,0 0-12,97-6-16,-85 4-124</inkml:trace>
  <inkml:trace contextRef="#ctx0" brushRef="#br0" timeOffset="257">339 25 299,'0'0'96,"0"0"-78,0 0-18,0 0-3,0 0-68,0 0-177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39.1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39 176,'0'0'192,"0"0"-134,0 0-5,0 0 9,0 0 3,0 0-52,0 0-1,2 0-11,-2 0 12,2 0 3,3 0-15,-1 0 27,5 0 4,7 0 12,6 0-31,7 0 10,7-4-23,4 0 9,-1-2-9,4-2 0,-3 1-1,-4 1-33,-5 5-34,-9-2-66,-11 3-111</inkml:trace>
  <inkml:trace contextRef="#ctx0" brushRef="#br0" timeOffset="420">194 72 110,'0'0'177,"0"0"-90,0 0-14,0 0 15,0 0-18,0 0-50,0 0 0,0 0-19,-3 0 32,3 5-25,0 3 7,-2 8-15,0 4 6,-2 4 2,2 4-8,-4 0 0,2 0-19,4-2-24,0 0-44,0-5-5,0-10-119</inkml:trace>
  <inkml:trace contextRef="#ctx0" brushRef="#br0" timeOffset="864">363 135 91,'0'0'205,"0"0"-139,0 0 11,0 0-12,0 0-25,0 0-15,0 0-17,-3-4 10,1 10-11,0 6-7,0 4 10,-3 2-4,3 0-5,-2 0-2,-2 0 1,1-2-32,0-2-14,3-4-45,-3 0 13,1-4-63,2-4-57</inkml:trace>
  <inkml:trace contextRef="#ctx0" brushRef="#br0" timeOffset="1156">383 90 103,'0'0'47,"0"0"17,0 0 2,0 0-23,0 0-15,0 0 6,0 0-11,89-15 3,-80 15 8,-2 0-23,-3 0 14,-4 8-18,0-1 5,0 4-11,0 3 14,-11 2-15,-4 2-1,1 2-6,3-2 1,2 0-6,7-2-9,2-4-2,0 0-1,0-4 22,11-2-33,5-4 11,8-2-9,-2 0-88,-4 0-94</inkml:trace>
  <inkml:trace contextRef="#ctx0" brushRef="#br0" timeOffset="1906">648 58 97,'0'0'169,"0"0"-50,0 0-38,0 0 16,0 0-38,0 0 2,0 0-20,0 0-22,0 7-12,-6 9-1,-4 4-10,-3 6 5,-1 2-2,1 4-7,1-2-6,0 0-30,3-4-32,5-6-12,4-8-26,0-6-49,0-6-59</inkml:trace>
  <inkml:trace contextRef="#ctx0" brushRef="#br0" timeOffset="2276">682 57 72,'0'0'116,"0"0"-64,0 0-35,0 0 19,0 0-20,0 0 21,0 0-21,24 66 7,-17-42-10,-1 4 3,1-2-14,0 0-2,0-2-19,-1 0-76,-1-8-39,-1-4-34</inkml:trace>
  <inkml:trace contextRef="#ctx0" brushRef="#br0" timeOffset="2560">570 221 29,'0'0'111,"0"0"-62,0 0 41,0 0-46,0 0-31,0 0 6,0 0-16,132-16-6,-110 14-1,7-2-2,-7 0-69,-7 0-110</inkml:trace>
  <inkml:trace contextRef="#ctx0" brushRef="#br0" timeOffset="2823">851 79 93,'0'0'131,"0"0"-85,0 0-19,0 0 48,0 0-26,0 0-14,0 0-5,2 110-12,-2-92-4,0-2-11,0-2-3,0-6 1,0 0-2,-2-4-9,-1 0 9,-1-4 2,2 0-2,2 0-20,0-2-50,0-10 57,0-4-17,0-2 8,0-2-24,0 2-44,6 0 17,2 2 14,0 6 18,-1 2 34,-1 6 7,1 2 2,-2 0 18,2 0 13,-3 6 57,0 8-27,3 0 6,-3 2-25,3-2-7,2 0-3,-2-2-25,1-4 2,2-2 0,-2-4-11,1-2 2,1 0 22,-2 0-4,1-2 0,-3-8-19,2-2 1,-4-4-2,1 0 7,-1-2-14,-2 0-5,-2 2-4,0 2-20,0 2-34,0 4-29,0 2-100</inkml:trace>
  <inkml:trace contextRef="#ctx0" brushRef="#br0" timeOffset="3431">1172 68 16,'0'0'104,"0"0"-16,0 0 13,0 0 13,0 0-71,0 0-1,0 0-15,-33 3-18,26 5-6,2-1-6,1 2 6,4-1-10,0 2 8,0-2-7,0 2 5,0-2 1,0-2 7,4 2-7,5 0 1,0 0-1,0-2 0,0 2 10,-4 0-15,-1 0 13,0 0-9,-4 0 1,0 0 0,0 2 0,-2 0 1,-12 2-4,-1-2 11,-3 0-16,3-2-1,-4-2-17,7-2-66,3-4-83</inkml:trace>
  <inkml:trace contextRef="#ctx0" brushRef="#br0" timeOffset="3912">1357 61 163,'0'0'142,"0"0"-67,0 0-8,0 0-9,0 0-10,0 0-1,0 0-9,-7-4 25,0 4-62,0 0 11,1 0-12,0 0 0,1 4 0,-2 6-7,2 0 7,1 2-10,2 2 4,-2 2 6,4 0-7,-2 0 10,2 2-10,0-2 7,0 0 0,0 0 0,0-2 2,0 0-4,0-4 2,-3 0 0,3-2-56,0-2 36,-4 0-38,-1-2-72,0-2-137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36.6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1161 215 26,'0'0'82,"0"0"-38,0 0 49,0 0-3,0 0-21,0 0-8,3 0-18,-3 0 15,2 0-27,-2 0 10,0 0-40,2 0 13,2 0-12,5 0 5,3 0-6,3 4 0,5 0 4,0 2 3,4-2-12,1 1 13,4-3-17,0-2 16,2 0-6,0 0-2,1 0 0,1 0-1,-4 0 2,0-5-9,-2-1 13,1 0-13,-5-2 13,2 2-15,2 0 10,-2 0 0,-1 0-6,1-2-1,1 0 7,-1 2-10,-1-2 4,1 0 4,-5 0-5,0 0 4,-2 2-4,2 0 6,-2 2-14,-1-2 2,-1 0-10,2 0 23,-3 0-25,-2 0 25,1 2-14,-3-2 12,-1 2 2,-2 0 0,3-3 0,-4 2-1,0-1 1,-3 2 0,1 0-8,-3 1 16,-2 0-18,0 0 20,0-1-11,0 3 1,0-2 0,0 2 1,0-2-1,0 2 0,0-1 8,-4-1-18,-3 2 18,-3 1-16,2-3-2,-3 3 10,-1 0 1,4 0 9,-1 0-10,3 0 3,-2 0-9,2 0 12,1 0-12,1 0 14,2 0-9,0 0 2,2 0-1,0 0 0,0 0-4,0 0 2,0 0 4,6 0-5,3 3 10,3-2-7,-2 2 7,1-1-6,1-2 0,-1 1-1,-3 2 0,2-2 1,-1 3-2,-5-1 10,0 1-11,-2-1 15,0 1-11,-2 3 9,0-1 31,0 3-11,0 4-16,-2 1-15,-11 4-20,5-2-48,-2-2-183</inkml:trace>
  <inkml:trace contextRef="#ctx0" brushRef="#br0" timeOffset="7321">1 91 188,'0'0'137,"0"0"-51,0 0 27,0 0-71,0 0 47,0 0-66,0 0-15,-2-50-8,9 42-3,5 1 2,3 1-10,1 5 10,-1 1 1,1 0-6,-5 0 6,-1 6 0,0 6 6,-6 2 11,-1 1-3,-3 2-13,0-1 18,0 4-6,-12 0 7,-3 0-20,-1 0 6,3-2 1,2-2-14,3-4-1,4-2 7,4-1 1,0-3-17,0-2-8,7 0-33,9-4 35,11 0-58,-5 0-17,-5 0-115</inkml:trace>
  <inkml:trace contextRef="#ctx0" brushRef="#br0" timeOffset="7802">291 59 74,'0'0'241,"0"0"-120,0 0-39,0 0 2,0 0-21,0 0-48,0 0-15,0 0-15,2 10 11,-2 8-5,3 1 18,-1 4-16,3 1 8,-3 2-2,0-2-26,0-2-32,-2-1-35,0-5-87,0-8-13</inkml:trace>
  <inkml:trace contextRef="#ctx0" brushRef="#br0" timeOffset="8071">320 34 10,'0'0'64,"0"0"-41,0 0 1,0 0 28,0 0 10,0 0-31,0 0 31,91-33-38,-79 33 27,-3 5 1,-3 5 5,-2 3-9,-2 1-26,-2-1 14,0 1-28,0 0 21,-8 3-22,-3-1 6,-3-4-13,3 0-9,1-2-20,2-4-15,2 0-23,3-2-48,3-4 56,0 0-71,0 0 66,7 0 34,5 0 30,-1 0-2,1 0 2,0 2 2,-1 4 6,-2 2 27,-2 2-8,-3 0 53,-4 2-36,0-2 1,0 3 11,0 1-1,-6-2-25,-8 2-21,1-4-3,1 0-6,-1-2-29,3-6-49,0-2-96</inkml:trace>
  <inkml:trace contextRef="#ctx0" brushRef="#br0" timeOffset="8604">582 153 36,'0'0'172,"0"0"-93,0 0-37,0 0 4,0 0-11,0 0-35,0 0 11,0 58-10,0-40 0,0-1 5,2-3-6,2-4 0,3-2 0,-1-4 2,2-2 5,-2-2-14,5 0-8,-1 0 14,0-6 1,-1-4-11,1-4-5,-2-2-20,-1 1 35,-1 1-29,-1 2-2,0 4 3,-3 4 16,0 4 2,0 0 10,1 0 1,-3 14 53,2 4-21,-2 3-2,0 5 24,0 0 11,0 0-16,0 2-26,0-2-2,-7-1-21,0-3 0,-2 2-45,1-6-54,1-6-105</inkml:trace>
  <inkml:trace contextRef="#ctx0" brushRef="#br0" timeOffset="9146">894 33 90,'0'0'67,"0"0"-12,0 0 16,0 0-15,0 118-5,0-86-7,0 2-35,-2-3 7,-3-5-16,3-4-16,0-2-55,0-8-58,2-3-50</inkml:trace>
  <inkml:trace contextRef="#ctx0" brushRef="#br0" timeOffset="9356">873 235 20,'0'0'81,"0"0"-33,0 0 30,0 0-62,0 0 37,0 0-36,0 0 9,96-32-25,-82 24 11,-1-2-12,-1 0-1,-4 2 1,-3 0 0,-3 2-1,-2 0 4,0 0-10,0 4 4,-5 2-23,-5 0 26,0 0 32,-1 14-31,3 2 0,0 4 3,4 4-1,0 1-3,1-3 6,3-2-5,0-4-1,0-4 12,0-6-12,9-1 0,3-5-13,7 0-21,-5-7-56,-1-4-112</inkml:trace>
  <inkml:trace contextRef="#ctx0" brushRef="#br0" timeOffset="9715">1123 133 46,'0'0'244,"0"0"-150,0 0-52,0 0-21,0 0-13,0 0-8,0 0 7,-20 68-10,20-50 10,0-2 16,0 1 3,0-3 35,0 0-21,0-2 21,0 2-32,0-1-22,0-2-3,-16 3-4,-3-2-124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53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63 13,'0'0'28,"0"0"-1,0 0 12,0 0-9,0 0 8,0 0-1,0 0 17,0 0-13,0 0 7,0 0-18,0 0-4,0 0-17,0 0-8,0 0 12,0 0-13,0 0 3,0 0 3,0 0-7,7 0 2,5 0 1,-2 0-1,3 0 0,3 0 7,3 0-8,0 0 8,4 0-7,-1 0 14,0 0-14,0 0 12,1 0-12,-4 0 7,2 0-8,-3 0 0,-5 0 1,1 0-1,-6 0 10,1 0-9,-5 0-2,1 0 9,-5 0-8,0 0 0,0 0 1,0 0-1,0 0 0,0 0 0,0 0 2,0 0-4,0 0 5,0 0-10,0 0 4,0 0 2,0 0-9,0-2-3,0 2-1,-7-3-15,-2 2 16,1-3-27,-2 4 38,2-6-19,-1 2 21,3 0-8,-2 0 7,6 4 0,0-4 0,0-1 1,2 1 0,-3 3 2,3-1 5,0 1 0,0 1-6,0 0 12,0-4-12,0 4 2,0 0 3,0-5-5,0 4-2,0-3 2,0 1-3,0 2 8,3 1-7,-1 0 1,0 0 0,0 0 0,0 0 0,0 0 0,2 0 1,-2 0 4,0 0-4,0 0 16,2 0-17,1 0 31,-1 1-18,0 6-7,1-1 3,0-2-1,-3-1 13,2 1-21,-2 2 13,1-2-11,1 0 15,0-3-17,1 2 12,-3 1-12,3 2 0,-1-6-1,-1 4 3,1-4-2,-2 1 10,0-1-19,0 0 18,-2 3-11,0-3 4,0 0-2,0 0 1,0 0 0,0 0 10,0 0-9,0 2 21,0-1-7,0 5 4,-4-1-20,-9 4-9,1 3-8,-3-2-38,3-1-13,4 3-121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06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31 16,'0'0'1,"0"0"14,0 0 27,0 0-7,0 0-21,0 0 18,0 0-5,0 0 2,0 0-3,0 0 22,0-4-8,0 2-4,0-1-7,0 2-20,0 1 21,0 0 9,0 0 14,0 0-24,0 0 22,0 0-11,0 0-4,0 1-7,0 9-10,0 3 7,0 5-26,0 3 9,-3 3 0,1 0-12,2-2 3,0-2-23,0-2-44,0 0-21,0-8-33,0 1-121</inkml:trace>
  <inkml:trace contextRef="#ctx0" brushRef="#br0" timeOffset="463">6 21 98,'0'0'77,"0"0"-31,0 0 9,0 0 31,0 0-34,0 0-3,0 0-7,25-11 4,-16 11-10,0 0-17,2 0 0,-2 0-12,2 4 10,2 7-15,-1 0 18,-3 3-18,-1 3 13,-3 2-15,-3 3-1,-2-4-9,0 4 3,0 0 1,-9-2-4,-4 0 9,-5 1 0,2-3 0,-1-2-26,1-8 7,3-2-16,2-6-9,1 0-42,4 0-146</inkml:trace>
  <inkml:trace contextRef="#ctx0" brushRef="#br0" timeOffset="1074">256 43 49,'0'0'209,"0"0"-106,0 0-35,0 0 15,0 0 8,0 0-46,0 0-9,0 0 2,0 0 8,0 0-3,0 6-24,0 4 4,0 7-23,0 1 4,0 2 6,0 0-20,0 0 9,0 0-15,-5-2-13,3 0-11,-2-4 1,-2 3-39,1-3-48,-2-4-115</inkml:trace>
  <inkml:trace contextRef="#ctx0" brushRef="#br0" timeOffset="1532">403 35 29,'0'0'179,"0"0"-61,0 0-63,0 0 39,0 0-38,0 0-14,0 0-33,0 55-7,0-37 6,-2 4-7,0-4-2,-3 0 1,1 0-1,2 0-27,0-4-16,0-1 16,-1-3-74,3-6-73</inkml:trace>
  <inkml:trace contextRef="#ctx0" brushRef="#br0" timeOffset="1793">376 61 103,'0'0'163,"0"0"-93,0 0-16,0 0 32,0 0-8,0 0-43,0 0 2,89-61-28,-72 60 10,-5 1-5,2 0 18,-5 0-21,-3 4-2,-1 6 6,-5 4-5,0 4 6,0 4-14,-5 1 7,-10-1-1,-3 2-9,-2 0 1,5-2-1,-1-4-13,7-4 1,5-4 12,4-3-12,0-3 10,0-2-20,4 2 16,12-2-5,3-2 6,2 4-35,6-4-40,-6 0-52,-5 0-161</inkml:trace>
  <inkml:trace contextRef="#ctx0" brushRef="#br0" timeOffset="2612">193 337 108,'0'0'139,"0"0"-64,0 0-10,0 0 7,0 0-23,0 0-19,0 0-5,0 0-1,0 0 25,0 3-15,0 8 2,0 5-22,0 5 11,0 0-18,0 2-7,0 0 0,0-1-7,0 0-6,0-4-32,0-3 19,0-3-44,-2-4-4,-2 2-27,0-6-72</inkml:trace>
  <inkml:trace contextRef="#ctx0" brushRef="#br0" timeOffset="3079">96 517 26,'0'0'113,"0"0"-40,0 0 1,0 0 11,0 0-13,0 0-40,0 0 2,40 23-19,-33-15 4,-1 2-19,1 0 19,-3-2-18,0 0 9,0 0-9,0-4-1,-2-2 2,2-2 4,3 0-6,-1 0 0,6-4 11,3-10-11,1 0 1,4-8-1,-2 4-56,-5 1-96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10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0 80,'0'0'209,"0"0"-107,0 0-70,0 0 46,0 0 0,0 0-16,0 0-26,0 7 0,0 7 1,0 0-11,0 8 5,0 0-30,-4 0 9,0 2-3,-4 0-14,4-4-19,0 0-45,-1-2-21,1-4-32,2-4-73</inkml:trace>
  <inkml:trace contextRef="#ctx0" brushRef="#br0" timeOffset="306">11 33 97,'0'0'180,"0"0"-106,0 0-32,0 0 27,0 0 0,0 0-33,0 0-3,25-11 5,-14 11-12,1 0 13,1 0-23,2 0 18,1 3-22,-3 7 4,1 4-15,-7 2 12,0 2-12,-5 0-1,-2 2 0,0-2 1,0 2-2,-6-2 2,-9-4-1,-1 4 7,-1-4-8,-3 0 1,1-2-2,4-2-22,1-4-24,4-4-4,3-2-49,1 0-121,4-8-79</inkml:trace>
  <inkml:trace contextRef="#ctx0" brushRef="#br0" timeOffset="801">309 29 337,'0'0'166,"0"0"-84,0 0 9,0 0 19,0 0-53,0 0-31,0 0-24,-14 34 4,6-14-4,-1 2-1,2 0-1,0 0 0,1-2 0,-3 0-11,3-4-25,0-2-66,0-4-5,4-4-45,-3-2-77</inkml:trace>
  <inkml:trace contextRef="#ctx0" brushRef="#br0" timeOffset="1080">276 27 100,'0'0'151,"0"0"-67,0 0-3,0 0 12,0 0-13,0 0-33,0 0-18,48 78-20,-43-60 12,-5 2-21,0-2-31,0 0-29,0-2-5,0 2-20,0-10-94</inkml:trace>
  <inkml:trace contextRef="#ctx0" brushRef="#br0" timeOffset="1335">251 191 168,'0'0'108,"0"0"-36,0 0 9,0 0-22,0 0-46,0 0 2,0 0-14,83-14 4,-70 8-5,5 0-13,-3 2-45,-6 2-108</inkml:trace>
  <inkml:trace contextRef="#ctx0" brushRef="#br0" timeOffset="1620">444 43 153,'0'0'176,"0"0"-128,0 0-27,0 0 27,0 0-16,0 0-5,0 0-26,76-14 12,-61 12-11,1 2-4,-1 0-6,-1 0-9,-3 0-51,-4 0-161</inkml:trace>
  <inkml:trace contextRef="#ctx0" brushRef="#br0" timeOffset="1845">444 43 163,'76'2'150,"-78"10"-88,-5 0-11,2 4 2,1 4-5,-3 2-38,3 0 1,0 0-11,-2-4 3,2 0-3,4-6-12,0-4-48,0-4-44,0 0-71</inkml:trace>
  <inkml:trace contextRef="#ctx0" brushRef="#br0" timeOffset="2117">643 71 217,'0'0'225,"0"0"-119,0 0-59,0 0 22,0 0-39,0 0-15,0 0-15,-14 80 3,12-58-3,2 0 0,0-4 0,0-4 1,6-2-2,8-4-11,1-6-2,5-2-9,2 0 11,0-6 2,2-12-19,-1-2 9,-6-4 16,-1 2-3,-9 0 14,-7 0 0,0 4-7,-9 0 0,-24 4-4,2 6-129,2-2-210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20.4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54-2 127,'0'0'191,"0"0"-105,0 0-12,0 0 18,0 0-23,0 0-14,0-4-29,0 4 20,0 0-21,0 0 7,0 0-19,0 0 4,0 0-3,0 0-13,0 0 11,0 12-11,0 9-2,0 4 10,0 4-10,0 8 2,0-4-2,-2 4 1,-2-2-29,-2-2-13,2-6-37,2-5-21,0-5-70,2-11-91</inkml:trace>
  <inkml:trace contextRef="#ctx0" brushRef="#br0" timeOffset="390">0 16 45,'0'0'173,"0"0"-94,0 0-44,0 0 4,0 0 10,0 0-40,0 0 17,36-5 11,-22 5 21,1 1-28,1 10 3,-1 1 9,1 2-10,-3 4-10,-1 0-14,-3 1 10,-2 0-11,-5 5 19,-2 1-25,0 4 14,-2-7-14,-14 3-1,-5 0 0,1-5-3,0 1 2,2-5-9,2-4 2,5-1-26,1-7 6,5 0-35,0-4-27,3 0-80,2-4-133</inkml:trace>
  <inkml:trace contextRef="#ctx0" brushRef="#br0" timeOffset="849">280 118 108,'0'0'184,"0"0"-68,0 0-32,0 0 21,0 0-31,0 0-10,0 0-28,2-4 0,-2 12-22,0 11 1,-9 0-6,-1 5-8,0 1 7,1-1-7,1-3-2,0 0-9,2-1-6,-1-3-45,3-5-33,4-2-64,0-6-93</inkml:trace>
  <inkml:trace contextRef="#ctx0" brushRef="#br0" timeOffset="1141">284 16 28,'0'0'101,"0"0"-21,0 0-5,0 0-7,0 0 1,0 0-22,0 0 3,89 131-21,-80-100 19,-2-2-27,0 2-8,-5-7-6,-2 1-7,0-4-36,0 1-60,0-5-36,-11-7-85</inkml:trace>
  <inkml:trace contextRef="#ctx0" brushRef="#br0" timeOffset="1402">246 260 65,'0'0'107,"0"0"-58,0 0 29,0 0-6,0 0-26,0 0-36,0 0 0,114-18-8,-94 14-2,-2-1 0,3-1-26,-8 2-75,-4 0-134</inkml:trace>
  <inkml:trace contextRef="#ctx0" brushRef="#br0" timeOffset="1690">445 72 107,'0'0'169,"0"0"-107,0 0-28,0 0 10,0 0 13,0 0-45,0 0-6,16 0-6,-9 0 1,1 0 11,4 0-11,1 0 17,3 0-18,-1 0 14,4 0-13,-2 0 3,-1 0-3,-5 0-2,1 0-10,-6 0-24,-4 0-32,-2 0-30,0 0-1,0 5-41</inkml:trace>
  <inkml:trace contextRef="#ctx0" brushRef="#br0" timeOffset="1944">582 77 41,'0'0'116,"0"0"-36,0 0-5,0 0-6,0 0-16,0 0-18,0 0 4,-2 5-10,2 7 16,-3-1-12,3 2 7,-2 6-25,0-3 6,-1 5-19,1-1 11,-2 1-12,-1 2 0,3-5 0,0 1-1,0-3-10,0-2-49,2 1-12,0-7-56,0-2-72</inkml:trace>
  <inkml:trace contextRef="#ctx0" brushRef="#br0" timeOffset="2320">705 159 72,'0'0'250,"0"0"-158,0 0-54,0 0-14,0 0 41,0 0-29,0 0-23,-14 68-1,10-45-11,0 0 2,2-3 4,2-1-4,0-3-1,0-6-4,0-1-2,4-7 4,10-2 4,1 0-3,1 0-1,-1-11 0,1-7 0,-1 1-1,-1-3 0,-3-1-17,-4 1 18,-5-3 0,-2 0 16,0 5 12,-11-1-20,-12 2 5,-1 8-13,-14 7 0,7 2-60,3 0-114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13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385 0 178,'0'0'197,"0"0"-123,0 0-21,0 0 21,0 0-2,0 0-49,0 0 6,0 31-5,2-19 20,-2 4-21,0 2-12,0 2-3,0 2-8,0 2 0,0-3-32,0 1-29,0 0-41,0-4-2,-2 0-72,2-10-87</inkml:trace>
  <inkml:trace contextRef="#ctx0" brushRef="#br0" timeOffset="332">370 27 126,'0'0'189,"0"0"-127,0 0-9,0 0 25,0 0-4,0 0-27,0 0-5,59-2-16,-48 8-3,3 2-1,-3 2-21,2 4 16,-2-2-17,-2 2 22,0-2-21,-2 2 15,-5 0-14,-2 4-2,0-6 0,0 3-2,-2 3-4,-12 0 12,-1 0-6,-5 0 2,1-2-4,2-2-18,-2-4 4,4-2-10,-1-4-41,5-4 3,2 0-69,2 0-138</inkml:trace>
  <inkml:trace contextRef="#ctx0" brushRef="#br0" timeOffset="789">608 77 227,'0'0'196,"0"0"-120,0 0-28,0 0 43,0 0-33,0 0-25,0 0-6,2 0 9,-2 0 9,0 0-23,0 8 7,0 6-22,0 4 6,0 2-13,0 0-1,-6 1-36,0-1-8,2 2-24,-1-4-55,3-2-19,0-4-74,2-8-55</inkml:trace>
  <inkml:trace contextRef="#ctx0" brushRef="#br0" timeOffset="1158">694 83 202,'0'0'212,"0"0"-125,0 0-54,0 0 41,0 0-28,0 0-20,0 0-18,0 81 8,0-57 15,0-2-24,-5-2-7,1-2-18,0 0-19,2-10-40,-1 2-16,3-8-69,0 0-103</inkml:trace>
  <inkml:trace contextRef="#ctx0" brushRef="#br0" timeOffset="1397">712 101 139,'0'0'189,"0"0"-119,0 0 20,0 0-17,0 0-16,0 0-18,0 0-8,98-34 5,-86 34-15,-2 0 35,-3 0-24,-5 0-8,-2 5-14,0 6 22,0 1-9,-9 4-11,-9 2-12,1 0-1,-1-1 1,5 5-20,1-8 7,5 0-15,5-2 28,2-4-16,0-2 6,0 0-11,13-2-34,5-2-2,1 0-16,4-2-17,-4 0-94,-6 0 26</inkml:trace>
  <inkml:trace contextRef="#ctx0" brushRef="#br0" timeOffset="2134">600 314 215,'0'0'218,"0"0"-134,0 0 9,0 0-3,0 0-27,0 0-44,0 0-4,2 63-14,-2-35 0,0-5-1,0 8-19,0-2-2,-4 3-5,-3-2 17,3-2 9,0-10-53,0 0-61,1-10-77,0-4-79</inkml:trace>
  <inkml:trace contextRef="#ctx0" brushRef="#br0" timeOffset="2577">498 560 52,'0'0'147,"0"0"-56,0 0-20,0 0 24,0 0-30,0 0-6,0 0-31,44 12-7,-36 0 5,-2 0 7,0-2 3,1 2-17,-3-6 9,2 2-15,-2-4 10,0 0-22,0-4-1,3 0 1,3 0 17,-2-4 1,5-12-17,1-4-2,1 2-26,3-8-23,-3 8-55,-3 4-93</inkml:trace>
  <inkml:trace contextRef="#ctx0" brushRef="#br0" timeOffset="61317">0 880 95,'0'0'52,"0"0"-17,0 0 11,0 0 5,0 0 5,0 0-17,0 0 10,0 0-13,0 0 9,0 0-9,0 0-7,0 0-8,0 0-19,0 0 16,0 0-17,0 0-1,0 0-3,2 0 2,5 0 2,1 2 1,6 0-1,-1 0-1,3 2 0,0-4 1,2 0 7,2 0-6,2 0 3,-2 0-4,1 0 4,-4 0-5,-1 0 3,-5 0-3,-3 0 0,0 0 0,-4 0-30,-2 0-2,3 0 4,-1 0-57,-2 0-111</inkml:trace>
  <inkml:trace contextRef="#ctx0" brushRef="#br0" timeOffset="61918">221 826 88,'0'0'198,"0"0"-61,0 0-58,0 0-7,0 0 19,0 0-39,0 0-11,-3-2-30,3 2 14,-2 0-8,2 0 0,0 0-5,0 0-6,0 0 4,0 0-9,0 0-2,0 0-10,0 2 9,0 4-7,0 2 9,5 2 0,3 0 0,4 2 0,-1-6-1,0 2-8,0 0 2,0-6-8,-4 2-2,0-2 17,-3-2-12,-4 0 6,3 2 6,-3-2 0,0 0 4,0 0-2,0 4 37,0 0-13,-3 0 2,-6 4-27,2 2 8,-1-4-9,1 2-22,0 2-64,2-2-118,1 0-192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28.8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37 189 41,'0'0'151,"0"0"-50,0 0-49,0 0 13,0 0-28,0 0-6,0-4-21,0 4 6,0 0-2,0 0 11,-2 0 1,0 0-25,0 4 13,0 1-12,0-3-4,-1 2 0,3 4 2,-2-2 0,2-2 2,0 4-2,0 2 0,0-2 0,0 2 0,0 2 0,0-2 0,0 2 16,0 2-16,0-4 10,0-2-10,0-3 0,2-1-6,1-4 0,1 0 6,2 0 22,1-9 18,4-9-30,-1-4-4,9-18-6,-4 4-69,-1 3-171</inkml:trace>
  <inkml:trace contextRef="#ctx0" brushRef="#br0" timeOffset="14196">167-1 88,'0'0'65,"0"0"-17,0 0-21,0 0 16,0 0-12,0 0-8,0 0 6,0 0-15,0 0 18,0 0-18,-2 0 5,0 0-19,2 0 9,-3 0-8,3 0 21,0 0-6,-2 0 2,2 0 5,-2 4-14,2 0 7,-2-4-16,2 4 21,-3-4-14,-1 6 13,0 2-10,-1 0-3,-4 6-6,1 0 0,-3 8 3,0 0 5,0 0-18,0 6 18,-1 2-18,4-1 9,-1 1-10,0 2-22,1-1-21,-1-5-22,-5 2-25,6-6-27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18:30.3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0 0 209</inkml:trace>
  <inkml:trace contextRef="#ctx0" brushRef="#br0" timeOffset="1186">387 39 188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35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65 39,'0'0'84,"0"0"-35,0 0 24,0 0-9,0 0-21,0 0-23,-3 0 14,3 0-6,0 0 6,0 0-8,0 0 1,0 0 5,0 0-11,0 0 10,0 0-24,0 0 6,0 0-12,0 0 3,0 0-4,0 0-5,3 0 5,3 0 1,4 0-1,0 0 1,1 0-2,3 0 3,1 0-4,4 0-5,-1-2 7,0 0-15,0 2 4,2 0 3,-2-4-7,-3 4 14,3 0 0,-3-4-5,-1 4 3,1 0 1,1-4 4,0 2-2,3 0 0,-2-3-10,3 4-8,1-3-14,0 4 17,4-3-5,0 1 20,2 2 0,0 0 1,0 0 0,-5 0-1,1 0 1,-1 0 0,-3 0 5,2 0-6,-3 0 11,-3 0-11,-1 0 0,1 0 0,0 0 8,-2 0-1,0 0-6,-1-2 15,-4 0-16,3-1 7,1 2-6,1 1-1,3-4 1,1 0 7,2 4 2,-4-5 20,3 4-7,-5 1-21,4 0 11,-6-3-12,3 3-2,-4 0 2,-1-1 3,1 1-4,-4-3 0,-2 3 0,3-1-2,-3 1 1,2 0-23,-2 0-11,-2 0-30,0 0-29,-2 0-102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03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208-1 41,'0'0'36,"0"0"-10,0 0 0,0 0 17,0 0-17,0 0 1,0 0-11,0 0 9,0 0 14,0 0-9,0 0-6,0 0-8,0 0 17,0 0-12,0 0 10,-2 0-12,0 0 13,0 4-19,0 4-6,-1 2-1,1 2-5,0 12-2,0 3 2,-1 3-2,-3 10 7,2 2-15,-2 2 2,-1 2-19,-1-2-11,0-8-17,4-4 28,-1-9-5,3-5 13,2-10-68,-2-2-60</inkml:trace>
  <inkml:trace contextRef="#ctx0" brushRef="#br0" timeOffset="780">0 178 116,'0'0'92,"0"0"-36,0 0-28,0 0 5,0 0-22,0 0-10,0 0 0,0-2 0,0 2-1,7 0 22,6 0 30,3 2-28,4 2 14,2 4-14,7-2 1,2-2-9,5 0-5,-2-4 0,0 0-10,-3 0 4,-4 0-4,-7 0-2,-5 0-13,-3 0-31,-8 4-59,-2 0-73</inkml:trace>
  <inkml:trace contextRef="#ctx0" brushRef="#br0" timeOffset="1336">273 25 82,'0'0'94,"0"0"-20,0 0-4,0 0 5,0 0-50,-58 117 11,36-87-4,1-2 4,-4 2-20,0-1 7,4-2-17,0-1-6,6-4 0,1-2-35,6-4-27,1-2-69,2-10-83</inkml:trace>
  <inkml:trace contextRef="#ctx0" brushRef="#br0" timeOffset="1965">85-1 68,'0'0'117,"0"0"-31,0 0-8,0 0 15,0 0-39,0 0-10,0 0-24,0-2 4,0 2-11,0 0 2,0 2 5,2 10-10,4 6 10,6 4-11,1 0 9,3 7-17,3 5-1,4 2 1,1 0-1,0 0 0,3 6 1,-3-6-2,-2-2-28,-1-2 4,-2-3-50,-3 1 35,-3-2-61,-5-10-56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07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0 75,'0'0'88,"0"0"-52,0 0-7,0 0 30,0 0-34,0 0-2,0 0 3,2 14 14,-2-4 22,0 2-31,0 2 12,0 0-23,0 8 12,0 4-26,-2 1 14,-2 3-9,0 6-9,-1 5 5,1-5-7,0 0 0,1 0 6,0-7-11,1 1 5,2-10-1,-2-2-36,2-6-25,0-5-78,0-6-102</inkml:trace>
  <inkml:trace contextRef="#ctx0" brushRef="#br0" timeOffset="472">18 219 13,'0'0'113,"0"0"-64,0 0-16,0 0 4,0 0 4,0 0-12,0 0-15,0 0 32,6 0 2,3 0-2,3 0-19,3 4 11,4 5-24,2-5 4,2-3-10,4-1-6,0 4-3,-2-4 2,-1 0 3,-3 0-3,-3 0-2,-3 0-10,-3 0-20,-5 0-38,-3 0-55,-4 0-75</inkml:trace>
  <inkml:trace contextRef="#ctx0" brushRef="#br0" timeOffset="877">249 86 48,'0'0'140,"0"0"-54,0 0-31,0 0 9,0 0 16,0 0-36,0 0 3,0-4-12,-2 4 23,-11 16-25,-2 2-26,-4 3-4,-2 3-3,-4 2 6,2 6-5,0-1-1,1-5 7,4-2-14,1-2 7,6 0-15,0-9-24,4-1-27,-2-2-35,2-6-75,1 0-88</inkml:trace>
  <inkml:trace contextRef="#ctx0" brushRef="#br0" timeOffset="1292">40 139 80,'0'0'72,"0"0"3,0 0 31,0 0-38,108 120-20,-79-93-37,2-1-4,4-2-7,-8-3-71,-5-7-122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17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0,'17'0,"19"0,-19 0,1 0,-1 0,1 0,17 0,1 0,-1 0,-17 0,17 0,0 0,0 0,-17 0,0 0,-1 0,1 0,0 0,17 0,-17 0,-1 0,18 0,-17 0,17 0,1 0,-1 0,0 0,-17 0,17 0,-17 0,-1 0,36 0,-17 0,-1 0,0 0,-17 0,-18 16,17-16,36 0,-17 0,-19 0,19 0,16 0,-16 0,-1 0,-17 0,-1 0,1 0,0 0,-1 0,18 0,18 0,0 0,-17 0,-1 0,0 0,-17 0,17 0,-17 0,17 0,0 0,-17 0,17 0,-17 0,-1 0,19 0,-1 0,-17 0,-1 0,36 0,-35 0,35 0,-18 0,0 0,1 0,17 0,-18 0,0 0,-17 16,17-16,18 0,-35 0,-1 0,18 0,1 0,-19 0,19 16,-19-16,54 0,-18 0,-36 0,36 17,0-17,-35 0,17 0,0 0,-17 0,17 0,-17 0,0 0,-1 0,36 32,-18-32,-17 0,35 0,0 15,-18-15,0 0,-17 0,0 0,-1 0,1 0,0 0,-1 0,1 0,17 0,1 0,-19 0,1 0,-1 0,1 0,0 0,-1 0,1 0,0 0,-1 0,19 0,-19 0,1 0,35 0,-36 0,1 0,0 0,-1 0,1 0,35 0,-18 0,18 0,0 0,-35 0,17 0,-1 0,-16 0,-1 0,1 0,17 0,1 0,17 0,-36 0,18 0,1 0,-1 0,18 0,-18 0,18 0,0 0,0 0,-35-15,17 15,0 0,-17 0,17-32,-17 32,17 0,-17 0,17 0,18 0,-36 0,36 0,-35 0,17 0,1 0,-19 0,18 0,1 0,-1 0,-17 0,17 0,0 0,18 0,-18 0,1 0,17 0,-18 0,0 0,0 0,1 0,17 0,0 0,-18 0,18 0,-36 0,36 0,0 0,-35 0,17 0,0 0,1 0,-19 0,19 0,-1 0,18 0,0 0,-36 0,36 0,-35 0,17 0,0 0,1 0,-19 0,1 0,0 0,-1 0,1 0,0 0,-1 0,19 0,-1 0,-18 0,19 0,-19 0,1 0,17 0,-17 0,0 0,-1 0,1 0,-1 0,19 0,-1 0,0 0,1 0,-1 0,18 0,-18 0,0 0,18 0,0 0,0 0,-35 0,-1 0,1 0,0 0,-1 0,1 0,17 0,18 15,-53 2,53-17,-35 0,17 0,18 0,-36 0,36 0,-35 0,0 0,17 0,-17 0,17 0,-17 0,-1 0,18 0,1 0,-19 0,19 0,-1 0,-17 0,-1 0,18 0,-17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22.2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20,'18'0,"17"0,0 0,-17 0,-1 0,1 0,0 0,-1 0,1 0,52 0,-17 0,36 0,-1 0,0 0,-17 0,17 0,35 0,-70 0,0 0,0 0,18 0,-36 0,18 0,0 0,-18 0,18 0,-36 0,54 0,-53 0,17 0,18 0,0 0,-18 0,18 0,0 0,-18 0,53 0,-17 0,-18 0,0 0,17 0,1 0,-1 0,-17 0,18 0,-18 0,0 0,-18 0,18 0,0 0,-36 0,36 0,-35 0,17 0,1 0,-1 0,-18 0,1 0,0 0,-1 0,1 0,0 0,35 0,0 0,-36 0,18 0,18 0,-35 0,35 0,-35 0,17 0,0 0,-17 0,17 0,18 0,-35 0,34 0,19 0,-53 0,17 0,0 0,1 0,16 0,1 0,18 0,-1 0,-18 0,-16 0,17 0,-18 0,-18 0,19 0,-19 0,1 0,17 0,1 0,17 0,-36 0,18 0,1 0,-19 0,19 0,-19 0,19 0,-19 0,18 0,18 0,-35 0,35 0,0 0,-18 0,0 0,18 0,-17 0,17 0,-18 0,0 0,0 0,18 0,0 0,-35 0,-1 0,19 0,-1 0,-17 0,-1 0,1 0,0 0,-1 0,18 0,1 0,-19 0,19 0,17 0,-36 0,1 0,17 0,0 0,1 0,-19 0,19 0,-1 0,-17 0,-18-11,17 11,1 0,-1 0,1 0,0 0,-1 0,36 0,-17 0,16 0,1 0,-17 0,17 0,-36 0,19 0,16 0,-34 0,17 0,18 0,0 0,-18 0,1 0,-19 0,19 0,-1 0,0 0,-17 0,-1 0,1 0,17 0,1 0,-19 0,19 0,-1 0,0 0,-17 0,-1 0,1 0,0 0,-1 0,1 0,0 0,17 0,18 0,-36 0,1 0,35 0,-35 0,-1 0,1 0,17 0,0 0,-17 0,0 0,-1 0,1 0,17 0,1 0,-19 0,1 0,0 0,34 0,-16 0,-1 0,0 0,-17 0,0 0,-1 0,18 0,1 0,-19 0,1-10,0 10,-1 0,1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34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0,'36'0,"-19"0,19 0,-1 0,-18 0,19 0,-19 0,1 0,17 0,1 0,-1 0,-17 0,-1 0,1 0,-1 0,1 0,17 0,17 0,36 0,-52 0,87 0,-52 0,-18 0,35 0,0 0,-17 0,-1 0,-17 0,-35 0,17 0,0 0,-17 0,0 0,-1 0,0 0,0 0,19 0,-1 0,-17 0,-1 0,1 0,0 0,-1 0,19 0,-1 0,-18 0,1 0,0 0,-1 0,1 0,0 0,-1 0,19 0,-1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38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14,'18'0,"-1"0,1 0,0 0,-1 0,1 0,17 0,-17 0,17 0,-17 0,-1 0,1 0,0 0,17 0,-17 0,-1 0,18 0,-17 0,0 0,-1 0,1 0,0 0,17 0,18 0,-18 0,-17 0,17 0,-17 0,-1 0,19 0,-1 0,-18 0,1 0,17 0,-17 0,35 0,-18 0,-17 0,17 0,-17 0,-1 0,19 0,-19 0,1 0,17 0,18 0,34 0,2 0,-1 0,0 0,0 0,-17 0,-18 0,-36 0,36 0,-18 0,1 0,-19 0,1 0,0 0,17 0,18 0,-36 0,1 0,17 0,1 0,-1 0,0 13,-17-13,17 0,0 0,-17 0,0 0,-1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44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17,'17'-8,"18"8,-17 0,17 0,1 0,-1 0,0 0,-17 0,0 0,-1 0,1 0,-1 0,19 0,-1 0,-17 0,-1 0,1 0,0 0,-1 0,18 0,1 0,-19 0,1 0,0 0,-1 0,1 0,0 0,-1 0,18 0,1 0,-19 0,1 0,0 0,-1 0,1 0,0 0,-1-9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7:52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65 25,'0'0'72,"0"0"-27,0 0-4,0 0 1,0 0-14,-5-4 5,3 4-14,2 0 35,0 0-10,0 0 18,0 0-19,0 0 13,0 0-15,0 0-17,0 0 9,0 0-21,0 0 17,0 0-29,0 0 23,0 0-21,0 0 3,0 0-5,0 0 0,0 0-1,0 0 2,0 0-9,0 0 20,12 0-21,1 0 18,5 0-8,-1 0-1,4 0 0,1-2 0,0 0 0,3 0-3,-3 0 6,0-3-10,2 4 20,-1-2-23,2-1 18,-1 3-9,0-3 1,3-1 0,2 4-7,0-2 15,0 0-16,0 0 16,-2 0-19,2 2 21,-3-2-19,-3 3 11,0-1-2,-3 1 0,-2-3 0,-2 3-1,1 0 11,1 0-23,3 0 26,0 0-25,4 0 19,2 0-8,0 0 1,-1-1-2,1 1 2,-3 0 0,3 0-1,-5 0 7,1 0-18,-4 0 24,0 0-19,-3 0 14,-6 0-8,-3 0 1,-1 0 0,2 0-7,-4 0 14,3 0-17,1 0 20,4 0-20,3 0 18,3 0-10,2 0 2,2 0-1,3 0 1,-2 0 0,-2 0-1,2 0 10,-5 0-19,-3 0 20,-4 0-20,-4 0 11,-2 0-1,-1 0 0,-2 0 1,2 0-2,1 0 10,2 0-19,4 0 20,6 0-19,6 0 18,6 1-16,2-1 7,2 3 0,3-3 0,2 1 2,-2-1-4,0 0 9,-4 0-20,-1 0 28,-4 3-27,-5-3 22,-2 0-10,-2 0 0,-1 0-1,1 0 0,1 0 2,0 0-2,6 0 11,4 0-26,0 0 29,2 0-20,0 0 14,0 0-7,0 0 0,-4 0 0,0 0-6,-3 0 18,-1 0-24,-1 0 24,-5 0-21,2 0 16,-3 0-14,-1 0 8,1 0-1,-1 0 0,1 1 1,6-1-4,0 0 13,7 0-18,2 0 24,1 0-24,1 0 16,-2 0-6,0 0-2,0 0 0,1 0 0,-1 0 6,-1 0-12,1 0 15,-2 0-18,-2 0 10,2 0-1,-2 0 1,0 0-1,2 0 0,-1 0 6,3 0-13,0 0 14,0 0-14,4 0 14,0 0-14,1 0 8,-1 0-1,0 0 1,-1 0 0,-3 0-1,-2 0 4,-2 0-15,-2 0 22,-3 0-17,2 0 12,-4 0-12,1 0 6,-2 0 0,-1 0 1,3 0 0,-4 0-2,1 0 11,2 0-21,0 0 24,0 0-26,4 0 19,1 0-6,4 0 0,0 0 0,0 0 0,1 0 1,-3 0-2,0 0 9,-3 0-19,5 0 19,-1 0-9,4 0 1,2 0-2,-1 0 2,-2 0 0,1 0-6,-5 0 16,-4 0-22,-2 0 22,-3 0-12,-7 0 4,-3 0-4,-1 3 0,0-3 2,0 2 0,1-2 1,6 1-6,-1-1 17,8 3-24,0-3 18,4 1-7,2-1 1,2 2 0,-2-1 0,-1-1 1,1 3-2,-5-1 2,-2 0-7,-5-2 17,1 2-22,-3-2 12,-1 1-1,3-1 0,4 0 1,1 3-1,4-3 7,3 0-7,-1 0 6,3 0 2,0 0-2,-2 0 3,-2 0-9,-2 0 7,-3 0-7,0 0 2,2 0-5,1 0 15,1 0-21,1 0 18,2 0-15,1 0 12,-1 0-7,0 0 2,-1 0-1,-1 0 0,0 0 1,-4 0-2,4 0 9,0 0-15,2 0 19,0 0-18,-1 0 7,0-3-1,3 3 1,-2 0-1,0 0 0,0 0 15,-4 0-27,-2-1 24,-1 1-17,-1-2 13,0 0-9,-1 0 1,3 2 0,-2-3 1,4 2 0,1-1-2,1 1 12,1-2-14,3 2 12,2-1-8,-4 2 5,2-3-6,-6 3 1,-1-1-1,-4-2 0,-4 3 8,-3 0-16,-2 0 19,0 0-18,-2-1 14,-1 1-10,1 0 4,-1 0-1,4-3 1,1 3-1,3 0 0,5-1 11,4-2-24,3 3 26,1-1-21,2-1 9,-1 2-1,1 0 1,-4 0 1,-4 0-4,-4 0 9,1 0-18,-5 0 22,3 0-25,-3 0 28,1 0-22,1 0 9,-1 0-1,1 0 0,-1 0 2,1-3-4,1 3 12,1 0-18,-1 0 23,0-1-25,2 1 20,-3 0-12,1 0 2,-1 0 0,1 0 0,-3 0 1,3 0-2,-3 0 10,3 0-21,-1 0 22,4 0-16,1 0 12,-1 0-6,4 0 0,-1 0 0,2 0-6,-1 0 15,-1 0-14,1 0 15,-4 0-11,-1 0 2,0 0-2,0 0 1,-2 0 0,1 0 0,5 0 6,-3 0-13,6 0 17,0 0-16,1 1 12,1 2-1,-2-3-4,-3 2-1,-2-2 1,-3 1 0,-1-1-2,-1 3 13,1-2-27,-3 2 30,3-2-27,-3-1 24,1 3-14,-1-3 2,1 1 0,1 2-1,1-3 2,0 2-11,2-2 24,1 0-15,4 1 2,1-1-2,3 0 2,0 3-1,2-3 1,-5 1 0,3 1-1,0 2 8,-3-2-19,1 0 25,-3 0-25,0-1 19,3 2-8,-3-2 0,5 2 0,-1-2-1,3-1 2,0 3-3,-2-1 10,-2 0-23,-3 0 30,3 0-27,-3-2 14,2 2-2,4-2 8,-1 1-1,0-1-7,0 0 8,-6 0-18,2 0 23,0 0-19,-6 0 14,-1 0-16,-3 0 8,-5 3 0,0-3 4,-2 0-3,-1 0-2,3 0 2,2 1-10,3-1 24,5 0-27,4 3 21,2-3-11,3 2 2,2 2 0,0-2-6,2 0 15,-2-1-21,3 2 28,-5-2-30,-3 2 25,-4-1-19,0 0 8,-5 0 0,1 0 0,-1-2 9,1 2-18,2 0 19,2 0-23,3 0 28,1 0-27,5 0 22,3-2-11,1 2 1,-2 0 0,0 0-8,0-1 16,-4-1-19,-1 2 24,-1 0-26,-3 0 24,2 0-12,-7 0 2,4-2-1,-1 2 0,-1-2 0,6 2-7,2-2 19,2 0-18,2 2 13,3-2-14,-1 0 14,0 2-8,-4-2 1,0 0 0,-4 2 0,-2-2 2,-4 0-4,-3 0 12,-3 2-18,3-2 19,-1 0-12,1 0 2,4 0-1,2 0 0,3 0 1,2 0-3,2 0 12,2 0-24,0 0 28,-2 0-25,-1 0 21,-1 0-12,0 0 2,-5 0 0,1 0-2,-1 2 4,-2-2-12,3 0 24,-2 0-28,0 0 28,-1 0-21,-1 0 10,2 0-3,-1 0 1,1 0-1,-1 0 1,2 0 11,1 0-22,-1 0 23,2 0-25,3 0 24,0 0-12,2 0 0,0 0 0,0 0 0,0 0 0,-7 0-10,0 0 25,-4 0-30,-2 0 30,0 0-21,-6 0 13,1 0-7,-1 0 0,-2 0-1,3 0 0,3 0 2,3 0-10,2 0 24,0 0-28,4 0 23,-1 0-17,3 0 7,4 0 0,0 0 0,0 0 6,-1 0-12,-1 0 18,0 0-25,0 0 23,-3 0-17,-1 0 14,-4 0-9,-3 0 2,-1 0 0,-1 0-6,-3-2 12,-2 2-11,0-2 18,0 2-23,0-2 23,2 0-22,0 0 10,2 0-1,1 0 0,-1 0 1,1 0-2,-1 2 10,6 0-24,-2 0 30,4 0-27,1 0 19,0 0-14,0 0 7,3 0 0,2 0 0,-2 0 2,1 0-6,-4 0 14,-1 0-20,-2 0 20,-3 0-16,-3 0 8,3 0-2,-3 0 0,1 0 0,-1 0 0,-1 0 4,-2 0-17,1 0 26,3 0-23,-1 0 19,1 0-16,1 0 7,1 0 0,1 0 0,2 0 3,-4 0-9,1 0 18,-5 0-24,-3 0 24,0 0-21,-2 0 11,-1 0-2,1 0 1,0 0 0,2 0-2,-2 0 8,3 0-20,5 0 26,1 0-23,8 0 17,1 0-8,2 0 1,1 0-1,4 0 0,0 0 2,-2 0-9,0 0 22,-2 0-28,-2 0 30,-5 0-27,-2 0 13,-2 0-2,-1 0 1,1 0-1,-1 0 0,1 0 7,1 0-17,3 0 23,2 0-26,2 0 20,3 0-14,0 0 7,0 0 0,-3 0 0,-4 0 6,0 0-16,-4 0 21,-3 0-24,-2 0 28,-2 0-24,2 0 15,-2 0-7,0 0 1,-2 0 0,2 0-1,-5 0 5,2 0-15,0 0 22,-4 0-18,2 0 13,0 0-12,-1 0 6,-1 0 0,0 0 0,2 0 2,4 0-4,0 0 10,1 0-21,2 0 26,0 0-22,0 0 15,-2 0-7,3 0 1,-6 0 0,3 0 0,-2 0 1,-2 0-4,-1 0 16,2 0-13,-1 0 2,1 0 10,4 0-11,-2 0 8,-1 0 2,2 0 2,-2 0 13,-3 0-25,1 0 33,-3 0-33,0 0 12,-2 0-4,0 0-1,2 0-8,-2 0 0,0 0-1,0 0 10,0 0-21,0 0 27,2 0-22,-2 0 18,0 0-18,0 0 14,0 0-6,0 0-1,0 0-9,0 0-13,0 0-95,0-4-52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8:01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-4 68 104,'0'0'59,"0"0"-30,0 0 13,0 0 11,0 0-8,0 0 8,0-5-22,0 5 19,0-1-20,0 1 24,0 0-38,0-3 11,0 3-2,0 0-4,0-1 10,0 1-18,0 0 20,0 0-33,0 0 6,0 0-4,0 0-4,0 0 2,0 0-1,0 0 1,0 0-9,0-2 8,8 2 2,3-1-11,3-2 25,1 2-27,1-2 22,2 2-10,2 0 0,0-2-7,2 2 6,0-2 2,3 2-2,0-1 14,1 1-22,1-2 16,2 1-7,-2 1 0,2-2 0,-3 3 0,1 0 1,0 0-7,-3 0 15,3 0-19,0 0 24,-1 0-21,1 0 14,2 0-8,0 0 1,-1 0 0,1 0-7,-3 0 15,3 0-12,0 0 11,2 0-8,1 0 14,-1 0-12,0 0 0,0 0 6,3-3 2,-2 2-9,-1-4 7,0 4 0,-5-1-10,1 0 16,-3 2-17,-3 0 10,-4 0-11,-3 0 5,-3 0 0,0 0 0,-2 0 6,2 0-15,0 0 21,7 0-22,0 2 20,2 1-17,4 2 8,1-1-1,4-1 0,0 0 0,0 0 0,2-2 8,-4 1-16,-1-1 16,1 2-16,-2-2 15,-3-1-9,1 0 2,-4 3 0,-1-3 0,0 1 1,-4-1-10,1 1 21,-1-1-21,-1 3 18,3-3-18,-1 1 11,3 2-2,-1-3 0,4 0 0,-3 1 0,1-1 5,4 2-15,2-2 20,-1 1-18,5 2 15,0-3-8,0 0 1,0 1 0,0-1-2,-2 0 4,0 0-5,-2 0 10,0 0-18,-2 0 21,2 0-19,0 0 11,-1 0-2,1 0 1,-1 0-1,1 0 0,-1 0 7,1 0-19,0 0 24,1 0-22,0 0 17,1 0-10,2 0 3,0 0 0,-2 0-1,0 0 7,0 0-18,0 0 24,-1 0-24,1 0 22,2 0-17,0 0 8,2 0-1,0 0 0,0-1 1,0-3-3,0 2 4,1 1-5,-5-2 11,-1 3-16,1 0 12,-2-1-5,1 1 1,-1-3 0,4 2 0,-3 0 0,3-2-7,-4 2 18,1 1-19,-5-3 16,0 3-10,-1-1 2,-2 1 0,2 0-1,2-2 1,2 2-1,1-1 2,0-2-7,-1 1 16,1 1-20,-1 1 15,-4 0-6,3 0 1,-2 0 0,2 0 0,4 0 1,0 0-2,-1 0 8,3 0-17,0 0 20,1 0-20,-5-3 18,2 3-8,2 0 1,-4 0-1,2 0 15,0 0-14,-3 0 16,2 0-16,1 0 8,0 0-1,0 0-5,0 0-3,0 0 6,-3 0 0,-2 0-5,0 0 1,3 0 8,-2 0-14,0 0 15,4 0-7,0 0-4,0 0 14,2 0-14,0 0 2,0 0 9,0 0-9,0 0-1,-2 0 11,-4 0-14,-1 0 14,1 0-14,-2 0 4,2 0 3,-1 0-3,1 0-2,-1 0 3,2 0 5,3 0-11,2 0 12,2 0-6,-2 0-2,3 0 3,-3 0-4,-3 0 0,1 0 0,2 0 7,-3 0-16,1 0 19,0 0-20,0 0 22,2 0-19,-4 0 14,1 0-7,-2 0 0,1 0 0,-3 0-2,3 0 8,0 0-16,1 3 22,1-3-18,2 0 12,-3 1-12,3-1 6,-2 0 0,-2 2-1,-6-2 7,0 0-13,-2 0 17,-1 3-23,-1-3 29,8 1-25,1-1 10,3 2-1,4-2 7,1 0-7,-1 0 3,0 0 6,-2 0-17,-1 0 20,-3 0-16,-6 0 11,-1 0-14,-3 1 7,4-1 0,-2 3 0,5-3 10,1 0-21,2 1 22,-2-1-22,2 0 22,0 0-17,-1 0 12,1 0-6,-3 3 0,2-3 0,3 1-1,2-1 8,0 0-18,0 1 22,3 2-22,-3-2 18,-3 2-8,-2-2 1,-1 1 0,-1-1-1,-3 2 2,-2-3-10,-1 1 22,1-1-22,4 3 19,-2-3-18,6 2 9,2-2-1,4 0 1,0 0-1,4 3 0,-1-3 7,-1 1-20,-4-1 26,0 0-20,-4 0 8,-3 0-1,-1 0 0,-4 0 0,1 0 0,-3 0 1,-1 0-2,-3 0 9,2 3-21,1-3 26,1 0-23,3 1 17,-3-1-7,4 3 0,1-3 0,-1 1-7,7 1 14,1-2-20,2 2 29,0-1-27,-2-1 21,-2 0-19,-2 3 10,-2-3-1,-1 0 0,0 1 7,2-1-17,1 0 23,1 0-26,0 2 24,-1-2-18,1 0 9,-3 0-2,-2 0 0,2 0 0,-2 0-1,-1 0 2,3 0-6,0 0 17,2 0-24,-1 0 24,1 0-21,1 0 10,0 0-1,3 0 0,0 0 0,0 0-6,2 1 19,0-1-27,2 0 28,0 3-24,5-3 20,-1 0-17,3 2 7,0-2 0,2 0-1,-4 0 3,-3 0-8,-4 0 19,-2 0-23,-4 0 17,-2 0-14,-3 0 7,2 0 0,-4 0 1,2 0-1,-3 0 0,4 0 9,1 0-21,0 0 24,3 0-21,1 0 16,0 0-7,1 0 0,0 0-1,-1 0 1,0 0 0,-1 0-7,-3 0 17,-3 0-20,-1 0 19,-5 0-18,-1 0 15,-4 0-6,3 0 0,-3 0 0,4 0-1,1 0 3,2 0-9,1 0 20,1 0-16,3 0 11,-3 0-3,3 0-5,-3 0 0,1 0 0,3 0 1,-2 2-7,1-1 17,-1-1-20,-3 2 18,-5-2-14,0 0 11,-5 0-4,1 0-2,-5 0 0,2 0 2,-2 0 7,0 0-13,0 0 15,0 0-18,3 0 16,1 0-9,0 0 0,3 0 0,-1 0-1,-1 0 3,0 0-8,-1 0 20,0 0-28,-1 0 30,-3 0-23,0 0 9,0 0-2,0 0 0,0 0-11,0 2-22,-16 2-47,-4-1-76,-2 1-447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2:05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0 445 82,'0'0'161,"0"0"-94,0 0-15,0 0-8,0 0-39,0 0-5,0 0-11,0 0 4,0 0 14,0 0 22,0 0 10,0 0 21,0 0-19,0 0-11,0 0-3,0 0-25,0 0 14,0 0-15,0 0 16,0 0-16,0 0 16,4 0-16,3 0 19,3 0-10,2 4-9,3 2 15,3-2-10,5 2-1,6-2 1,4-2 9,5 0-14,6-2-1,1 0 2,0 0-2,1 0 0,-4 0 6,-5-4-12,-3 0 16,-8 0-20,-5 2-10,-5 2-22,-8 0-48,-3 0-93</inkml:trace>
  <inkml:trace contextRef="#ctx0" brushRef="#br0" timeOffset="1028">243 365 48,'0'0'127,"0"0"-57,0 0-18,0 0 67,0 0-30,0 0-21,0 0-28,0 0 2,0 0 10,0 0-4,0 0 8,0 0-23,0 0 11,-5 0-44,0 0 31,-1 4-30,-5 0 12,-1 2 2,-1 0-15,-5 2 4,3 2-2,-3 0-4,2 0-9,0-2 5,3 0-7,3-2 11,0-2 2,1 0-7,3 2-10,-2-2-12,2 0 0,2 0-37,-1 0 19,1 0 26,2-2 14,0 0 4,0-2 3,2 0 0,0 2 2,0-2 6,0 0-7,0 0 3,0 0 8,0 0-17,0 0 15,0 0-17,0 0 7,0 0 0,0 0 0,0 0-3,0 4-4,4 0 12,5 0-13,-1 0 16,2 2-18,-2 0 11,1 2-2,1 4 2,0-2-1,-1 2 0,3 2 1,-4-4-8,3 2 16,1-2-18,1-2 15,-2 1-16,0-1-5,-2-2-32,-2-1-98,-3-2-185</inkml:trace>
  <inkml:trace contextRef="#ctx0" brushRef="#br0" timeOffset="2754">849 176 195,'0'0'232,"0"0"-138,0 0-10,0 0-9,0 0-15,0 0-52,0 0 23,-2 0-21,2 0 25,0 0-19,0 0-3,0 0 1,0 0-8,0 10 10,0 2-15,0 6 29,0 6-30,0 8 21,-2 5-20,-2 5 7,1 2-8,-1 0 0,2-2 0,0-4-10,2-4 10,0-5-27,0-6 12,0-2-34,0-10-6,0-2-91,0-8-144</inkml:trace>
  <inkml:trace contextRef="#ctx0" brushRef="#br0" timeOffset="3588">855 190 243,'0'0'160,"0"0"-69,0 0-11,0 0-26,0 0-2,0 0-28,0 0 31,0 0-19,0 0 15,0 0-21,0 0 0,-4 0-17,-2 0-7,-1 6 8,-1 5-13,-2-2 10,-1 4-3,3-3-16,-1-2 2,0-1-16,0 1-57,2-4-51,1 1-121</inkml:trace>
  <inkml:trace contextRef="#ctx0" brushRef="#br0" timeOffset="4729">683 686 178,'0'0'121,"0"0"-43,0 0 10,0 0 3,0 0-45,0 0-3,0 0-21,0 0 22,0 0-29,0 0 11,0 1-17,0 3 25,2 1 5,8-1-13,9-2 25,1 1-28,7-3 18,-1 0-40,3 0 13,-2 0-14,-3 0 0,-3 0-25,-6 0-25,-3 0-46,-6 0-106</inkml:trace>
  <inkml:trace contextRef="#ctx0" brushRef="#br0" timeOffset="5682">506 14 146,'0'0'238,"0"0"-111,0 0-7,0 0-29,0 0 4,0 0-36,0 0-4,-4-2 1,4 2-20,0 0 11,0 0-33,0 0 12,0 0-17,0 0-13,0 0 4,0 0-1,0 0-5,0 2 6,0 8-7,0 4-9,2 0-14,2 2-61,6 0-16,-4-2-68,-1-4-147</inkml:trace>
  <inkml:trace contextRef="#ctx0" brushRef="#br0" timeOffset="6289">622 0 114,'0'0'191,"0"0"-59,0 0-39,0 0 16,0 0-42,0 0-23,0 0-19,0 0-16,2 0 21,1 4-16,1 6 15,0 4-29,2 0 3,0 0-3,1 6-52,-1-6-98,-4-2-460</inkml:trace>
  <inkml:trace contextRef="#ctx0" brushRef="#br0" timeOffset="7124">1174 30 254,'0'0'208,"0"0"-75,0 0-53,0 0-2,0 0-62,0 0-1,0 0-15,-23 30 1,15-16-2,-5 0 10,-1 2-16,1 2 7,-3 0-13,-11 8-57,5-3-54,2-4-209</inkml:trace>
  <inkml:trace contextRef="#ctx0" brushRef="#br0" timeOffset="7680">1234 128 121,'0'0'244,"0"0"-101,0 0-26,0 0-12,0 0-27,0 0-20,0 0-39,0 2 11,-11 10-27,-5 2 1,1 4 6,-5 2-20,-14 15-7,8-7-90,-1-2-150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9:56.2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0 0 46</inkml:trace>
  <inkml:trace contextRef="#ctx0" brushRef="#br0" timeOffset="5674">2676 24 10,'0'0'140,"0"0"-73,0 0-10,0 0-26,0 0-24,0 0-7,0 0-7,-5 68-66,5-68-150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7:58.5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1760 13,'0'0'101,"0"0"-29,0 0-17,0 0 11,0-4-12,0 4-31,0 0 6,0 0 17,0 0 0,0 0-30,0 0 30,0 0-26,0 0 1,0 0-19,0 0 7,0 0-9,0 0 7,0 0-13,0 0 13,0 0-14,0 0 11,-2 0-14,-3 0 11,0 0-2,1 0 1,-3 0-1,1 2 0,-1 2-23,-2 0 23,0 2-35,3 0 23,-6 0-22,3 0 19,1 2-11,-1-2 2,-1 0-12,4 0-22,0-2 36,1-2 14,1 0 2,1 0 10,1 0-9,2 0 12,0-2-6,0 2 8,0-2 1,0 0 20,0 0-13,0 0 10,0 0-26,0 0 0,0 0-2,0 0 1,0 4 1,0-2-1,0 0 1,7 0 0,2 0 0,1 0 6,4 0-11,2-2 12,0 2-14,-1-2 9,3 2-2,-1 0 0,-1 0 1,-1 0-2,-1 0 2,-1 0-4,1-2 10,-3 0-14,-5 0-4,2 0-25,-6 0-25,-2 0-4,0 0 12,0 0-68</inkml:trace>
  <inkml:trace contextRef="#ctx0" brushRef="#br0" timeOffset="1051">164 1754 80,'0'0'57,"0"0"34,0 0 1,0 0-9,0 0-33,0 0 2,0 0 0,0 0-12,0 0 1,0 0-25,0 0 17,0 0-33,0 0 20,0 0-19,0 0-2,0 0 1,0 4 0,0 8 8,0 2-7,0 2-1,0 0 2,0 0-4,0 0-22,0-4-2,0-2-36,0-2-13,0-4-34,0-4-123</inkml:trace>
  <inkml:trace contextRef="#ctx0" brushRef="#br0" timeOffset="1614">154 1822 12,'0'0'11,"0"0"-5,0 0-5,0 0-1,0 0 7,0 0-6,0 0 39,0-2-4,0 2 10,0 0-15,0 0 2,0 0-14,0 0-11,0 0-8,0 0 7,3 0-4,2 0-1,-1 0-4,0 0 11,1 0-8,1 0 0,4 0 5,-4 0-5,3 0 0,-3 0 15,4 0-16,-1 0 17,-1 0-16,4-4 14,-3 2-15,-1 2 10,1-2-10,1 0 1,-2 0-1,1-2 1,3 2 0,-4-2 7,1 2-9,-1 0 9,0 0-3,1 0-4,-3 2-1,0-2 9,2 0-8,-4 2 17,3-2-18,-1 0 15,4-2-13,-4 2 0,3 0 4,-3-2-7,4 2 1,-1 0 0,-1 0 0,1 0 1,0-2-2,0 0 2,0 2-2,-3-2 9,2 0-15,-2-2 8,1 2-1,-1-2 1,4-1 1,-4 2-2,1-3 6,-1-1-7,2 4 2,-2-4-2,0 2 5,1-4-5,-1 3 1,2-2 0,-2 1 1,1-1-1,-1 0 10,1-2-3,0 2-7,0-3 6,-3 4 1,2-3-7,1 2 0,0-2 1,2 0-1,-3 0 0,1 0 2,0 0 1,0 0-2,-1 0 1,1 2 5,-3-2-5,4 2-1,0-2-1,-1 0 1,1 0 0,2-2-1,1 2 7,-3-2-16,2 2 18,1-2-16,0 0 8,0 1-1,2-1 0,1 2 2,-1 1-2,3 1 0,-1-1-8,-2 4 18,3-1-19,-3 1 16,3 1-9,3 1 2,-2-2 0,3 3 0,0-2-1,-2 0 0,0 0 2,-1 0-10,-1-2 17,0 2-16,0 1 16,-3-2-8,1 1 0,-2 0-1,1 0 1,3 2 0,-3 0-6,1 2 12,-1 0-12,-1 2 12,-1 0-6,-3 0 1,1 0-1,1 0 1,-4 0 0,-2 0 3,1 0 2,-1 0-8,-1 0 12,-3 0-15,0 2 13,0-2-5,0 0-2,0 0 6,0 0-7,0 0 1,0 0-2,0 2-47,0 0-91,0 0-129</inkml:trace>
  <inkml:trace contextRef="#ctx0" brushRef="#br0" timeOffset="4925">1694 364 38,'0'0'75,"0"0"-46,0 0 27,0 0-6,0 0-6,0 0-16,0 0 24,0-4 12,0 4-15,0-2-13,0 2-22,0-2 18,0 0-32,0 0 21,-2 0-21,-2 0 10,1 0-10,-3 0-1,2 0 1,-3 2-2,2 0-4,-2-2-4,1 2 9,-1 0-26,1 0 25,-2 0-19,-2 0 9,1 0 6,-1 4 6,2 2-1,1 0-2,1 2-5,1 2 13,-2 2-14,3 2 12,-1 0-3,1 3 0,2-2 1,0 3-1,2 0 0,0 4-7,0 0 15,0 3-16,0-1 19,0 2-12,0 2 2,0 0-1,0 4 0,0 0 0,0 0-1,0 0 6,0 0-11,0 0 12,0-2-12,0-1 7,-2-1-1,-6-3 0,2-3 1,1-2-1,-1-2 0,2-2-2,-1-4 4,0 0-11,1-4 19,-1 0-20,3-2 13,-2 0-5,0-2 2,1 0-6,-1 0 6,-1-2-2,1 0-5,1-2 9,3 2-11,-2-2 10,2 0-2,0 0-5,0 0 0,0 0 6,0 0-8,0 0 7,0 0-14,0 0 14,0 0-34,0 0 19,0 0-3,2 0 18,5 0 1,0 0-1,0-2 1,-1 0 0,1 2-6,-1 0 12,2 0-15,-4 0 16,2 0-8,-1 0 2,-3 0 11,2 0 4,-2 2 0,2 2-1,-2 2-14,0 2 20,0-2-18,0 2 17,0 0-19,-2 0 20,2 3-9,-2-2 1,0 3-2,0-2-10,3 0 6,-3 0 0,0 0-14,2 1 17,0 0-10,0 0 2,0 0 2,-2 2-4,2-1 0,1-1 7,0 2-7,-3-1 25,2 0-24,0 0 13,0 0-13,0 2 5,3 2-5,-3-2-1,2 4 0,-2-2 1,0 2-2,1 2 7,-3 0-10,0 2 14,3-2-17,-3 2 14,0-1-7,0-3 0,2-2 0,2-2-1,1-1 2,-1-5-7,0 2 13,3-2-14,0-1 14,0 2-8,-1 0 1,0 2 0,4-1 0,-1-2 0,2 0 0,0-2 0,2 0 17,0 0-17,1-2 24,-3 2-17,3-2 9,-3 2-14,-3 0-1,2-2 8,-2 2-8,-1-2-2,-3 2 11,3-2-17,-4-2 15,1-2-13,0 2 12,-1-2-14,-1 0 7,-2 0-52,2 0-31,-2 0-87</inkml:trace>
  <inkml:trace contextRef="#ctx0" brushRef="#br0" timeOffset="7276">1893 442 15,'0'0'160,"0"0"-55,0 0-14,0 0-12,0 0 5,0 0-36,0 0 12,0-6-8,0 6 12,0 0-8,0 0-16,0 0 8,0 0-26,0 0 17,0 0-39,0 0 0,0 2-2,-9 13 1,-5 8-11,-1 5 12,-1 3 0,-1 3-11,-1 0 9,-1-2-50,4 0 13,1-4-30,4-4 14,-1-4-37,1-2-40,2-8-72,3-4-88</inkml:trace>
  <inkml:trace contextRef="#ctx0" brushRef="#br0" timeOffset="7928">1884 476 100,'0'0'52,"0"0"14,0 0 9,0 0-4,0 0-5,0 0-11,0 0 11,0-5-25,0 5 8,0 0-36,0 0-5,0 0-8,0 3-10,0 9 9,0 5 0,2 2 1,5 2 0,-1 3 0,1 0 6,2 0-2,-3 0-2,0-2 2,-1 0-4,1-2 0,-4-2 0,4-2 1,-4-2-3,-2-2-14,2-2 15,-2-2-39,0-4 2,0 0-54,0 0-70,0-4-138</inkml:trace>
  <inkml:trace contextRef="#ctx0" brushRef="#br0" timeOffset="8446">1756 713 9,'0'0'104,"0"0"-54,0 0-28,0 0 28,0 0-2,0 0 2,0 0-8,52 0-14,-38 0 5,-1 0-26,2 0 23,1 0-28,-1 0 8,1 0-10,-3 0-1,0 0-41,-4-4-95,-5 2-168</inkml:trace>
  <inkml:trace contextRef="#ctx0" brushRef="#br0" timeOffset="9069">2054 521 29,'0'0'118,"0"0"-33,0 0 11,0 0-8,0 0-25,0 0-12,0 0-20,-4-3 23,4 3-20,0 0 17,0 0-38,0 0 9,0 0-22,0 0 2,0 0-2,0 8 1,0 6 3,0 3 6,0 2-5,0 4-4,0 3 5,0 2 3,-2 0-9,0 0 0,-1 0 0,1-4 0,0-4 2,2-2-5,0-4 12,-2-2-19,2-2 20,0 1-20,-3-6 10,3 0-1,0-1-9,0-3-3,0 2 13,0-3-6,0 0-4,0 0 17,0 0-15,0 0 4,0 0 3,0 0-8,3 0 9,6 0 0,1 0 1,2 0-2,-1 0 11,0 0-22,0 1 25,0 2-23,0-3 19,-1 2-9,0-1 0,-3-1-9,3 3-27,-4-2-76,-2-1-51,1 0-145</inkml:trace>
  <inkml:trace contextRef="#ctx0" brushRef="#br0" timeOffset="12448">2634 589 126,'0'0'79,"0"0"-14,0 0 4,0 0 6,0 0-37,0 0 2,0 0-15,-5 0 38,5 0-24,-2 0 6,2 0-13,-2 0-8,2 0 1,-2 0-25,2 0 19,-5 0-18,0 0-2,-3 4-6,-5 6 6,-3 4 1,1 0-10,-6 2-10,1 2-13,-2 0 2,4-4-23,0 0 19,5-6-17,2 0 43,1-6-12,4 0 11,2 0-2,-1-2 12,3 0 0,0 0 0,2 0 10,0 0-9,0 0 24,0 0-24,0 0 11,0 0-12,0 0 0,0 0-6,0 0-2,9 0 8,1 0-3,4 0-5,-1 0 16,5 0-16,-2 0 13,0 6-6,-1 2 2,3-2-1,-3 2 1,1-2-1,-3 0 9,1-2-3,-3 0-6,0 0 8,0-1-9,-2 0 2,-3-1-1,2 0 1,-4 0-1,1 0 0,-3-2 4,-2 2-12,2-2-10,-2 0-32,0 0-41,0 0-107</inkml:trace>
  <inkml:trace contextRef="#ctx0" brushRef="#br0" timeOffset="13349">2515 717 68,'0'0'55,"0"0"-16,0 0 20,0 0 0,0 0-23,0 0-10,0 0-25,14-8 17,-5 8-17,2-2 13,3 0-13,-1 2 22,0 0-3,3 0-4,2 0-3,1 0-6,4 0 31,-1 0-23,5-2 20,-1 0-18,1 0 22,2 0-21,-2 2-5,0-2-2,0 0-10,-3 0 2,0 0 5,-4 0-11,-3 2 12,-2-2-13,-5 2 11,2 0-7,-5 0 0,-3 0 0,-2 0-1,0 0 2,-2 0-2,2 0 7,-2 0-16,0 0 1,0 0-13,0 0-43,0 0-46,0 0-111</inkml:trace>
  <inkml:trace contextRef="#ctx0" brushRef="#br0" timeOffset="17875">3309 581 90,'0'0'70,"0"0"-9,0 0-12,0 0 10,0 0-27,0 0 4,0 0-19,0-2 9,0 2 0,0 0 0,0 0 10,0 0-20,0-3 20,0 3-21,0 0 15,0 0-20,0 0 4,0 0-13,0 0 0,0 0-1,0 0 1,0 0-2,0 9-4,0 7 5,0 6 0,0 4 9,0 4-8,0 2-1,-2 0 0,2-4-8,-2-2-8,2-3-26,0-8-4,-3-3-43,1-3-79,-1-5-119</inkml:trace>
  <inkml:trace contextRef="#ctx0" brushRef="#br0" timeOffset="18416">3307 603 140,'0'0'107,"0"0"-57,0 0 14,0 0-22,0 0-2,0 0-33,0 0 2,10-14-9,-3 10 0,0 0-1,4 2 2,0-2-9,3 1 19,-1 2-19,3 1 9,-3 0-1,1 0 0,-3 0 1,-5 0 12,1 1-6,-3 10 11,-4-1-18,0 2 10,0 0-3,-2 2 8,-16 2-15,0 0 3,-1-2-3,-2 0-15,7-6 5,4 0-26,3-4 23,5-2-3,2-2 15,0 0-8,0 0 9,0 0-30,0 0-2,0 0 12,0 0 13,9 0 5,1 0 4,2 2 3,1 2-3,-1 0-4,1 0 10,-5 2-9,2 2 2,-1 0-1,-3 2 13,-4 2 1,1 0 11,-3 4-10,0 0 10,0 0-16,0 2 2,-7-3-10,-2-1 10,-2-3-11,0 0 1,0-5 18,1-2-19,2 0 16,-1-4-16,1 0 9,-4 0-8,3 0-2,1 0 1,-2-6-17,3-5-10,5-3-34,2 2-34,0 2-88</inkml:trace>
  <inkml:trace contextRef="#ctx0" brushRef="#br0" timeOffset="19550">3677 572 7,'0'0'169,"0"0"-62,0 0-9,0 0-6,0 0 17,0 0-49,0 0-21,2 0-20,-2 0-5,0 7-4,-2 7-10,-8 6 0,-1 6 9,-2 4-15,-5 2 16,1 2-20,-2-2 0,3-4-25,6-6-20,1-4 21,3-7 18,0-4-19,6-3-1,0-4-43,0 0 2,0 0-50,0 0-1</inkml:trace>
  <inkml:trace contextRef="#ctx0" brushRef="#br0" timeOffset="19925">3507 643 35,'0'0'179,"0"0"-71,0 0-50,0 0 30,0 0-38,0 0-4,0 0-17,24 22 3,-11-2-19,1 2-2,1 2 4,1 0-14,3-2 0,-4 0 9,1-1-15,-3-3 7,0-5-4,1 0-30,-1-6-23,-4 0-73,-2-3-138</inkml:trace>
  <inkml:trace contextRef="#ctx0" brushRef="#br0" timeOffset="21480">3207 449 15,'0'0'118,"0"0"-46,0 0 35,0 0-32,0 0-22,0 0-25,0 0-15,0 0-2,0 0-9,0 0 5,0 0-6,0 0 15,0 0-13,0 0 26,0 0-6,0 0 9,0 0-11,0 0-11,0 0 7,0 0-16,0 0 15,0 0-16,0 0 4,0 0-3,0 0-1,0 0 0,-10 4 0,1 6-1,1-1 2,-2 5-3,-1 0 8,1 4-14,-2 4 15,1 1-17,0 1 11,2 2-1,0-2 0,5 2-1,-1-4 0,3 2 2,2 2-9,0-2 11,0 5-11,0-4 15,0 1-14,5 0 7,1-2 0,1 1 0,1-3 1,2-3-3,1-4 4,-1 0-7,2-3 14,-1 0-18,-1-4 9,0 0-20,-3-2-32,4-4-10,-4-2-16,-3 0-147</inkml:trace>
  <inkml:trace contextRef="#ctx0" brushRef="#br0" timeOffset="22688">3774 456 38,'0'0'112,"0"0"-28,0 0-25,0 0 19,0 0-36,0 0-13,0 0-19,-4 0 6,4 0 5,0 0-9,0 0 9,0 0-20,0 0 17,0 0-7,0 0-21,0 0 12,0 0-2,0 11 0,0 0 0,2 6 0,7 2 0,3 3-1,-2 3 10,1 1-9,1 2 7,-3 2-1,-1 0-6,-1 0 10,-5-2-10,1 0 1,-3-4 2,0-2 4,0-4-8,0-1 10,-7-6-3,0 1-5,3-2-2,-1 1-12,1-4-33,0 1-31,-1-1-48,2-4-71</inkml:trace>
  <inkml:trace contextRef="#ctx0" brushRef="#br0" timeOffset="68480">3554 374 13,'0'0'117,"0"0"-69,0-2 17,0 2 5,0 0 2,0 0-36,0 0 3,0 0-8,0 0-11,0 0 0,0 0-10,0 0 19,0 0-17,0 0 19,0 0-18,0 0 19,0 0-12,0 0 3,0 0 5,0 0-12,0 0-8,0 0 2,-2 0-20,-2 4 16,-4 4-13,4 4 3,-1-2-2,3 2-17,0-2 0,0-2 8,0-2-4,2-2 18,0-4-29,0 3 28,0-3 2,0 0-1,0 0 1,0 0 0,0 0 0,0 0 0,0 0-1,0 0 4,0 0-13,0 0 8,0-4 1,0-3-4,6 0 5,-1 0 0,-1-1 0,0 0 0,2 0 1,-4 0-8,2 0 15,0 2-16,1 0 3,1 0 4,2 2-18,-2-2-3,0 2-5,1 2-3,-1-2 2,2 0-37,-2 2-30,-3 0-39</inkml:trace>
  <inkml:trace contextRef="#ctx0" brushRef="#br0" timeOffset="69687">3569 316 67,'0'0'141,"0"0"-63,0 0-26,0 0 30,0 0-33,0 0-3,0 0-27,0 0 8,0 0-8,0 0-9,0 0-1,0 0-3,-2 0-12,2 0 15,-2 8-20,0 4 19,-1 2-16,1 2 8,0-2-10,2-2-21,0 0-27,0-3 13,0-2-20,0-1-39,0-4-89</inkml:trace>
  <inkml:trace contextRef="#ctx0" brushRef="#br0" timeOffset="70214">3571 370 68,'0'0'29,"0"0"-6,0 0 19,0 0-12,0 0 3,0 0-23,0 0 22,0-2-9,0 0 3,0 2-9,0-2-8,2-2-6,4 0-3,0 0 0,1-4 0,3 0-4,4-4 5,1-3-1,4 1 0,3-2 1,0 0-1,3-2 0,4 0-1,0 0 7,0 2-15,-3 1 16,1 1-15,-2 5 9,-3 0-1,0 4 0,1 2 1,-4 3-2,2 0 2,-1 0-3,-1 0 4,2 0-5,-1 0 4,-3 0-2,4 0 2,-4 0-1,1 0 0,-3 0 0,-3 0-1,-1 0 2,-1 3-2,-6-2 3,0 2-11,0-2 9,-1 2 0,-1-1-15,0 0 4,-2 0-36,0-2-59,0 2-45</inkml:trace>
  <inkml:trace contextRef="#ctx0" brushRef="#br0" timeOffset="116116">4434 60 90,'0'0'73,"0"0"-51,0 0 20,0 0-9,0 0 10,0 0-26,0 0 12,0 0 9,0 0 5,0 0-1,0 0-20,0 0 8,0 0-30,0 0 13,0 0-7,0 0-12,0 0 6,0 0 0,0 14-1,0 3 2,0 2-2,-5 3 2,1 1-9,-3 3 18,-1-2-22,0 0-1,0-2-4,3-6-16,1-2 31,4-6-6,0-4 8,0 0 0,0-2 0,0 0-6,0 0 12,9-2-4,1 0-2,4 0 0,2 0-16,2 0 0,0 0-10,4 0-33,-4 0-55,-5 0-36</inkml:trace>
  <inkml:trace contextRef="#ctx0" brushRef="#br0" timeOffset="116732">4618 211 9,'0'0'170,"0"0"-83,0 0-14,0 0-8,0 0 22,0 0-44,0 0-11,-6-6-24,4 6-8,-3 0 0,1 4 0,-2 6-8,4 4 19,2-2-22,0 0 10,0-2 0,0 0-7,0-4 1,0 0-6,4-2-9,2-2-20,1-2-2,-1 0 8,2 0-13,-2 0 34,1-6 3,-1-2 12,-2-4 1,1 2-1,-5-4 0,0 2 1,0 0-1,0 0 7,0-1-4,0 4-1,0-1-2,-2 4 0,-7 4-12,3 0-89,-3 2-98</inkml:trace>
  <inkml:trace contextRef="#ctx0" brushRef="#br0" timeOffset="117355">4893 145 52,'0'0'146,"0"0"-68,0 0-38,0 0 35,0 0-17,0 0-24,0 0-14,-20-3-19,11 3 11,-4 0-12,-1 7-7,1 4 0,0 2-2,-1 3-11,3 0-2,5-2-27,3 2-7,3 0 5,0-4-41,0-4-15</inkml:trace>
  <inkml:trace contextRef="#ctx0" brushRef="#br0" timeOffset="117730">4893 145 46,'74'46'142,"-74"-46"-83,0 0 1,0 0-38,-8 0 4,0 0-24,-1 2 6,-2 8-7,2 0-1,2 2 0,1 0 0,4 0 0,-1-2 1,3-2-2,0-2 2,0-2-5,0 0 4,0-4-1,9 0-25,0 0-3,0 0-20,0 0-17,2 0 37,-3-8-4,0 0 2,-2 0 14,-1 0 17,-1 2 0,0 2 14,-2 2 1,0 0-2,2 2-12,0 0-1,0 0 26,3 0-19,1 0 11,2 0-8,-1 2 14,-1-2 4,1 0 6,3 0-15,-2 0 0,4 0 4,-3-4-22,2-6 22,-1-2-22,1-3 20,-4 0-11,-2-6 19,-1 2 2,-4-5-5,-2 2-3,0-3-8,0 6-4,0 2-5,0 7 3,0 5-8,0 2-2,0 3-10,0 0-2,-2 4-6,-2 16 17,2 4 1,-3 4 2,3 3-7,2 1 15,0-5-16,0 0 7,0-5-1,0-2-9,0-6-17,2-2-25,9-4-10,0-4-52</inkml:trace>
  <inkml:trace contextRef="#ctx0" brushRef="#br0" timeOffset="118422">5305 229 264,'0'0'136,"0"0"-64,0 0-33,0 0-2,0 0-24,0 0-1,0 0-9,0 0 3,-9 32-9,4-22 10,1-4-14,2 2-15,0-2-30,2 0-98,0-4-131</inkml:trace>
  <inkml:trace contextRef="#ctx0" brushRef="#br0" timeOffset="118850">5545 187 42,'0'0'136,"0"0"-93,0 0 28,0 0-30,0 0 10,0 0-34,0 0-4,-40-9-13,32 9-1,-1 11 1,2-1 0,0 2-1,3-2 6,2 0-14,2-2 9,0-4-9,0 0 9,0-2 0,0 0 0,0-2 1,2 0-2,7 0 2,2-6 8,0-8-3,0-2-3,1-4-3,-4-4 10,1-2-10,1 0 0,-4-2 2,0-1-1,-1 7 9,-1 4-9,-2 6-2,-2 6 10,0 4-18,0 2 5,0 0-18,0 10 8,0 10 13,0 7 1,0 2-13,0 2 12,0 5-58,0-9-52,0-6-69</inkml:trace>
  <inkml:trace contextRef="#ctx0" brushRef="#br0" timeOffset="119352">5733 175 110,'0'0'183,"0"0"-114,0 0-11,0 0-15,0 0-21,0 0-21,0 0-2,-60 14 2,50-4-8,6 2 8,0-4-2,2 0-5,2-2 5,0 0 1,0-2-1,0-2-1,0 2-2,2-2-2,2 2-5,3-2 11,-2 0-10,1 0 10,-1-2-7,-1 2 2,0-2 4,1 0-11,-1 0-23,1 0-1,0 0 26,-1 0 3,0-4 6,1-4 2,-3 0 17,0-2-4,-2 0-5,0 0 8,0 2-17,0 2 7,0 2 0,0 2-11,0 0 4,0 2-1,0 0-16,0 0 4,0 4 12,0 4 1,0 4 7,0-2-7,0 0 12,2 0-12,3-2 0,0-2-1,-1-2 1,6 0-1,-2 0-44,0-4-123</inkml:trace>
  <inkml:trace contextRef="#ctx0" brushRef="#br0" timeOffset="119968">6042 209 20,'0'0'96,"0"0"-57,0 0-3,0 0 21,0 0-12,0 0-15,0 0 21,-27-27-8,15 23-4,2 3-37,-1-1 19,-1 2-20,3 0-1,1 0 0,0 0-1,2 6-5,-1 4-9,5 2 13,0-2-4,2-4 5,0 0-7,0-2 2,0-4 6,0 0 0,4 0 4,5 0-4,1 0 12,-2-8-12,3-6 15,1-2-14,-4-2 9,3-2-10,-3-5 0,-2 2 9,-2-2-8,1 1 2,-3 5-1,-2 2-4,0 7 9,0 4-8,0 2 1,0 4-9,0 0-2,0 0-27,0 4 14,0 11 21,0 0-4,0 6 14,0-2-13,0-1 6,0 0-10,0-1-42,0-3 13,0 0 28,0-2-8,0-1 17,0 0-11,2-4 12,7 4-15,-4-3-54</inkml:trace>
  <inkml:trace contextRef="#ctx0" brushRef="#br0" timeOffset="120755">6142 209 217,'0'0'92,"0"0"-59,0 0-30,0 0 14,0 0-15,0 0 15,0 0-3,15 0 2,-7 0-14,-2 0-2,3 0 0,-3-4 2,2-1-14,-2-2 11,-2-1 1,-4 0-45,0-2 1,0 0-10,-4 2 11,-10 4 17,-1 1 26,1 3 33,1 0 6,2 3-11,0 11-14,4 2-1,3 2-10,4-2-3,0 2 42,0-4-21,0 2-12,13-4 1,9-4-20,-1-4-95,-4-4-127</inkml:trace>
  <inkml:trace contextRef="#ctx0" brushRef="#br0" timeOffset="121341">6532 55 85,'0'0'186,"0"0"-103,0 0-49,0 0 40,0 0-44,0 0-14,0 0-15,0 29 14,0-4 1,-7 1 25,-2 2-21,0 2-9,-2-4-5,2 0 1,0-6-4,3-4-1,1-6-4,3-4 2,-1-4-1,3-2 1,0 0-1,0 0-23,0-10-17,8-8 11,0-4-7,1-2 36,2-5-17,-2 2 8,0-4-4,0 6 13,0 3-8,-4 8 8,1 7 0,-2 7-16,1 0 8,-1 8-11,4 15 20,-4 3 27,-2 2 27,2-1-35,-2-2 17,1-7-2,-1-2-25,0-6 1,0-4-10,2-4 0,2-2 11,-2 0-18,5 0 14,-1-4-8,8-10 1,-1-6-10,2-5-26,-2 0-33,1 0-15,-5 3-21,-2 7 46,-2 7 37,-3 8 19,-2 0-11,-2 8 14,0 14 83,0 4-18,0 2-29,0 0-20,0-2-16,2 4-10,0-6-68,-2-6-83</inkml:trace>
  <inkml:trace contextRef="#ctx0" brushRef="#br0" timeOffset="122010">6817 245 74,'0'0'115,"0"0"-82,0 0 48,0 0 11,0 0-32,0 0-23,0 0-36,49-2 2,-36-8-2,-2 0-2,3-4-12,-5-2-14,-5 0-33,-2-1 16,-2 2-20,0 1 22,-2 3 31,-9 5 11,-3 6 17,4 0-1,-4 0 7,3 17-16,2 3 5,3 0-12,4 0 1,-1-2 0,3-2 5,0-2-12,0-2 16,7-4-7,6-2-3,9-6-29,-4 0-46,-2 0-82</inkml:trace>
  <inkml:trace contextRef="#ctx0" brushRef="#br0" timeOffset="122379">7046 151 64,'0'0'160,"0"0"-88,0 0 6,0 0-2,0 0-18,0 0-22,0 0-26,-4 64 3,0-58-4,1-2 2,1 0-11,0-2 12,0 0-11,0-2-2,0 0-14,2 0-14,0 0-40,0-6-13,0-6 30,0-3-51,2 4-9,6 0 63,1 4 48,-3 0-6,4 6 7,-1 1 0,-3 0 19,1 0 18,0 1-21,0 8 36,-3-1-4,-2 0 2,0-2-22,0-2 13,-2-3-9,0 2-19,3-3-4,-3 0-8,0 0 10,2 0-10,0 0 9,0 0-10,3-4-1,0-4-19,-3-1 19,2 5 1,-2 3-8,0 1 7,-2 0-7,3 0 8,-1 4 20,0 6 48,0 2-35,0 0-13,1 0-20,-1-2-26,5-2-33,-1-4-63,1-2-137</inkml:trace>
  <inkml:trace contextRef="#ctx0" brushRef="#br0" timeOffset="122942">7356 127 139,'0'0'215,"0"0"-130,0 0-28,0 0 20,0 0-42,0 0-2,0 0-32,-17 54 12,9-36-12,4 0 0,2-2 0,2-4-1,0-2 0,0-4-1,0-2-1,0-2-38,11-2-8,0 0-57,7-6 18,-5-8-76,-2 0-40</inkml:trace>
  <inkml:trace contextRef="#ctx0" brushRef="#br0" timeOffset="123182">7356 127 20,'107'82'135,"-107"-72"-50,0 2-5,0-2-55,0-4 11,0-2-19,0-2 11,0-2-20,0 0 8,0 0-4,0 0-12,0 0-14,7-18-102,-1 4-13,-1-2-39</inkml:trace>
  <inkml:trace contextRef="#ctx0" brushRef="#br0" timeOffset="123559">7568 169 41,'58'36'79,"-56"-32"-34,2 2-37,-2-4-2,6 2-6,-2 0-29,1 0-17,-3 0-4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0:15.5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105 162 95,'0'0'70,"0"0"0,0 0 0,0 0 13,0 0-28,-2-4 10,2 4-20,0 0 18,-2 0-18,2 0-12,0 0 2,0 0-27,0 0 18,0 0-26,0 0 6,0 0 1,0 0-4,-4 0-3,2 0-1,0 2 0,-2 16 1,-3 4-7,-1 4 15,-2 6-8,-1 2 1,1 0-2,-4-2-24,5-2-6,0-4 9,5-4-13,-1-2 1,3-4-54,2-2 7,0-4-43,0-4-48</inkml:trace>
  <inkml:trace contextRef="#ctx0" brushRef="#br0" timeOffset="579">158 172 16,'0'0'114,"0"0"-32,0 0-14,0 0 7,0 0 10,0 0-40,0 0 11,0-1-36,0 1 18,0 0-31,0 0 12,0 0-18,0 0 5,0 0 4,0 0-10,0 0 12,0 0-11,0 0 2,0 0 4,0 0-14,0 0 3,0 0 4,0 1 0,0 13 8,0 4 13,0 7-21,3 3 9,-1 3-8,2 1 1,-2 2-2,3-2 0,-1-2 0,-2-4-18,2-2 4,1-6-31,0-4 25,2-2-64,-3-4-24,-2-2-97</inkml:trace>
  <inkml:trace contextRef="#ctx0" brushRef="#br0" timeOffset="1419">158 232 35,'0'0'56,"0"0"-27,0 0-3,0 0 40,0 0-37,0 0-3,0 0 43,-9-21 19,5 18-50,2 2 2,-3-3-1,1 0-13,2 1-1,-4-1-24,2 2 19,0 1-10,2 1-10,-3 0-12,1 0 4,-2 0-33,-2 3-60,2 5-150</inkml:trace>
  <inkml:trace contextRef="#ctx0" brushRef="#br0" timeOffset="2223">89 364 20,'0'0'158,"0"0"-70,0 0-15,0 0-27,0 0-30,0 0-3,0 0-11,-17 0 18,11 0-19,4 0 49,2 0-34,-2 0 7,0 0-17,2 0 21,0 0-12,0 0-1,0 0 9,0 0-17,0 0 7,0 0-4,0 0-12,0 0 3,0 0 0,0 0-16,12 0 10,0 2 5,9 2-9,-2 0 4,2 0-14,1 0-2,3 0-53,-6 0-32,-3-2-87</inkml:trace>
  <inkml:trace contextRef="#ctx0" brushRef="#br0" timeOffset="3123">325 182 18,'0'0'181,"0"0"-84,0 0-16,0 0-3,0 0-6,0 0-30,0 0-22,-2-1-14,2 1 5,0 8-17,0 7 12,-2 7 29,2 6-25,-2 4 13,-2 2-22,0 2 5,2-2 1,0-2-7,2-4 0,0-6-14,0-6 1,2-4-43,10-4-19,-1-4-58,-5-4-92</inkml:trace>
  <inkml:trace contextRef="#ctx0" brushRef="#br0" timeOffset="3618">432 186 28,'0'0'167,"0"0"-72,0 0-36,0 0 29,0 0-42,0 0-4,0 0-40,0 0 12,0 0-14,0 13 1,0 5 24,0 5-17,4 3-2,-1 1 4,2 0-8,-3 1-1,0-2 0,0-4-1,0-2-19,0-4-14,0-4 5,-2-4-25,0-2-113,0-4-130</inkml:trace>
  <inkml:trace contextRef="#ctx0" brushRef="#br0" timeOffset="3966">311 344 2,'0'0'200,"0"0"-100,0 0-76,0 0 2,0 0 26,0 0-13,0 0-10,97 0-28,-69 0 4,6 6-5,-8-2-19,-7-2-174</inkml:trace>
  <inkml:trace contextRef="#ctx0" brushRef="#br0" timeOffset="12329">846 207 54,'0'0'23,"0"0"-13,0 0 40,0 0-9,0 0-1,0 0-13,0-4 24,0 4-9,0 0 0,0 0-8,0 0-5,0 0 6,0 0-22,0 0 10,0 0-23,0 0 8,0 0-2,-2 0-6,-5 0 0,-5 1 0,-1 7-1,-5 1-7,-2 1 6,0-1-4,-2 0-1,1 0 5,2-1 1,-1 0-4,3-2-4,1 2 8,3-4-9,2 0-1,4 0-2,3-4 11,2 2-22,2-2 9,0 0-42,0 0-60,0 0 58,8 0 24,6 0 34,-1 0-5,0 0 5,2 0 2,-4 0 11,1 0-12,-2 0 11,-1 0-11,1 0 13,-2 0-12,1 4 19,0 1 10,2 0-17,0 1 3,3-2-14,1 2-1,3 0 6,0 0-7,0-2 0,-3 2 0,1-4 0,-3 2-7,-1 0-19,-4-2-33,-3 0-77</inkml:trace>
  <inkml:trace contextRef="#ctx0" brushRef="#br0" timeOffset="13319">748 274 41,'0'0'39,"0"0"-2,0 0-24,0 0 35,0 0 4,0 0-6,0 0-13,-25 0 38,23 0-8,0 0-37,0 0 17,2 0-18,0 0 2,0 0-27,0 0 0,0 0 0,0 0 0,0 0-23,6 0 16,9 0 5,8 0 4,4 6-9,2-2 1,4 0 6,3-4-20,1 0 10,0 0-20,-2 0 4,1 0 0,-5 0 3,-2 0 1,-4-4-18,-2 2-18,2 2-28,-7 0 15,-5 0-21</inkml:trace>
  <inkml:trace contextRef="#ctx0" brushRef="#br0" timeOffset="14932">1474 96 13,'0'0'41,"0"0"-15,0 0 5,0 0 17,0 0-12,0 0 19,0 0 0,0 0 2,0 0 8,0 0-27,0 0 12,0 0-25,0 0 21,0 0-24,0 0 11,0 0-7,0 0-12,-5 0-4,-1 0-8,-3 8-4,2 4 4,-2 4-12,1 2 18,1 4-15,0 5 9,2-1-4,5-1 2,0-1-10,0-5 9,0-1-7,0-1 1,5-1 3,9-4 3,-4 0 1,6-2 0,-1-2-13,4 0-8,-2-4 2,-1 0-40,1 0 8,4 0-21,-5-2-30,-5 2-129</inkml:trace>
  <inkml:trace contextRef="#ctx0" brushRef="#br0" timeOffset="15788">1692 162 29,'0'0'170,"0"0"-66,0 0-32,0 0-1,0 0-21,0 0-11,0 0-33,0-2 35,0 2-41,0 8 0,0 6 13,0 8-4,0 5-9,0 3 1,0 1-1,0 1-6,0-4-1,0-4-32,0-4-23,0-6 2,2 0-13,2-6-81</inkml:trace>
  <inkml:trace contextRef="#ctx0" brushRef="#br0" timeOffset="16158">1681 172 90,'0'0'189,"0"0"-133,0 0-36,0 0-8,0 0 2,0 0-8,0 0-5,50-34 9,-40 28-9,1 2 28,1 2-28,-1 0 20,-1 2-20,0 0 6,-1 0 8,-5 8-2,0 2 23,-4 4-6,0 1-1,0 3-28,-2 1 27,-11 4-27,-3-4-1,3-3-4,1-4-13,6-4 17,2-5 0,4 0-1,0-3-9,0 0-2,0 0-18,0 0 23,0-3-31,2 0 25,6-3 6,4 4 0,-1-1 6,0 3 1,1 0-6,-2 0 0,2 0 5,-1 0 2,-5 7 2,1 0 4,-3 4 29,-4 0-7,0 2-1,0 1 2,0 4-14,0 0 13,-6 0-21,-9 2 17,-2-4-25,2-2 8,-1-4-8,3-4 0,2-2 0,2-4-14,0 0-7,5 0-64,0-4 10,4-18-55,0 4-31,0 0 14</inkml:trace>
  <inkml:trace contextRef="#ctx0" brushRef="#br0" timeOffset="17037">2088 158 52,'0'0'180,"0"0"-54,0 0-48,0 0 30,0 0-23,0 0 0,0 0-28,0-2-5,0 2-29,-5 8-13,-5 6-6,-7 7 3,2 2-5,-3 5 4,0 0-12,1 2-16,2-4 8,2-2-34,4-8-18,2-4 9,4-6 7,3-2-1,0-4-80,0 0-45,0-2-43</inkml:trace>
  <inkml:trace contextRef="#ctx0" brushRef="#br0" timeOffset="17404">1912 181 26,'0'0'131,"0"0"-71,0 0-23,0 0 18,0 0-3,0 0 11,0 0-9,23 19 16,-14-8-23,-2 3 0,2 0-14,-1 1-14,1 1-9,2 0-8,-1 0-4,2-2 9,-3-2-15,2 2-1,0-4-15,2 4-79,-2-4 21,-1-4-78</inkml:trace>
  <inkml:trace contextRef="#ctx0" brushRef="#br0" timeOffset="18493">2248 168 38,'0'0'166,"0"0"-86,0 0 7,0 0 1,0 0 7,0 0-43,0 0-7,0 0-2,0 0-2,0 0-8,0 0-32,0 0-1,0 14 12,0 4-22,0 3 10,0 1 0,0 1-6,0-3-8,0-4-3,0-2-17,0-4 10,0-2-14,0-4-6,0 2-14,0-2-19,0-2-114</inkml:trace>
  <inkml:trace contextRef="#ctx0" brushRef="#br0" timeOffset="18913">2168 268 51,'0'0'164,"0"0"-69,0 0-14,0 0-9,0 0-7,0 0-52,0 0 6,0-2-13,0 2-12,0 0 2,5 0 3,5 0 0,4 0 1,-1 0-1,3 0 8,-3 0-16,3 0 10,-3 0-2,3 0-34,-3 0 4,6 0-28,-7 0-42,-1 0-65</inkml:trace>
  <inkml:trace contextRef="#ctx0" brushRef="#br0" timeOffset="19349">2455 164 217,'0'0'194,"0"0"-94,0 0-11,0 0 7,0 0-39,0 0-42,0 0-15,0-2 7,0 2-16,0 10 18,0 4-6,0 3-3,0 2-1,2 2-7,-2-2-15,3 1-6,1-2-36,-4 0-15,2-6-78,-2-2-177</inkml:trace>
  <inkml:trace contextRef="#ctx0" brushRef="#br0" timeOffset="20009">2505 0 68,'0'0'124,"0"0"-59,0 0-4,0 0-12,0 0-3,0 0-30,0 0-6,-2 0-9,2 0-1,0 0 1,0 4-1,10 10 44,3 2-16,3 2 18,-1 4-7,2 2 3,-2 2-8,-1 4-8,-4 1-7,0 1-18,-6 0 5,-2 1 7,-2-1-22,0 0 9,-4 0-8,-12-4-11,-4-2-16,-4 2-28,4-8-14,3-6-102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17.5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236 47 54,'0'0'141,"0"0"-59,0 0-41,0 0 8,0 0-13,-6 0 7,4 0-3,2 0-12,0 0 22,-3 0-9,1 0 21,0 0-36,0 0 5,-3 0-29,0 0 9,-1 0-11,-3 0-11,-3 0 2,0 0-7,-1 0 15,-1 0-15,-1 0 15,-1 0-15,0 0 9,2 0-13,-1 0 2,-1 0-2,3 0-40,2 0 32,2 0-6,3 2 18,1-2-6,1 2 16,1-2 4,3 0 1,0 0 1,0 0-7,0 2-4,0-2-27,0 2 11,0 1 2,7 2 24,4 1 2,5 2-2,1 0 1,4 2 0,0-2 0,2 2 0,-1 0 0,1 2 6,-2-2-14,-2 0 9,-1-2-2,-3 0-21,-2-2-10,-1-2-34,-4 0 4,-1-2 4,-5 0-23</inkml:trace>
  <inkml:trace contextRef="#ctx0" brushRef="#br0" timeOffset="1120">257 0 98,'0'0'84,"0"0"-19,0 0-38,0 0 35,0 0-31,0 0-8,0 0-7,0 0 7,-5 39-2,3-23-11,-1 0 14,1-2-23,2 2-2,0-4 14,0 0-20,0 0 8,0-4-2,0 2-27,0-2-70,0-2-50</inkml:trace>
  <inkml:trace contextRef="#ctx0" brushRef="#br0" timeOffset="1554">259 105 7,'0'0'88,"0"0"-57,0 0-30,0 0 26,0 0-14,0 0 13,0 0-14,6 0 11,-1 0 1,-1 0 1,3 0-9,2 0-9,2 0 7,3 0-14,1 0 1,7 0 11,1 0-18,6 2 12,3 0-5,1-2-1,5 2-1,4-2 0,1 0-24,1 0-1,0 0-20,-1 0 10,-5 0-14,2 0-2,-9 0-9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20.4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253 1 32,'0'0'117,"0"0"-34,0 0-38,0 0 19,0 0-28,0 0 14,0 0-18,-12 0 7,8 0-12,-3 0-2,3 0-9,-2 0-9,-4 0-11,1 0 12,-1 2-16,-2 6-4,4 2 11,0 5-5,-1-1-3,1 1 3,4 3-5,0 5 10,-1-1-17,3 4 16,0 4 4,0 2-4,2 0 9,0 4-8,-2 0 1,0 2-1,-1 0 1,-2 2 0,-1-1-2,-3-3 9,1-2-17,-2-6 20,-1-2-14,0-6 5,2-4-1,0-2 6,0-4 1,0-2 2,2-2-2,3-2 0,0-2 0,2 0-8,-1-2 9,1 0-7,0 2 0,2-2-1,0 0 1,0 0 5,0 0-12,0 0-10,0 0-1,0 0-36,2 0 27,5 0 3,4 0 15,-2 0 0,2 0 0,-2 0 7,-1 2-13,2 10 13,-2 2 0,-1 3 0,-1-2 2,2 3 9,-4 3-10,-2-2 0,-2 4 0,0 1 1,0 0 9,0 2-10,0 4 0,0 0 0,0 2-3,0 0 3,-2-2 0,2 0-1,0-2-4,0-2 4,0 1 2,11-4-2,1-2 6,1-3-11,0-4 12,3-4-8,-6-2 2,3-4 0,-2 0 0,-2-4 0,3 0-1,-4 0-39,-6 0-87</inkml:trace>
  <inkml:trace contextRef="#ctx0" brushRef="#br0" timeOffset="18485">336 118 26,'0'0'12,"0"0"15,0 0-7,0 0-10,0 0-3,0 0-6,0 0 14,0 0-3,0 0 15,0 0-17,0 0 16,0 0-6,0 0 12,0 0-5,0 0-6,0 0 0,0 0-6,0 0 8,0 0-22,0 0 24,0 0-25,0 0 15,0 0-15,0 0 12,0 0-1,0 0 1,0 0 11,-3 0-23,-4 0 17,-4 6-16,3 4 14,-6 2-14,3 2-1,-5 6 0,3 2 0,-1 6 0,1 4 1,2 4-2,-1 1 6,8 3-15,2-2 18,2 0-15,0-6 10,0-2-3,9-6 0,5-2 0,1-2 0,1-4 8,-1-2-14,1-4 7,-1-2-2,3-4-27,-5 0-28,-3-2-121</inkml:trace>
  <inkml:trace contextRef="#ctx0" brushRef="#br0" timeOffset="22524">451 240 136,'0'0'199,"0"0"-107,0 0-23,0 0 15,0 0-41,0 0-4,0 0-37,0 0 34,0 0-19,0 0 9,0 0-24,0 0-1,2 0 5,0 12-5,0 6-1,1 2 8,0 4-11,-3 0 16,0 2-25,0-4 12,0 0-14,2-4-30,0-4-19,0-5-18,0-5-81,0-4-122</inkml:trace>
  <inkml:trace contextRef="#ctx0" brushRef="#br0" timeOffset="22884">463 256 147,'0'0'113,"0"0"-60,0 0-17,0 0 2,0 0-24,0 0-13,0 0 0,46-36 8,-32 30-11,-2 0 12,1 2-12,1 2 9,-4 2-6,4 0 0,-5 0 23,0 2 18,-5 6-32,-4 4 11,0 0-20,0 2 13,-7 0-13,-8 2 20,-5 0-21,-1-2 0,5-4 0,2-2-18,3-4 18,7 0-16,2-4 10,2 2-65,0-2-20,0 0-28,0 2 64,4-2 33,7 0 12,3 0 9,-2 0 1,2 2 1,-1 1 0,-2 1 20,3 0-10,-6 1 28,-1 4-7,-3 0 44,-4 4-34,0 1 9,0 1 4,-15 3-32,-3 0 17,-2-1-27,0-1 12,0-2-17,3-4-7,-1-2 0,5-4-1,1-4 0,4 0-3,1 0-37,7-4-58,0-6-16,0-2-74</inkml:trace>
  <inkml:trace contextRef="#ctx0" brushRef="#br0" timeOffset="23620">831 210 166,'0'0'169,"0"0"-68,0 0-25,0 0 14,0 0-67,0 0 0,0 0-22,-7 30 15,-4-6 8,-2 7-16,-3-2 7,1 5-14,-1 1 14,3-3-14,-1 0-2,3-6-20,3-6-16,0-4-23,6-8-20,0-2-27,2-6-94</inkml:trace>
  <inkml:trace contextRef="#ctx0" brushRef="#br0" timeOffset="23922">666 276 153,'0'0'180,"0"0"-92,0 0-43,0 0 30,0 0-36,0 0-16,0 0-23,0 10 35,9 6 2,4 2-18,4 4 4,-2 0-16,3 0-1,-3 0 3,1-1-18,-1-3 8,-1 0-35,-1-2-39,-2-6-64,-2-2-56</inkml:trace>
  <inkml:trace contextRef="#ctx0" brushRef="#br0" timeOffset="25098">863 116 45,'0'0'143,"0"0"-45,0 0-29,0 0-7,0 0-7,0 0-44,0 0 2,2-2-7,2 2-12,5 0 14,-1 0-8,5 0 0,4 8 19,2 4 5,-1 2 2,1 6 23,4 2-14,-5 4 10,-1 2-44,-1 2 25,-7 0-25,-2-2 15,-5-2-9,0-2-7,-2-2 0,0-1 8,0-6-19,0 2 12,0-3-2,-7-2-23,1 2 3,-3-4-34,-2 4-45,0-6-37,-1 0-114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30.3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792 6 93,'0'0'77,"0"0"-26,0 0 12,0 0 15,0 0-43,0 0 8,-5-6-15,5 6 19,-3 0-22,3 0 15,0 0-7,0 0 6,0 0 5,0 0-18,0 0 18,-2 0-31,2 0 18,0 0-30,0 0 20,0 0-21,0 0 0,-2 0 0,2 0-1,-2 0-1,-2 1-24,-3 8 25,-5 4 2,2 5-5,-3 1 6,-3 3-4,1 0-6,-2-2-7,5-1-2,0-2-9,5-4 25,1-3-30,4-3-3,-1-1-20,3-3 8,0-2-53,0-1-92,0 0-86</inkml:trace>
  <inkml:trace contextRef="#ctx0" brushRef="#br0" timeOffset="613">787 25 165,'0'0'95,"0"0"-39,0 0-1,0 0 13,0 0-35,0 0-4,0 0-18,0 0 5,0 0-16,0 9 1,5 4 13,-1 1-13,1 4 16,-1 1-17,0 1 11,3-2 1,0-1-15,0 0 4,-3-4-1,2-3 6,-4-3-6,3 0-1,-3-4-32,-2 2 0,0-4-45,0-1-47,0 0-145</inkml:trace>
  <inkml:trace contextRef="#ctx0" brushRef="#br0" timeOffset="1028">705 158 68,'0'0'127,"0"0"-69,0 0-45,0 0 20,0 0-7,0 0-2,0 0 12,15-6-15,-3 4 13,1 2-33,0-3 21,5 3-21,0 0 3,-1 0-4,-1 0-6,-1 0-35,-3 0-88,-3 0-160</inkml:trace>
  <inkml:trace contextRef="#ctx0" brushRef="#br0" timeOffset="1537">1189 26 110,'0'0'76,"0"0"-12,0 0 31,0 0-16,0 0-1,0 0-23,0 0 10,0 0-33,0 0-9,-3 5-8,-5 3-14,-5 4 1,-3 3 9,-1 2-11,-6 1 1,0 2-1,1-1 0,2-1-15,1-2-11,6-3-17,2-3 10,4-2-21,5-4-3,0-1-62,2-2-18,0-1-79</inkml:trace>
  <inkml:trace contextRef="#ctx0" brushRef="#br0" timeOffset="1936">1008 63 58,'0'0'115,"0"0"-73,0 0 26,0 0-9,0 0-13,0 0-5,0 0 18,17 9 13,-8-1-35,3 4 7,-1 1-23,6 2 7,-2 1-27,1 0 15,1-2-16,-1 0 0,3 0-17,-5-3-97,-3-4-153</inkml:trace>
  <inkml:trace contextRef="#ctx0" brushRef="#br0" timeOffset="4106">568 104 33,'0'0'64,"0"0"-37,0 0 12,0 0-20,0 0 7,0 0-10,0 0 7,-2 0-6,2 0-16,0 0 6,0 0-5,0 0 11,0 0-13,0 0 18,0 0-10,0 0 15,0 0-10,0 0 2,0 0-1,0 0-1,0 0 17,0 0-14,0 0 19,0 0-29,-4 0 20,0 0-18,-5 0 5,-1 0-13,0 1 1,-3 2-2,-3 1 6,-3 1-13,-2-1-6,-2-1 4,-2 0-28,-1-2 37,2 1-11,-4-2 12,3 0 0,3 0 1,2 0 10,4 0-10,1 0-2,1 0 9,3-3-6,2 2-2,2-1 0,3 1 2,0-1-2,-1 2-2,1-1-17,0 1 19,-2-2-11,2 2 9,0 0-8,0 0 10,-3 0 0,3 0 0,-2 0 0,4 0-7,-2 0-2,2 0-34,0 0 24,2 0-18,-2 0 21,-1 0-1,1 2 17,0-2-1,0 0 1,-2 0 7,0 0-6,0 0 5,2 0-5,-2 0 9,1 0-9,1 0 17,2 0-8,0 0 10,0 0-10,0 0-9,0 0 12,0 0-12,-2 0 5,2 0-4,0 0 10,-2 0-11,2 0 9,0 0 8,-2 0-7,0 0-3,-3 0-7,2 0 8,-1 0-9,0 0 0,-1 0-14,3 0-1,2 0-44,0 0-30,0 0-35</inkml:trace>
  <inkml:trace contextRef="#ctx0" brushRef="#br0" timeOffset="5180">153 53 77,'0'0'39,"0"0"7,0 0 10,0 0 29,0 0-29,0 0-28,0 0 2,0 0 6,0 0 9,0 0-32,-4 0 0,-2 4-6,-2 0-10,0 2 12,1-1-8,-5 0 0,4 0-1,-3-1 0,-1 0 1,1-1-2,1 2 10,-2-2-19,1 0 10,2 1-1,0-3-6,4 2 6,1-1 1,0-1-6,4-1 4,-2 2-9,2-2 9,0 0-15,0 0 16,0 0-22,0 0 8,0 0-2,0 0-5,0 0 21,0 0-14,0 0 14,0 1 2,0-1-2,4 2 6,2 1-6,1 0 2,0-1-1,2 1 0,0 2 1,0-1-2,0 3 2,-1-4-2,3 0 5,1 2-10,-3-2 7,-1-1-1,0 1 1,-2 1 0,1-3-1,-5 2 1,2 0-3,-2-2 9,0-1-14,2 2 9,-4-2-3,0 1 1,2-1 0,-2 2 0,0-1 0,2-1-2,-2 0-15,2 0 14,-2 0-6,2 0 8,-2 0 2,0 0-1,0-1 0,0-4-6,0 3 4,0-3-21,2-1 13,-2 1-15,0-2 24,3-2-1,-3 1 0,0-2 4,0-2 3,0 0 2,0 2-6,0-2-2,0 2-15,0 1-34,0 3-110</inkml:trace>
  <inkml:trace contextRef="#ctx0" brushRef="#br0" timeOffset="34242">1086 48 48,'0'0'150,"0"0"-77,0 0-9,0 0 4,0 0 4,0-3-36,0 3-9,0 0 15,0 0-16,0 0 16,0 0-32,0 0 20,0 0-29,0 0 3,0 6-2,0 4-2,0 3 1,0 3 0,0 2-1,0-2 6,0 0-13,0-3-15,0-1-3,0-1-24,0-3-20,0-2-38,0-3-113</inkml:trace>
  <inkml:trace contextRef="#ctx0" brushRef="#br0" timeOffset="34601">1105 60 173,'0'0'103,"0"0"-41,0 0-5,0 0 17,0 0-41,0 0-5,0 0-20,2 0 24,-2 3-10,0 7 2,2 2-8,0 2-16,2 2 10,-1 3-9,-1-3-2,0-3-36,-2 0 8,2-5-30,-2-2 4,0-3-8,0-2-48,0-1-28</inkml:trace>
  <inkml:trace contextRef="#ctx0" brushRef="#br0" timeOffset="34879">1122 105 22,'0'0'91,"0"0"-31,0 0-3,0 0-10,0 0 5,0 0-27,0 0 12,0 39-27,0-33 13,0 2-23,0-3 12,0 0-11,0 0-1,0-4 0,0 1 1,0-1-2,0-1 2,0 0-2,0 0 0,0 0-6,0 0 1,0 0-7,0 0-6,4 0 5,4 0 13,-2 0-43,3 0 26,2 0 18,0 0 11,2 0-9,1 0 14,1 0 2,4 0 5,-2 0 8,3 0-20,5 0 10,0 0-20,-2 0 4,2 0 5,-5 0-20,-4 0-23,-5 0-74,-6 0-164</inkml:trace>
  <inkml:trace contextRef="#ctx0" brushRef="#br0" timeOffset="35676">1136 47 22,'0'0'124,"0"0"-65,0 0 0,0 0-21,0 0 18,0 0-21,0 0-8,-4-2-4,4 2-11,0 8 19,0 3-16,-4 2 15,4 3-29,-2-1 18,0 1-19,2-4 6,-2-1-6,0-2 0,-3-2-1,3-2-17,-2 1-22,2-2-63,-2-2-84</inkml:trace>
  <inkml:trace contextRef="#ctx0" brushRef="#br0" timeOffset="36000">1049 42 88,'0'0'51,"0"0"-8,0 0-3,0 0 18,0 0-13,0 0-24,0 0 8,0 78-29,0-68 6,0-1 3,0-1-18,0-3 9,0-1-53,0 0-84</inkml:trace>
  <inkml:trace contextRef="#ctx0" brushRef="#br0" timeOffset="36262">1060 79 95,'0'0'58,"0"0"-9,0 0 6,0 0-23,0 0 4,0 0-35,0 0 10,6 65-11,-6-59 0,0 0 1,0-1-1,0-1-17,0 1-22,0-2-23,0 0-79</inkml:trace>
  <inkml:trace contextRef="#ctx0" brushRef="#br0" timeOffset="36519">1060 79 28,'4'97'40,"-2"-95"-1,3 1-22,-2 0 11,1 0-8,-2-1-19,2 1 14,-2-2-14,1 0 18,-3 1-19,2-2 6,-2 0-5,2 1 10,0-1 23,3 0-19,0 0-8,-1 0 0,2 0 2,1 0-9,3 0 14,0 0-5,1 0 34,3 0-33,-1-1 13,1-2-15,3 2 0,1-1 5,2-1-11,2 2 8,3-2-9,0 0 1,2 1 5,-4 0-2,0-1-5,-3 1 1,-5 1-1,-3 1 0,-5 0 0,-5 0-17,-2 0-47,0 0-71,-7 1-4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2:30.5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2:12.4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144 675 126,'0'0'83,"0"0"-13,0 0-11,0 0-2,0 0-10,0 0-20,0 0 15,0 0-16,0 0 30,0 0-20,0 0 15,0 0-24,0 0 1,0 0-5,0 0-16,0 0-6,0 0 8,-8 4-18,-4 10 18,1 4-19,-5 6 8,-1 8 0,1 4-5,-2 6-7,2 2-9,1 0-29,6 0 14,4-6-11,5-7 32,0-8-15,0-5 32,10-5-18,7-8-5,10-5-7,-2 0-32,-8 0-104</inkml:trace>
  <inkml:trace contextRef="#ctx0" brushRef="#br0" timeOffset="683">298 740 107,'0'0'159,"0"0"-73,0 0-14,0 0-4,0 0-10,0 0-48,0 0 9,0 3-18,0 9 5,0 6 1,0 4-14,-4 2 7,-1 4 0,0 2 0,1-2-58,-1 6-7,1-8-53,2-6-51</inkml:trace>
  <inkml:trace contextRef="#ctx0" brushRef="#br0" timeOffset="1022">280 755 121,'0'0'68,"0"0"-35,0 0-7,0 0 12,0 0-28,0 0 6,0 0-15,53-22 0,-44 22 19,-1 0 3,0 2 6,-1 6 3,-1 4-3,-2 0-20,-1 0 11,-3 0-19,0 4 14,0 0-8,-3 0-6,-10 2-1,-3 2-10,1-2 9,-1-2-19,1-4-9,6-2-22,0-4 25,7-6 9,0 0 0,2 0-4,0 0-16,0 0-11,0-2 22,8-2 25,4 0-2,1 0 1,-1 2 3,1 2-1,-3 0 0,-2 0 0,-2 0 1,-1 0 23,-3 6 31,-2 4-29,0 0 27,0 2-7,0 2 6,-13 0-37,-3 2-2,-2-2-5,0 0-7,2-1 2,-1-5-2,6-1-2,-1-3-27,4-4-24,1 0-42,5 0-163</inkml:trace>
  <inkml:trace contextRef="#ctx0" brushRef="#br0" timeOffset="1772">620 761 95,'0'0'191,"0"0"-82,0 0-36,0 0 28,0 0-38,0 0-15,0 0-31,0 10 2,-10 6-11,-3 6-7,1 4 2,-3 2 3,1 0-12,1 0-4,-1-2-20,1 0-35,5-5-6,0-3-23,2-7-18,1-4-21,3-3-33</inkml:trace>
  <inkml:trace contextRef="#ctx0" brushRef="#br0" timeOffset="2110">491 793 59,'0'0'176,"0"0"-104,0 0-24,0 0 17,0 0-20,0 0-11,0 0-5,14 18 13,-7-4-35,2 4 18,-1 0-24,0 2 16,0 0-14,1 0-2,-1 2-1,2-2-1,-3-2 1,1 2-82,-1-4-1,-2-4-82</inkml:trace>
  <inkml:trace contextRef="#ctx0" brushRef="#br0" timeOffset="2883">818 761 71,'0'0'183,"0"0"-78,0 0-30,0 0-11,0 0-18,0 0-39,0 0 3,0 18-1,0 1-2,0 8-7,0 1 1,-2-2 0,-2 2-1,-1-4 0,2 0-24,1-6-3,0-4-50,0-2 15,2-6-50,-2-1-77</inkml:trace>
  <inkml:trace contextRef="#ctx0" brushRef="#br0" timeOffset="3207">721 877 51,'0'0'117,"0"0"-37,0 0-8,0 0-8,0 0-2,0 0-7,0 0-25,54-4-13,-37 4-2,0 0-8,3 0-1,3 0 0,-1 0-9,0 0 3,0 0-6,-1 0-45,-2 0-35,-3 0-45,-7 0-129</inkml:trace>
  <inkml:trace contextRef="#ctx0" brushRef="#br0" timeOffset="3551">1103 762 110,'0'0'203,"0"0"-82,0 0-25,0 0 15,0 0-9,0 0-47,0 0 4,0 0-40,0 0-9,0 0-10,0 13-1,-2 7-12,-4 6 12,1 2-15,0 2-33,1 10-22,-1-8-66,-1-6-75</inkml:trace>
  <inkml:trace contextRef="#ctx0" brushRef="#br0" timeOffset="4527">1151 644 3,'0'0'156,"0"0"-67,0 0-37,0 0 3,0 0 13,0 0-13,0 0-42,0 0-2,0 0-4,2 0 1,4 2 2,1 9 13,3 4-3,2 2 5,-1 2-10,1 3-3,-1 3 8,-3 3-18,-1 0 17,-5 0-18,1 2 14,-3-2-14,0 0 0,0-2-1,0 0-23,-10-4 22,0 2-11,-4-1 2,1-5-28,-6 0 5,0-3-66,3-4-66,5-4-135</inkml:trace>
  <inkml:trace contextRef="#ctx0" brushRef="#br0" timeOffset="8072">1587 839 75,'0'0'55,"0"0"3,0 0 25,0 0 0,0 0-20,0 0-11,0 0 16,0 0-12,0 0 19,0 0-29,0 0 12,0 0-29,0 0 10,0 0-29,0 0-7,-2 0-3,-10 8-6,-3 4-4,-1 0 2,-1 2 7,-2 0-26,2-4 14,1 0-19,3-2 11,1-2-1,6-2 9,0 0-4,3-4 1,3 2 16,0-2-19,0 0 8,0 0-24,0 0 12,0 0-27,7 0 5,6 2 29,3 2 0,1 0 16,-1 0 0,2 0-7,-2 0 13,-4 0-15,0 2 6,-3-4-3,-3 2-4,0-2 0,-4-2 9,0 0 2,-2 0-8,0 0 16,0 0 7,0 0-6,0 0 23,0 0-27,0-4 14,0-6-17,0-2-3,0 0 0,0-2-14,0-2 1,0 2-15,0 2-15,0 0-9,0 2-43,0 2 34,0 0 18,0 4-29</inkml:trace>
  <inkml:trace contextRef="#ctx0" brushRef="#br0" timeOffset="8881">1636 903 29,'0'0'120,"0"0"-74,0 0 19,0 0 4,0 0 5,0 0-30,0 0-15,0 0-3,0 0-7,0 0-9,0 0-1,4 0-18,5 0 9,2 0-1,5 0 2,-1 2-2,4 2 0,0-2-12,4 0 6,-1 0-39,3-2 30,-1 0-19,0 0 14,-2 0 6,0 0 15,-4 0-134,-7 0-73</inkml:trace>
  <inkml:trace contextRef="#ctx0" brushRef="#br0" timeOffset="9318">2072 795 52,'0'0'156,"0"0"-72,0 0 12,0 0-18,0 0 0,0 0-35,0 0 8,2-15-22,-2 15-2,0 0-4,0 0-8,0 0 3,0 0-12,0 5-12,0 11 14,0 2-7,-7 6-1,-2 2 2,0 2-2,-2 2 0,2-4 0,0-2-42,3-4-8,1-3-2,3-6 27,2-3-57,0-6 3,0 0-93,0-2 6</inkml:trace>
  <inkml:trace contextRef="#ctx0" brushRef="#br0" timeOffset="9678">2094 767 149,'0'0'134,"0"0"-52,0 0-20,0 0-17,0 0-45,0 0 41,0 0-1,20 30 11,-14-14-31,3 2 12,-1 2-12,0 0-13,1 0 6,-3-2-13,2 2 9,-4-2-8,0-2-2,3-2-2,-3-2 1,-2 0-21,3-2-14,0-2-2,-1 1-36,3 0-13,-3-3 1,-2 1-128</inkml:trace>
  <inkml:trace contextRef="#ctx0" brushRef="#br0" timeOffset="10054">2065 959 136,'0'0'92,"0"0"-59,0 0-2,0 0 26,0 0-15,0 0-30,0 0 2,55-2-14,-34 0 6,-4 0-6,6-4-30,-5 2-113,-5-2-65</inkml:trace>
  <inkml:trace contextRef="#ctx0" brushRef="#br0" timeOffset="13380">2341 855 98,'0'0'142,"0"0"-73,0 0-11,0 0 27,0 0-32,0 0 3,0 0-38,0-2 29,0 2-8,0 0 5,0 0-8,0 0-5,0 0 4,0 0-18,0 0 14,0 0-31,0 0 13,0 0-4,0 0-18,0 0 8,0 6-6,0 8 7,0 2-6,0 4 6,0 2-23,0 0 7,0 0-69,0 0-9,0-4-46,0-4-112</inkml:trace>
  <inkml:trace contextRef="#ctx0" brushRef="#br0" timeOffset="15008">2461 855 149,'0'0'124,"0"0"-32,0 0-17,0 0 3,0 0-26,0 0-19,0 0-1,0 0-10,0 0 15,0 0-27,0 0 8,0 2-11,0 8 4,0 4-9,0 2 9,0 0-9,0 2-2,0 0 0,0 0-9,0-2 8,0-2-17,0-4 10,0 0-27,0-4 13,0-1-25,0-1 9,2-3-70,1-1-23,-1 2-19</inkml:trace>
  <inkml:trace contextRef="#ctx0" brushRef="#br0" timeOffset="15526">2390 949 48,'0'0'76,"0"0"-41,0 0-26,0 0 38,0 0-21,0 0-1,0 0-11,0-2-1,0 2 1,0 0-12,0 0 2,0 0-2,0 0 28,7 0-29,1 0 11,4 0-12,8 0 0,-4 0-21,-3 0-170</inkml:trace>
  <inkml:trace contextRef="#ctx0" brushRef="#br0" timeOffset="17005">2100 429 13,'0'0'90,"0"0"-41,0 0-3,0 0-6,0 0 6,0 0-34,0 0 18,0-2-17,0 2 9,0-3-22,3 2 1,-1-3-1,1 2 0,-3 0 1,2-2 0,-2 2-2,2-1 2,0 0-2,0 1 1,0 0 0,0 0-10,3 0 3,-3 0-3,5 0-1,0 2 10,4-3 0,-1 2-7,4 1 15,4-3-14,0 3 8,0 0-1,2 0 0,2 0 0,1 0 0,1 0 2,0 0-2,-1 0 7,-3 0-14,-3 3 7,-3-2-2,-3 4-9,-7-1-80,-2-2-90</inkml:trace>
  <inkml:trace contextRef="#ctx0" brushRef="#br0" timeOffset="17643">2166 383 33,'0'0'19,"0"0"22,0 0-5,0 0 36,0 0-13,0 0-20,0 0-25,-12-8-12,12 8 7,0 0-8,0 0 7,0-2-8,0 2 0,0 0-6,0 0 5,0-3 2,8 3 0,6 0-1,-1-1 0,8 1-1,-1 0 3,2 0-7,0 0 15,3 0-18,-3 0 9,-2 0-2,-4 0-4,-5 0-7,-5 0-9,-6 0-47,0 0 45,-4 0-13,-11 0-87</inkml:trace>
  <inkml:trace contextRef="#ctx0" brushRef="#br0" timeOffset="18035">2166 383 54,'-79'-49'53,"79"49"-5,0-1 8,0 1 9,0 0-52,0 0 3,2 0-14,7 0 29,3 0-14,3 0-4,1 0 3,1 0-2,4 0 24,-1 0-38,-3 0 23,4 0-23,-1 1 9,-1 2-9,0-2 0,-2 2 3,-1-1-3,-3-2 1,-1 0 5,-4 0-10,-1 0 10,-5 0-12,-2 0 12,0 0-12,0 0 4,-11 0-60,-18 0-11,2 0-35,5 0-22</inkml:trace>
  <inkml:trace contextRef="#ctx0" brushRef="#br0" timeOffset="18359">2197 343 68,'0'0'43,"0"0"-5,0 0-17,0 0 1,0 0 1,0 0-21,133 16 28,-110-14-17,-2 0 11,2-2-24,-5 0 7,-1 2-7,-3-2-9,-3 0-18,-5 0-16,-1 0-22,-5 0-23</inkml:trace>
  <inkml:trace contextRef="#ctx0" brushRef="#br0" timeOffset="18688">2388 393 60,'0'0'32,"0"0"-31,0 0 8,0 0-2,0 0-7,0 0 1,0 0-1,60-5 0,-57 1-7,-3 3 5,0-5 1,0 2-51,0-4 4,0 2 48</inkml:trace>
  <inkml:trace contextRef="#ctx0" brushRef="#br0" timeOffset="18890">2388 393 29,'49'-55'38,"-49"55"-14,-3 0 27,3 0-7,-2 0-6,2-1-24,-2 1 9,2-3-21,-2 3 22,2 0-23,-2 0 11,2 0-12,-2-1 0,2 1 1,-3 0-1,1 0 13,0 0-12,0 0 18,0 0-18,0 0 4,-4 0-4,4 0 8,-4 0-8,1 0 0,-1 0 10,2 0-10,-4 0 6,4 0 1,0 0-16,-3 4-3,3-3-8,0 6-17,0-5-17,2-1-63</inkml:trace>
  <inkml:trace contextRef="#ctx0" brushRef="#br0" timeOffset="20662">1843 0 18,'0'0'33,"0"0"0,0 0-17,0 0 10,0 0-12,0 0 16,0 0-14,-13 0 20,8 0-8,0 6 2,3 1-5,-4 4-25,2 1 17,-3 2-15,-3 0 10,2 4-11,-3 0 5,-1 2-3,-1 4-3,-1-2 1,1 4 0,1-2-1,-2 3-8,5-2 8,0-3-39,0 0 24,4-4-21,1-1 15,0-3 0,-1-2 3,3-2-5,2 0-15,0-2-18,0-4-17</inkml:trace>
  <inkml:trace contextRef="#ctx0" brushRef="#br0" timeOffset="21255">1812 64 45,'0'0'89,"0"0"-41,0 0 10,0 0-1,0 0 5,0 0-40,0 0 10,0-2-31,0 2 27,0 0-10,0 0-2,0 4-9,0 6-6,0 2 24,0 4-24,0 2 26,4 0-21,0 4 18,4 0-23,-4 4 8,3 0-8,-1 3-1,1-4 0,-1 1 1,3-4-2,-3-1 3,1-3-14,-1-2 22,-1-3-20,0 0 6,-1-3-25,-2 0-33,-2-2 20,2-2-40,1-2-22,-1-2-66</inkml:trace>
  <inkml:trace contextRef="#ctx0" brushRef="#br0" timeOffset="21893">1737 236 126,'0'0'60,"0"0"-8,0 0-13,0 0 19,0 0-39,0 0 2,0 0-15,0 0-3,0 0 1,0 0 3,0 0-3,12 0-3,7 0 24,4 0-25,2 2 0,4 3-15,1-4 5,8-1-32,-9 3-48,-9-3-71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08.9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89 537 101,'0'0'69,"0"0"-11,0 0 7,0 0 3,0 0 10,0 0-9,-2-20-30,0 20 22,2 0-31,-2 0 13,0 0-21,0 0 12,2 0-8,0 0 0,0 0-5,0 0-13,0 0 10,-2 0-17,2 0 17,0 0-17,0 0 16,0 0-17,0 0 20,0 0-7,0 0-12,0 0 1,0 0 5,0 0-14,0 0 0,0 0 6,0 0-40,0-6 11,0-4-24,10-4 17,6 0 22,4-4-2,0 2 10,7-3-13,2 1 18,1 0 4,8 0-7,0 2 5,-1 2 0,4 4 0,-5 0 0,-1 2-7,1 2 12,-3 0-12,-2 1-49,-2 0-19,7-1-43,-7 2-24,-7 0-107</inkml:trace>
  <inkml:trace contextRef="#ctx0" brushRef="#br0" timeOffset="1201">916 132 222,'0'0'179,"0"0"-99,0 0 18,0 0-10,0 0-20,0 0-24,0 0-3,0-2 18,0 2-27,0 0 11,0 0-33,0 0 5,0 2-14,0 12-1,0 1 1,0 6-1,0-2 0,0 2-16,0-2-8,0-2-50,0 1-24,0-6-65,0-6-84</inkml:trace>
  <inkml:trace contextRef="#ctx0" brushRef="#br0" timeOffset="1607">800 106 107,'0'0'140,"0"0"-85,0 0-32,0 0-6,0 0 28,0 0-24,0 0 0,65-22-20,-43 18 8,5 2-8,-2 0-2,0 2 1,-2 0-1,-2 0-27,-8 0-117</inkml:trace>
  <inkml:trace contextRef="#ctx0" brushRef="#br0" timeOffset="1945">852 229 166,'0'0'114,"0"0"-66,0 0-17,0 0 34,0 0-40,0 0-8,0 0-16,0 7 0,0-3 9,0-3-10,0 4 9,2-1-2,2 1 5,3 2-4,0-1-12,2-1 10,2-1-7,3 1 1,-1-3-1,5-2-14,-1 0-11,3 0 19,7 0-49,-4 0-36,-8-7-129</inkml:trace>
  <inkml:trace contextRef="#ctx0" brushRef="#br0" timeOffset="2335">1101 159 136,'0'0'184,"0"0"-91,0 0 3,0 0-21,0 0-14,0 0-42,0 0-5,0-2-6,0 2-7,0 0-2,0 7 4,0 6-10,0 6 7,0 0 0,0 3-26,-2-1-4,-2-3-9,0-4-26,-1-4 27,2-2 10,3-4 28,0-4-3,0 0-3,0 0 8,0-3-9,0-8-6,0-5-3,0-4 15,0 2-1,5-3 1,0 3 2,-1 3 11,-2 2-6,0 7 5,0 3-11,3 3 0,-1 0 0,4 0 0,-1 3 16,2 8 4,-1 0 9,4 4-6,-1-5 4,-1-1-26,-2 0-2,3-4 2,-2-2-1,0-3 2,0 0-2,2 0 16,0 0-15,0-7 5,3-4 4,-5-1-3,-1-5-5,-1 2 2,-3-3-3,-4 0-1,3-2 0,-3 2 10,0 6-14,0 2 4,0 4-2,0 6-63,0 0-75,0 0-76</inkml:trace>
  <inkml:trace contextRef="#ctx0" brushRef="#br0" timeOffset="3018">1441 78 243,'0'0'135,"0"0"-96,0 0 19,0 0-24,0 0-9,0 0-25,0 0 9,0 26 7,0-6-16,0 6 0,0-3-7,0 1-22,0 5-64,0-5-24,-2-8-123</inkml:trace>
  <inkml:trace contextRef="#ctx0" brushRef="#br0" timeOffset="3274">1426 66 152,'0'0'121,"0"0"-81,0 0-25,0 0 8,0 0-3,0 0-13,0 0 26,53-4-11,-37 10 10,-3 4-31,1 2 13,-1 2-13,-5 0 10,0 4 2,-6 1 4,-2 1-4,0 1-11,0-2 1,-14 2 5,1-2-13,-3-2 5,1-5 0,3-2-11,1-4-13,3-6-35,3 0-39,1 0-68</inkml:trace>
  <inkml:trace contextRef="#ctx0" brushRef="#br0" timeOffset="3670">1681 74 41,'0'0'238,"0"0"-120,0 0-68,0 0-1,0 0 12,0 0-54,0 0-7,0 10 0,0 6-7,0 4 9,0 2-4,0 4-3,0-3-28,0 4-47,0-8-89,0-2-51</inkml:trace>
  <inkml:trace contextRef="#ctx0" brushRef="#br0" timeOffset="3957">1819 78 173,'0'0'155,"0"0"-93,0 0-31,0 0 33,0 0-27,0 0-35,0 0-1,0 73-1,-3-47-16,1-6-89,0-3-77</inkml:trace>
  <inkml:trace contextRef="#ctx0" brushRef="#br0" timeOffset="4166">1848 64 84,'0'0'115,"0"0"-84,0 0 10,0 0-5,0 0 3,0 0-17,0 0-9,69-10 10,-64 14-11,-5 8 21,0 4-13,0 4 5,0 2-25,-12 1 10,3-1-10,1 1-7,1-8-5,2 0-14,5-8 19,0-3-10,0-1 2,0-3-70,7 0-10,4 0-29,0-3 8</inkml:trace>
  <inkml:trace contextRef="#ctx0" brushRef="#br0" timeOffset="4513">2114 78 140,'0'0'163,"0"0"-98,0 0 1,0 0 30,0 0-39,0 0-6,0 0-40,-10-10 24,0 10-13,-3 0-14,2 0-8,-3 0-7,1 4 7,2 4-8,3 2 6,1 0-8,3 0 9,2-2-12,2 0 13,0 0-11,0-2-12,0 0-5,9-5-13,-2 2 22,5-3-16,-1 0 28,0 0-13,-4 0 19,0 0-24,-5 0 12,-2 0 6,0 0 6,0 0-16,-9 0-16,-5 3 25,-1 8-3,2 2 2,0 3 18,4 0-7,2 2-2,5-1-1,2-3 1,0-3 0,0 0-1,6-5-11,10-4 5,8-2-30,-4 0-4,0 0-93</inkml:trace>
  <inkml:trace contextRef="#ctx0" brushRef="#br0" timeOffset="5031">2279 56 241,'0'0'101,"0"0"-65,0 0 45,0 0 7,0 0-38,0 0-34,0 0-7,-42 24-16,27-8 15,3 2-16,3 2 8,3 1 0,6-1-1,0-4 0,0-2 0,0-4-17,9-3 12,6-3-43,3-3 9,9-1-38,-5 0-3,-4-5-98</inkml:trace>
  <inkml:trace contextRef="#ctx0" brushRef="#br0" timeOffset="5346">2386 24 183,'0'0'153,"0"0"-104,0 0-4,0 0 11,0 0-46,0 0 2,0 0-11,23-12 13,-10 10-13,5-2 7,-1 2-8,-1 0 0,1 0 0,-3 2 3,-4 0-6,-1 0-75,-5 0-11,-4 0-92</inkml:trace>
  <inkml:trace contextRef="#ctx0" brushRef="#br0" timeOffset="5532">2386 24 95,'90'-24'179,"-93"24"-89,3 0-1,-2 0-15,2 0-14,-2 0-42,-3 6-18,3 10 9,-3 4-9,1 2 8,0 2 0,2 0-13,2-2 11,0-3-12,0-4-5,0-4-25,0-3-31,4-4-58,2-2-60</inkml:trace>
  <inkml:trace contextRef="#ctx0" brushRef="#br0" timeOffset="5812">2643 52 280,'0'0'147,"0"0"-73,0 0 15,0 0 12,0 0-60,0 0-28,0 0-12,-15 28-2,9-10-4,1 2 4,2-2 1,3-1-12,0-2 11,0-6-22,0-3 8,8-3-42,3-3 25,-1 0-19,4 0 37,-3-7-16,2-8-32,-3-3-5,-4-2 37,-4-2 28,-2 2 2,0 0 11,0 4-8,-10 2 4,-4 4 3,3 6 5,-5 4-15,3 0-78,2 0-124</inkml:trace>
  <inkml:trace contextRef="#ctx0" brushRef="#br0" timeOffset="12877">41 404 61,'0'0'117,"0"0"-60,0 0-28,0 0 16,0 0-22,0 0 3,0 0-25,0-6 20,0 6 1,0 0 11,0 0-1,0 0-2,0 0 9,0 0-23,0 0 11,0 0-26,0 0 18,0 0-18,0 0-2,0 0 1,0 0 0,0 8 21,0 12-19,-3 5 6,-6 1-8,3 0 0,-3-2-49,2-4 17,2-5-2,3-5 24,2-6 9,0-3-12,0-1 11,0 0-37,10-4 19,7-7 8,10-7 11,-2 1-55,-6 5-92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15.5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49 182 146,'0'0'208,"0"0"-119,0 0-2,0 0-14,0 0-8,0 0-50,0 0-2,-29 22-13,21-8-1,3 2 1,1 0 0,1 1-7,3-4 13,0-1-12,0-4-4,0 0 10,10-4-11,-2-4-4,3 0-5,3 0 4,-3 0 16,0-8-17,-4-6 4,-3-2-33,-4-6-16,0 2-70,0 4-51</inkml:trace>
  <inkml:trace contextRef="#ctx0" brushRef="#br0" timeOffset="374">105 36 26,'9'-8'13,"3"-1"-4,3-2-9,1 3-12</inkml:trace>
  <inkml:trace contextRef="#ctx0" brushRef="#br0" timeOffset="922">379 34 179,'0'0'195,"0"0"-100,0 0-76,0 0 11,0 0-8,0 0-14,0 0 4,0 50 17,0-22 10,-4 4-18,-3 2 7,0 2-27,1-4-2,-1-2-52,3-3-18,2-9-44,2-7-55,0-7-83</inkml:trace>
  <inkml:trace contextRef="#ctx0" brushRef="#br0" timeOffset="1179">370 96 139,'0'0'145,"0"0"-103,0 0-14,0 0 21,0 0-9,0 0-10,0 0-29,85-20 25,-71 20-13,-6 4 40,-1 8-30,-5 2 0,-2 2-2,0 2 6,0 2-7,-11 2-19,-3 0 6,3 0-6,1-4-2,2-4-13,6-4 13,2-2-6,0-4 6,0 1-21,0-4-37,5-1-23,8 0 23,10 0 18,-6-4-79,1-4-102</inkml:trace>
  <inkml:trace contextRef="#ctx0" brushRef="#br0" timeOffset="1537">644 100 163,'0'0'149,"0"0"-60,0 0-4,0 0 22,0 0-35,0 0-20,0 0 6,-2-24-28,-7 22-4,1 2-24,-4 0-4,-1 0-9,-1 0 9,1 2-21,2 10 17,-1 2 6,4 0-10,3 0 9,3-2-11,2 0 11,0-2-10,0-2 11,0 0-24,7 0 1,1-4-9,4 0 9,-1 0 0,0-2 4,-2 0 0,0-2-28,-5 0-10,-2 0-41,-2 0 62,0 2-3,0 0-52,-8 4 32,-3 4 59,-3 4 22,3 2-15,0 2 22,2-1-23,5-2 14,4-2 3,0-4 22,0-3-14,0-2-5,10-1-26,2-3-12,8 0-1,-2 0-58,-5-4-73</inkml:trace>
  <inkml:trace contextRef="#ctx0" brushRef="#br0" timeOffset="2049">766 106 25,'0'0'304,"0"0"-177,0 0-62,0 0 11,0 0 14,0 0-73,0 0-5,0 0-11,0 8-1,0 8 35,0 6-15,-4 2 1,-2 4-20,-1 0-2,1-2-12,-2-2 12,4-6-22,4-4 13,0-3 1,0-6-1,0-3 3,0-2-37,9 0-13,5 0 13,8-2 15,-2-10-112,-2 1-101</inkml:trace>
  <inkml:trace contextRef="#ctx0" brushRef="#br0" timeOffset="2402">969 80 166,'0'0'172,"0"0"-99,0 0 18,0 0 13,0 0-22,0 0-41,0 0 9,0-2-41,0 14 14,-2 8-22,-5 4 16,-3 2-16,2 2-1,-1 0 0,0 0-13,0-5 13,2-4-64,5-7 50,0-3-11,2-8 25,0-1-38,0 0-22,0-1 11,4-16 17,7-5 0,3-6-8,-3-4 25,0-2-5,1-2 4,-4 0-9,-1 8 25,-3 6 0,1 10 16,-3 6 7,-2 6-23,3 0 12,-1 6-2,0 12 19,0 4-16,2 4 18,-2 0-6,1 2 4,-3-2-12,0-4-8,0 0-9,0-4-6,0 1-53,0-8-64,-5-3-54</inkml:trace>
  <inkml:trace contextRef="#ctx0" brushRef="#br0" timeOffset="2890">876 258 82,'0'0'113,"0"0"-55,0 0-11,0 0 8,0 0-13,0 0 1,0 0-24,72 0-6,-56 0-7,-1-6-6,8-4-1,-5 2-74,-3 0-86</inkml:trace>
  <inkml:trace contextRef="#ctx0" brushRef="#br0" timeOffset="3147">1129 98 55,'0'0'185,"0"0"-93,0 0-13,0 0 2,0 0-16,0 0-23,0 0-31,0-4 16,2 4-26,0-2-2,6 2-16,-2-2 16,5-2-7,3 2 7,1-2-23,1 0-32,1 2 11,-1-2-63,-7 2-111</inkml:trace>
  <inkml:trace contextRef="#ctx0" brushRef="#br0" timeOffset="3429">1129 98 98,'45'18'149,"-45"-6"-71,0 2 17,0 4-21,0 4-27,0 0-28,0 2-6,0-2-5,-2 2-7,2-4-2,0 0-3,0-4-3,0 1-84,0-6-62,0-2-107</inkml:trace>
  <inkml:trace contextRef="#ctx0" brushRef="#br0" timeOffset="3708">1359 136 140,'0'0'176,"0"0"-97,0 0-24,0 0 45,0 0-58,0 0-18,0 0-17,0 0 9,0 14 6,0 4 4,0 6-13,0 2-12,-5 0 9,2 2-2,3-4-16,0-3 9,0-3-2,0-5-31,0-3-37,0-1-65,0-7-70</inkml:trace>
  <inkml:trace contextRef="#ctx0" brushRef="#br0" timeOffset="4092">1478 184 74,'0'0'49,"0"0"-2,0 0 10,0 0 25,0 0-23,0 0 19,0 0-36,0 0 8,0 0-22,0 0-7,0 0-9,0 0-12,0 0 2,0 4 4,0 2 12,0 6-10,0 0 20,0 4-16,0 0 15,0 2-19,0-1-8,0-2 6,3-1-5,0-3-2,1-4 7,-2 0-14,0-3 9,0-3-2,3-1-8,1 0 2,4 0 7,1-9-2,2-9-8,0-7-8,3-3 17,-3-4-8,3 0 8,-5-4-70,4-2-13,-1 8-53,-7 8-42</inkml:trace>
  <inkml:trace contextRef="#ctx0" brushRef="#br0" timeOffset="4615">1764 144 266,'0'0'112,"0"0"-79,0 0 48,0 0-23,0 0-26,0 0-32,0 0 7,-29 86-1,27-64-1,0-3-4,2-4-1,0-5 10,0-2-2,4-4 19,5-4-25,2 0 4,3 0 1,-4-8-14,2-7 1,-3-6 4,-7-1-6,-2 0 1,-4-6 0,-17 6-62,-4 6-112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11.3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358 779 124,'0'0'142,"0"0"-93,0 0 10,0 0-16,0 0 16,0 0-43,-2-6 35,2 6 38,0 0-5,-2 0-32,2 0 10,0 0 20,0 0-33,0 0 8,0 0-47,0 0 29,0 0-32,0 0 16,0 0-22,0 0 0,0 0 3,0 12 2,0 2-12,0 6 18,0 2-22,0 4 24,0 4-19,0 4 12,0 6-7,0 4 0,-5 3-14,3-1 12,-2-4-48,4-6 30,0-4-38,0-6 14,0-4-41,0-2-20,0-7-99,0-8-335</inkml:trace>
  <inkml:trace contextRef="#ctx0" brushRef="#br0" timeOffset="790">414 757 77,'0'0'157,"0"0"-40,0 0-44,0 0 24,0 0-18,0 0-8,0 0 1,2-4-7,-2 4 20,0 0-30,0 0 1,0 0-55,0 4 7,-6 6-7,-5 6-2,-3 2 1,-1 2-1,-1 0-6,1 2-25,-4 0 8,4 0-67,-9 2 0,3-8-97,6-2-148</inkml:trace>
  <inkml:trace contextRef="#ctx0" brushRef="#br0" timeOffset="1248">349 767 215,'0'0'271,"0"0"-191,0 0-18,0 0 0,0 0 13,0 0-20,0 0 1,50 42-10,-37-22-24,3 4 5,-3-2-21,3 2 0,-3-2-6,1-1-17,1-6-37,-4-5-97,-4-6-362</inkml:trace>
  <inkml:trace contextRef="#ctx0" brushRef="#br0" timeOffset="2345">181 187 178,'0'0'269,"0"0"-119,0 0-60,0 0 34,0 0-43,0 0-6,0 0-47,0 0 24,0 0-21,0 0 13,0 0-21,0 0-9,0 0 1,0 11-14,2 7 12,0 8-7,0 3 1,0 3 5,-2 0-6,0 0-6,0 0-12,0-4-4,0-2-40,0-6 4,0-4-42,0-6 23,0-2-102,0-8-103</inkml:trace>
  <inkml:trace contextRef="#ctx0" brushRef="#br0" timeOffset="2838">67 178 296,'0'0'179,"0"0"-46,0 0-50,0 0-5,0 0-46,0 0-15,0 0 9,6-5-14,10 1 14,6-3-25,5 1 39,6 0-38,3 0 48,4 0-18,0 5 3,0-2-22,-6 3-3,-6 0-10,-5 0-2,-9 0-8,-8 3-89,-4 4-40,-2 1-141</inkml:trace>
  <inkml:trace contextRef="#ctx0" brushRef="#br0" timeOffset="3350">0 499 45,'0'0'156,"0"0"-78,0 0 5,0 0-16,0 0 28,0 0-33,0 0 10,2 2-14,11-2 10,3 0-16,7 0 5,0 0 1,6 2-36,1-2 18,3 0-32,-2 0 9,-2 0-16,-2 0-1,-7 0 0,-5 0-18,-5 0-33,-6 0-69,-2 0-75,-2 0-180</inkml:trace>
  <inkml:trace contextRef="#ctx0" brushRef="#br0" timeOffset="4416">672 271 157,'0'0'214,"0"0"-122,0 0 21,0 0-37,0 0 2,0 0-40,0 0 17,0 0-3,0 0-9,-2 0 10,-6 0-29,-3 0-4,-6 2-14,0 3-12,-3 4-4,0-3-6,0 1-23,2 0 7,3-1 10,1-1-15,3 0 22,4 1-25,1-2 4,1 0-18,2 0 31,3-2-13,0 2 20,0-2 0,0 0 3,0 0 6,0 0-27,0 0 28,8 0 6,3 0 1,0 0 11,5-2 12,-1 2-22,1-2 6,-3 2 5,1 0-13,-4 0 0,-1 0 8,1 0-16,-6 0 16,-2 0-16,0-2 8,-2 2-1,0 0-9,0 0-16,0 2 24,0-2-6,0 0 6,0 0 1,-4 0-6,2 0-16,-2-2 21,4 0-17,-3 0-14,3 0 23,0 0 9,0-6-21,0-4 13,0 0 8,0 0 2,0-2 10,0 2-11,0 0 31,0 0-11,0 3-14,0 2 31,0-1-36,0 2 10,0 0-5,0 0-12,0 2 8,0 2-4,0-2-31,0-3-35,0 1-47,0 1-51</inkml:trace>
  <inkml:trace contextRef="#ctx0" brushRef="#br0" timeOffset="5640">646 282 51,'0'0'140,"0"0"-57,0 0-24,0 0 16,0 0-36,0 0-17,0 0-12,2 0-9,-2 0 16,0 0 9,0 0 19,0 5-33,0 4 9,0 2-20,0-1 24,0 2-19,0 0-6,0-2 6,0 2-5,0-4-2,0 0 11,0-2-21,0-2 2,0-2-4,0-2-60,0 0-36,0 0-137</inkml:trace>
  <inkml:trace contextRef="#ctx0" brushRef="#br0" timeOffset="6172">634 351 35,'0'0'144,"0"0"-50,0 0-21,0 0 4,0 0-44,0 0-16,0 0-7,0-2-9,6 2 13,-2 0-1,3 0 28,4 0-40,3 0 32,-1 0-17,5 0 15,0 0-10,2 0-8,0 0 7,0 0-11,0 0 4,-2 0-3,-2 0-14,-6 0 4,0 0-1,-4 0-78,-1 0-3,-3 0-117</inkml:trace>
  <inkml:trace contextRef="#ctx0" brushRef="#br0" timeOffset="6780">1069 313 157,'0'0'201,"0"0"-119,0 0 2,0 0-55,0 0 33,0 0-23,0 0-3,23-67 16,-18 49-19,-2-1 3,1-6-16,-4 3 6,2 2-26,-2 6 20,0 2-20,0 6 23,0 4 3,0 0-25,0 2 0,0 0 11,0 0-24,0 0 8,0 0-2,0 2-7,0 8 6,0 6-5,0 5 12,0 2 0,0 4 1,0 0-2,0 1 11,0-1-22,0 0 24,0-2-18,0-1 6,0 0 0,0-4 2,0 0-2,0 0 0,0-4-29,0 0 28,0-2-1,0-2-7,0 0 16,5 1-8,-1-6 1,0 1 0,-2 0 0,3-4 1,-3 2-4,-2-3 11,3-2-16,-3 2 14,0-2-13,0 1-6,0-2-17,0 0 18,0 0 9,0 0-3,0 0 1,-5 0-20,0 0 12,1 0 3,0 0 19,-1 0-18,-1 0 6,1 2-6,-2 0 8,1-2-57,-1 3 47,3-3 11,0 0 8,0 0-8,2 0 12,2 0 7,0 0 15,0 0-11,0 0-2,0 0 15,0 0-23,0 0 11,0 0-22,0 0 1,0 0 4,0 0-14,0 0 4,0 0 3,12 0 4,-1 0-2,3 0 25,-1 0-26,2-5 31,-1 3-32,-1 0 19,1 1-18,-1-2 5,-5 3-6,0-1 0,-2 1-1,-4 0-34,-2 0-24,0 0-71,0 0-126</inkml:trace>
  <inkml:trace contextRef="#ctx0" brushRef="#br0" timeOffset="8051">878 38 121,'0'0'106,"0"0"18,0 0 26,0 0-41,0 0-10,0 0-36,0 0 15,0-2-14,0 2-2,0 0-9,0 0-18,0 0 14,0 0-24,0 0 2,0 0-15,0 0-24,0 0 10,0 0 1,0 0-8,0 10 8,0 0-7,6 2-44,-2-2 5,2 4-76,-1-6-29,-5-2-263</inkml:trace>
  <inkml:trace contextRef="#ctx0" brushRef="#br0" timeOffset="8496">878 38 157,'56'-38'171,"-56"38"-82,0 0-25,2 0-8,1 0-24,1 0-9,1 12 8,-1 0-30,1 4-1,-1 4-7,0-2-87,-1-4-429</inkml:trace>
  <inkml:trace contextRef="#ctx0" brushRef="#br0" timeOffset="9026">1300 20 215,'0'0'214,"0"0"-103,0 0-6,0 0 16,0 0-56,0 0 3,0 0-43,0 0 5,-18-2-17,11 12-6,-4 2-7,-3 2-6,4 2-2,-9 8-55,6-4-37,3-4-99</inkml:trace>
  <inkml:trace contextRef="#ctx0" brushRef="#br0" timeOffset="9305">1300 20 222,'-5'76'189,"5"-68"-117,0 2-14,0 2-35,-6 12-23,-10-5-56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24.2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640 6 36,'0'0'168,"0"0"-60,0 0-45,0 0 21,0 0-29,0 0 10,0 0-16,0-4 27,0 4-4,0 0-4,0 0-11,0 0-30,0 0-7,0 0-11,0 0-18,0 0 2,0 0 0,0 14-38,0 6 45,0 4-12,0 0-11,0 2-22,0-2-21,0-1-12,0 5-62,0-8 10,0-5-88</inkml:trace>
  <inkml:trace contextRef="#ctx0" brushRef="#br0" timeOffset="441">553 116 117,'0'0'113,"0"0"-64,0 0 5,0 0-9,0 0-6,0 0-36,0 0 1,0-2 2,0 2-12,0 0 11,11 0-5,4 0 9,4 0-8,0 0-2,4 0 8,-3 0-15,6 0-15,-8 0-80,-2 0-138</inkml:trace>
  <inkml:trace contextRef="#ctx0" brushRef="#br0" timeOffset="796">780 86 127,'0'0'169,"0"0"-94,0 0-13,0 0 19,0 0-25,0 0-24,0 0-11,0 10-20,0 4 19,0 4-19,0 0 2,-3-1-2,3 3-2,0-4-17,0 2-44,0-2-27,0-2-79,0-4-57</inkml:trace>
  <inkml:trace contextRef="#ctx0" brushRef="#br0" timeOffset="1891">905 100 159,'0'0'164,"0"0"-102,0 0 21,0 0-16,0 0-15,0 0-52,0 0 18,0 18-17,0 2 6,0 1-6,0 3-1,0 2 0,0 0-27,0 2-45,0-3-72,0-10-29</inkml:trace>
  <inkml:trace contextRef="#ctx0" brushRef="#br0" timeOffset="2184">922 110 107,'0'0'154,"0"0"-83,0 0-48,0 0 19,0 0-28,0 0-4,0 0-4,49-26-10,-38 26 5,-1 0-1,2 0 21,-1 0 10,-5 6-11,2 4-20,-6 0 18,-2 2-18,0-2 7,0 2 6,0-1-15,-12-1 2,1-2-1,-1 0-16,0-4-24,1-4-19,2 0-46,4 0-88</inkml:trace>
  <inkml:trace contextRef="#ctx0" brushRef="#br0" timeOffset="2559">1206 94 143,'0'0'190,"0"0"-90,0 0-35,0 0-38,0 0 2,0 0-28,0 0 9,-37 38 1,30-20-15,3 1 10,2-1-5,2 0 0,0-3-1,0-6 0,0-3 1,4 1-3,7-7 4,3 0-4,1 0-1,3 0 2,-3-9 1,-1-3 0,-5-4-1,-5 2-9,-4-2 10,0-2 0,0 3 5,-27-3-5,0 2-41,-2 4-230</inkml:trace>
  <inkml:trace contextRef="#ctx0" brushRef="#br0" timeOffset="3506">130 0 33,'0'0'152,"0"0"-87,0 0-8,0 0 0,0 0 8,0 0-38,0 0-7,-4 16 8,4-2-11,0 4 6,0 2-21,0 2 14,0 0-10,0 0-7,0-3 8,0-1-8,0-4 1,0-4 0,0-4-1,0 0-3,0-4-2,0-2 12,0 0-12,0 0 13,0 0-14,-7 0-16,-1 0-18,-2-2 14,-3-4-9,0 0 3,-1 2-3,3 0 36,0 2-3,2 2-3,2 0 8,1 0-2,2 0 0,-2 0 0,2 8 0,2 0 0,2 0-1,0 0 2,0 2-2,0-2 2,0-1-2,4-4 2,8 1 2,3-4-3,3 0 0,0 0-1,4 0-12,3-7-3,-5-2-75,-5 1-66</inkml:trace>
  <inkml:trace contextRef="#ctx0" brushRef="#br0" timeOffset="4130">204 179 82,'0'0'119,"0"0"-73,0 0-26,0 0 29,0 0-17,0 0-16,0 0 1,33-14-14,-26 12 17,-1-2-20,-1 0 13,0 1-12,-3-1 5,-2 2-6,0-2 0,0 2 6,0-2-6,0 4 0,-4 0-31,-6 0 20,4 0-34,-1 0 26,3 12 3,0 1 15,-2 5-1,4 0-3,2 2 4,0-4 2,0-4-2,0 0 2,10-6 0,1 1-1,1-3 0,7-4-13,-4 0-12,1 0-58</inkml:trace>
  <inkml:trace contextRef="#ctx0" brushRef="#br0" timeOffset="4576">204 179 162,'146'-129'154,"-146"129"-93,0 0-34,0 0 32,0 8-23,0 8 15,3 2-50,-1 4 14,0 0-14,2 1-2,3 5-14,-3-4-137,-2-4-161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25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555 0 71,'0'0'161,"0"0"-84,0 0-61,0 0 11,0 0-20,0 0-7,0 0-10,0 0-44,0 0 20,4 0-56</inkml:trace>
  <inkml:trace contextRef="#ctx0" brushRef="#br0" timeOffset="3237">0 175 162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48.0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118 818 18,'0'0'128,"0"0"-52,0 0-22,0 0 42,0 0-28,0 0 1,0-3-34,0 3 18,0 0-15,0 0-11,0 0-6,-5 0-21,-2 0 4,-1 6 2,-1 5-12,-3 3 7,2-1-8,-2 3 8,1-1-2,2 2-7,1-3-9,-2 1 4,4-2-19,1-3 23,1-4-12,4-2 15,-2-4-2,2 0 7,0 0-23,0 0-15,0 0 2,0 0-31,6-4 55,5-4-2,3-2 13,-1 2 0,3 0 1,-5-1 1,2 2-1,-1 1 1,-4 0-1,-1 2 0,-3 0-4,-1-1 3,-3 4-2,2-3-2,-2 1 8,0 2-3,0-3 1,0 2 0,0-2-1,-2 0 1,-5 0 0,2-2 0,-1 2-9,-1 0 6,1 2 2,-1 1-9,2-2 9,1 1-10,2 0 11,0 2 6,-1-2-4,3 2 0,0 0 4,0-1-12,0 1 12,0 0-12,0-3 4,0 3 0,0-1-4,0-2 6,0-1-1,11 0 2,1-2-2,5-2 7,6-3-8,6-4 3,8-1-1,12-6 1,3-4 6,13-2 11,7-4 0,3-2 14,6 3-13,1 1 13,-1 2-31,2 3 25,-6 6-15,4 2-2,-3 3-8,-1 4-1,-4 5 11,-4-2-10,-4 6-2,-6-2 10,-5 3-13,-2 0 14,-4 0-12,-2 3 2,-6 1-1,-2 0 0,-2-1-34,-7-1 9,-3 0-43,-5 1-35,-7-3-69</inkml:trace>
  <inkml:trace contextRef="#ctx0" brushRef="#br0" timeOffset="8745">236 316 68,'0'0'131,"0"0"-56,0 0-29,0 0 18,0 0-27,0 0 1,0 0-28,0 0 33,0 0-8,0-2 0,0 2-15,0-2-19,3 0 0,2-4 6,4 0-14,1-2 13,4 0-16,3-2 16,2 2-6,-4 0 0,1 2 0,-3 4 0,-4 2-9,-2 0 2,-5 0-13,0 6 0,-2 8 20,0 6 16,0 4-14,-11 2-1,0 1-1,0-1-6,2-2-14,2-6-11,5-4 21,2-3-3,0-6 12,0 0-11,0-1 12,14-4 0,1 0 0,5 0 0,7-7-11,11-13-12,-7 2-98,-4 0-101</inkml:trace>
  <inkml:trace contextRef="#ctx0" brushRef="#br0" timeOffset="9435">579 104 78,'0'0'137,"0"0"-82,0 0-13,0 0-12,0 0 0,0 0-21,0 0 27,14 40-23,-9-18-1,1 4-4,2 0-7,-2 0-1,1 0-6,-1 4-60,0-8-90,-3-4-9</inkml:trace>
  <inkml:trace contextRef="#ctx0" brushRef="#br0" timeOffset="9706">589 148 39,'0'0'69,"0"0"-38,0 0-20,0 0 9,0 0-2,0 0-10,0 0 13,82-37-13,-67 33 27,-2 4-21,-2 0 11,-2 0-17,-2 0-7,-5 11 7,-2 1 28,0 4 4,0 2-23,-9 0 3,-7 2-19,-1 0 7,2-2-1,2-4-14,4-6 0,5-2 6,2-4-6,2-2-19,0 0-35,0 0 28,8 0 27,5 0 12,1 0-9,2 0 10,0 0-4,0 0-3,-3 0 1,-2 0 14,-2 4-5,-5 2 27,-4 2-1,0 0 22,0 2-29,0 2 19,-11 0-38,-2 0-2,0 0-8,-3-2-35,7-3-53,0-3-101</inkml:trace>
  <inkml:trace contextRef="#ctx0" brushRef="#br0" timeOffset="10232">810 198 85,'0'0'195,"0"0"-98,0 0-32,0 0-26,0 0-16,0 0-23,0 0-3,9 4 1,-2 10 4,0 0 2,2 0 5,-3 2-11,3-4 8,0-2-3,-2-2-3,1-2 0,-3-2 0,0-2 1,-1-2-2,-1 0-18,1 0 5,-2-2-8,2-10 21,-2 0 1,-2-2 0,3 2 0,-3 2-12,0 4 12,2 2-16,0 4 15,0 0-35,3 0 25,0 6-2,-1 10 13,-2 4 29,0 0 14,0 2-14,-2 2-16,0-2 0,0-3-6,0-1-14,0-2-15,-2-2-7,0-5-39,-2-4-99</inkml:trace>
  <inkml:trace contextRef="#ctx0" brushRef="#br0" timeOffset="10772">1010 0 88,'0'0'107,"0"0"-74,0 0-14,0 0 43,0 0-19,0 0-18,0 0 11,27 95-12,-19-69 15,-4 5-26,0 1 9,1-2-21,-3 0-2,0 4-37,-2-6-67,0-8-77</inkml:trace>
  <inkml:trace contextRef="#ctx0" brushRef="#br0" timeOffset="11044">1014 244 65,'0'0'51,"0"0"8,0 0-32,0 0 5,0 0-16,0 0 7,0 0-12,125-16 2,-110 12 3,2-2-9,-5 0 7,-1 0-13,-1 0 7,-4-2-8,1 0 21,-5-1-6,-2 0 31,0-1-23,0 0-10,0 2 0,-7 1-12,-1 6 20,-2 1-19,4 0 31,-3 0-33,3 5 0,1 12-15,2 5 15,3 0 0,0 2 0,0 0 0,0-4-6,8-4 5,2-4-10,3-2 10,1-4-24,7-6-33,-4 0-102,-1 0-58</inkml:trace>
  <inkml:trace contextRef="#ctx0" brushRef="#br0" timeOffset="11485">1381 128 149,'0'0'112,"0"0"-58,0 0 31,0 0-26,0 0-1,0 0-31,0 0-17,-33-3-9,27 9-2,1 2 1,1 1-1,2-1 1,2 0-12,0-1 11,0 0-7,6-1 2,5 2 11,3 0-6,-3 0 2,0 0 6,-2 0 3,-2 0-9,-5 0-1,0 0 10,-2 2-10,0 8 0,-13-4-24,-5-2-191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52.0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187 142 97,'0'0'150,"0"0"-58,0 0-11,0 0 7,0 0-43,0 0 12,0 0-18,0-2 6,0 2 3,0 0-15,0 0 0,0 0-32,0 0 12,-2 0-3,-6 12-10,-3 6 1,-5 8-1,1 4 0,-6 7-1,1 0 1,3 1 0,-4-1-1,4-2-10,3-7 10,3-4-28,4-8 0,3-6-17,1-2 1,3-4-36,0-4-53,0 0-35,0 0-92</inkml:trace>
  <inkml:trace contextRef="#ctx0" brushRef="#br0" timeOffset="489">127 170 28,'0'0'135,"0"0"-71,0 0 1,0 0 11,0 0 6,0 0-21,0 0-28,0-2 14,0 2-47,0 2 0,6 10 23,-2 6 44,5 4-37,1 4 10,4 2-2,-1 3-21,1 1 2,-1 3-12,-2-6-4,3 0 6,-6-3-18,1-4 9,1-4 0,-4-4-26,-2-2-23,1-2 11,-5-4-43,0-2 19,0-2-78,-2-2-134</inkml:trace>
  <inkml:trace contextRef="#ctx0" brushRef="#br0" timeOffset="917">19 432 67,'0'0'76,"0"0"-41,0 0 1,0 0 17,0 0-20,0 0 3,0 0-8,58 0 3,-43 0-9,3-2-9,1 2-7,4 0 4,2 0-20,6 0 4,-9 0-52,-2 0-109</inkml:trace>
  <inkml:trace contextRef="#ctx0" brushRef="#br0" timeOffset="1270">343 268 98,'0'0'201,"0"0"-94,0 0-32,0 0 20,0 0-33,0 0-9,0 0-44,0-4 20,0 4-18,0 0 8,0 0-19,0 0-8,0 0 8,0 2 0,0 6 15,0 0-14,0 5-2,0-3 11,0 5-19,0 3 18,4 1-9,-4 2 1,0 3 0,2-2 2,-2-2 4,2 0-14,-2 0 17,2-4-19,0 0 16,0-4-8,0 0 1,1-4-2,1 0 0,-2-2-7,2 0 7,-1-4-8,0 2 8,-3-2 0,2 0-5,0 0 8,2 0-2,1-2 1,-1 2-6,5-2 5,2 0 2,0 2-3,3-2 9,-1 0-17,0 0 20,3 0-17,-3 0 7,1 2 0,-1 0-7,-1 0-42,-4 4-20,-3 0-61,-3-2-87</inkml:trace>
  <inkml:trace contextRef="#ctx0" brushRef="#br0" timeOffset="11840">807 396 139,'0'0'86,"0"0"-12,0 0-6,0 0 4,0 0-13,0 0-22,-2-2 15,2 2-13,0 0 19,0 0-31,0 0 7,0 0-23,-3 0 1,3 0-11,0 0-1,0 0 0,0 0-11,0 0 11,0 0-17,5 0 10,17 0-10,7 0 16,10 0-10,10 0 11,7-2 0,7-2 0,-1 0 0,-2 0 9,-6-1-19,-8 4 20,-10 1-20,-7-3 5,-7 3-2,-4 0-22,-7-1 19,-4 1 10,-3 0-20,0 0 18,1 0-41,-2 0-24,1 0-39,-4-3-82</inkml:trace>
  <inkml:trace contextRef="#ctx0" brushRef="#br0" timeOffset="12793">875 334 20,'0'0'21,"0"0"-8,0 0 8,0 0 27,0 0-24,0 0 18,0 0 3,5-4 36,-5 4-15,0 0-8,0 0-6,0 0-12,0 0 13,0 0-32,0 0 10,0 0-23,0 0 15,0 0-22,0 0 12,0 0-12,0 0 8,0 0 18,0 0-14,-2 0-3,-8 4-1,-2 6-18,-3 2 8,-1-1-1,1 3 2,-1-1-11,1-1-1,3-2-3,5-2 14,1-4-5,4-2-1,0 0 13,2-2-15,0 0 10,0 0-2,0 0-4,0 0-3,0 0 7,0 0-7,0 0 7,0 0-32,2 0 33,6 0-3,8 2 2,0 0 2,2 0-1,-1 2 0,1 0 1,1 0-2,-5-2 7,-4 2-17,-1-2 18,1 0-17,-4 0-3,-2 0-31,-1 0-52,-3 0-59,0-2-149</inkml:trace>
  <inkml:trace contextRef="#ctx0" brushRef="#br0" timeOffset="17980">1771 11 78,'0'0'137,"0"0"-82,0 0 20,0 0-3,0 0 0,0 0-39,0 0 12,0 0-2,0 0 11,0 0-9,2 0-17,-2 0 6,0 0-24,0 0 3,0 0-3,0 0-17,0 0 15,0 0-8,0 0 0,0 0 0,0 0 0,-6 13-3,-6 1-7,-1 6 20,-3 6-20,-1 4 7,1 4 3,1 8-18,1 0 6,3 4-1,6-3 4,5-1 9,0-3-13,0-5 11,13-6 4,6-2 14,0-4-16,4-2 13,-1-4-13,1-2 0,0-4 1,0-2 0,-3-2-2,-5-4-16,2-2-41,-9 0-77,-3 0-116</inkml:trace>
  <inkml:trace contextRef="#ctx0" brushRef="#br0" timeOffset="20166">1983 118 74,'0'0'121,"0"0"-53,0 0-2,0 0-7,0 0-14,0 0-25,0 0 18,0-2-28,0 2 23,0 0-32,0 0 18,0 2-19,0 12 8,0 6 5,0 6-13,0 2 6,0 4 4,0 2-13,0-1 10,0 1-14,0-3-16,0-5-6,0-4-10,0-2-10,2-8-67,0-6-100</inkml:trace>
  <inkml:trace contextRef="#ctx0" brushRef="#br0" timeOffset="20638">1962 182 5,'0'0'111,"0"0"-72,0 0-24,0 0 26,0 0-25,0 0 14,0 0-30,7-12 16,-3 10-7,4-2 23,0 0-12,1 0-14,2 2 8,0-2-13,2 2 19,1 2-20,-1 0 29,-2 0-27,1 0 29,-1 0-12,-5 0 1,-4 10-2,1 2 13,-3 2 20,0 2-50,-3-2 15,-10 2-5,-2-2-17,-1-4 7,1 0-2,3-4 1,1-2-6,5-4 0,4 0 11,-1 0-14,3 0 9,0 0-7,0 0-15,0 0 1,0 0-30,0 0 22,9 0 22,2 0 0,5 0 5,-3 0 4,3 0-12,-1 0 20,-2 0-12,-1 0 4,-3 4 14,-1 4 2,-2 1 20,-2 1 17,-4 5 0,0-1-1,0 1-41,0 3 12,-4 0-16,-13-1 11,2-1-20,-3-2 10,2-4-8,3-2-2,2-6 10,0 0-4,4-2-12,-2 0 6,5 0-30,0-8-65,1-6-19,3 0-85</inkml:trace>
  <inkml:trace contextRef="#ctx0" brushRef="#br0" timeOffset="26276">2359 202 155,'0'0'170,"0"0"-110,0 0-5,0 0-1,0 0 12,0 0-53,0 0 19,0 0-6,0 0 10,0 0-19,0 0 3,0 0 6,0 0-13,0 0-8,0 10 5,-12 6-13,2 2 11,-5 2-12,-2 4 6,-1 2-4,3-1 2,-3 1-26,3-4-13,4 1-23,-1-7 9,6-2-32,-1-2 12,3-4-51,2-2-16</inkml:trace>
  <inkml:trace contextRef="#ctx0" brushRef="#br0" timeOffset="26759">2212 210 46,'0'0'143,"0"0"-104,0 0 12,0 0 12,0 0 25,0 0-40,0 0-2,31 32-14,-22-16-1,0 0 13,0 0-34,2 1 1,3 1-2,-1 1-15,3-3 8,1-1-4,-1 2-2,1-6-24,4 4-34,-8-8-52,-2 0-63</inkml:trace>
  <inkml:trace contextRef="#ctx0" brushRef="#br0" timeOffset="27320">2614 200 39,'0'0'199,"0"0"-88,0 0-21,0 0 5,0 0-11,0 0-27,0 0-36,0 0 13,0 4-22,0 12 40,0 6-38,0 0 8,0 4-21,0 0 5,2-3-6,-2 1 10,0-3-23,0-2 10,0-4-13,0-3-56,0-3 2,0-2-59,0-1-30,0-4-121</inkml:trace>
  <inkml:trace contextRef="#ctx0" brushRef="#br0" timeOffset="27651">2506 330 133,'0'0'131,"0"0"-77,0 0 25,0 0-8,0 0-28,0 0-4,0 0-38,101-9 13,-80 9-13,0 0-1,2 0 0,0 0-6,3 0-30,-4 0-85,-6 0-82</inkml:trace>
  <inkml:trace contextRef="#ctx0" brushRef="#br0" timeOffset="29212">3017 176 85,'0'0'41,"0"0"8,0 0 4,0 0 6,0 0-24,0 0-5,0 0 13,0-6-4,0 6 13,0-2-24,0 2 22,0-2-28,0 2 33,0-2-19,0 0-6,-2 2 2,-2-2-31,-1 2 19,-1 0-8,-4 0-4,4 0 4,-3 0-24,1 0 7,-2 0 3,1 0-15,3 8 0,-4 0-2,2 0-8,1 2 5,1-2-18,3 2 32,1-4-17,2 2 24,0-2-28,0-2 23,0 2-1,2-2-5,5 0 5,4 0-6,0 0 6,2 1 14,0-2-9,3 1 4,-3 0-2,1 3 0,-1 0-1,-3 1 0,-2 0-2,-3 1 2,-1 3 2,-2 1 19,-2-2-19,0 3 44,0-2-36,0 1 17,-2-3-15,-7-2-1,1-2 15,-4 0-25,-1-3 21,1 0-20,2-3 13,-1 0-13,-1 0-2,1 0 1,3 0 0,0-6-32,4-5-27,4-4-38,0 3-79,0-1-53</inkml:trace>
  <inkml:trace contextRef="#ctx0" brushRef="#br0" timeOffset="32042">3216 152 55,'0'0'147,"0"0"-56,0 0-17,0 0 19,0 0-16,0 0-41,0 0-3,0-2-13,0 2 16,0 0-35,0 4 24,0 8-5,0 4 3,0 0-7,0 2-3,0 0 0,0 2-13,0-2 0,2 2 13,-2-5-28,0 1 5,0-4-17,0 1-47,2-5 3,-2-2-21,0-2-42,0-3-87</inkml:trace>
  <inkml:trace contextRef="#ctx0" brushRef="#br0" timeOffset="32540">3104 190 101,'0'0'123,"0"0"-77,0 0 7,0 0-1,0 0-6,0 0-38,0 0 10,0-6-2,11 4 7,3 2-1,1-2-21,5 0 5,1 0 1,0-2-14,0 2 14,1 2-14,-4 0-11,-2 0-15,-6 0-55,-3 0-49,-5 4-73</inkml:trace>
  <inkml:trace contextRef="#ctx0" brushRef="#br0" timeOffset="33013">3133 389 90,'0'0'24,"0"0"-1,0 0 10,0 0 31,0 0-37,0 0 17,0 0-16,25-1-13,-16-2 8,1-1-9,4 3 12,-1 1-24,3-2 27,2 2-29,-2-3 10,1 3-10,-3 0 0,-1 0-9,1 0-46,-4 0-57,-5 0-112</inkml:trace>
  <inkml:trace contextRef="#ctx0" brushRef="#br0" timeOffset="43674">3314 10 26,'0'0'56,"0"0"-13,0 0-20,0 0 9,0 0-7,0 0 28,0-10-26,0 10 9,0 0-10,0 0-1,0 0-2,0 0-10,0 0 9,0 0-21,0 0 32,0 0-20,0 0 27,0 0-17,0 0 13,0 0-13,0 0-11,0 0 2,0 0-13,0 0 16,0 0-17,0 0 21,0 0-20,0 0 9,0 0-10,0 0 0,0 0 0,0 0 1,0 0-2,0 0 2,0 0-11,0 0 17,0 0-14,0 0 9,0 0-2,0 0 0,0 0 0,0 2 0,0 2 1,0 0-7,0 1 12,6 2-15,-1-1 12,1 2-10,2-2 6,0-1 1,-1 2 0,1-1 1,2 0-2,-2 2 6,3 0-13,-3 0 16,0 0-12,1 2 11,-3 2-8,-1-2 1,2 0 0,-5 2 0,3-2 1,-3 2-10,-2 0 21,0 2-24,0 2 25,0 0-14,0 2 1,0 0-6,-7-2 3,-2 3-17,0-2 19,0 1-18,-1 1 18,-2-1-27,1 3 28,3-5-22,0-3 22,2 0-26,1-5 13,1 0-20,0-4-22,2 0-52,-4-2-184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4:50.0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21 32,'0'0'130,"0"0"-67,0 0 24,0 0-9,0 0-3,0-7-32,0 7 12,0 0-13,0 0 2,0 0 7,0 0-21,0 0 19,0 0-31,0 0 21,0 0-18,0 0 30,0 0-37,0 3-2,-7 8-12,-3 5 1,-4 7-2,1 3 9,-3 3-17,3 3 5,2 0 3,-1 0-55,6-4 4,-1-6-38,5-6-9,2-7 2,0-3-36,0-4-60</inkml:trace>
  <inkml:trace contextRef="#ctx0" brushRef="#br0" timeOffset="505">132 0 61,'0'0'134,"0"0"-55,0 0-18,0 0-1,0 0-5,0 0-46,0 0-5,9-1 5,-3 8 27,3 8 6,2 3 8,2 4-8,1 2-16,1 1 6,1 3-26,0 0 12,0 0-18,-3 0 1,0-2 1,-2-2-4,-2-5-22,-3-1-11,2-4 2,-4-4-10,0-2-32,-1-2-54,-3-4-50</inkml:trace>
  <inkml:trace contextRef="#ctx0" brushRef="#br0" timeOffset="925">0 230 54,'0'0'85,"0"0"-54,0 0-29,0 0 14,0 0 7,0 0 32,0 0 7,45-6-38,-25 4-8,4 2-9,5-2 9,0 0-15,4-2 9,3 2-9,-2 0-2,-1 2-8,-1 0-31,-11 0-93</inkml:trace>
  <inkml:trace contextRef="#ctx0" brushRef="#br0" timeOffset="1464">510 143 75,'0'0'163,"0"0"-73,0 0 12,0 0-23,0 0-9,0 0-14,0 0-8,-4-3-4,4 3-26,-2 0 5,0 2-22,0 12 0,-4 8 7,4 4-16,0 0 8,0 2 0,2-2-13,0-3-29,0-1-3,0-2-59,0-2 6,0-6-74,0-4-94</inkml:trace>
  <inkml:trace contextRef="#ctx0" brushRef="#br0" timeOffset="1944">626 154 9,'0'0'140,"0"0"-48,0 0-34,0 0 14,0 0-19,0 0-15,0 0-28,0-2 19,0 2-16,0 0 10,0 0-22,0 12 29,0 2 7,0 4-18,0 2-5,0 2-12,0 0-4,3-2-1,-1-1 3,-2 1-33,0-2-10,0 0-10,0-6-43,0-2-88</inkml:trace>
  <inkml:trace contextRef="#ctx0" brushRef="#br0" timeOffset="2322">468 288 80,'0'0'132,"0"0"-81,0 0 15,0 0-8,0 0 4,0 0-28,0 0-7,134-6-26,-105 6 4,-2 0-5,6 0-1,-6 4-80,-10-2-163</inkml:trace>
  <inkml:trace contextRef="#ctx0" brushRef="#br0" timeOffset="5758">1076 76 26,'0'0'77,"0"0"-53,0 0-2,0 0 21,0 0-18,0 0 1,0 0-8,2 0 33,-2 0-14,0 0 1,0 0-27,0 0 4,0 0 6,0 0 4,0 3 7,0 1-32,-9 3 7,-1 0 3,-4 0-17,1 3 16,-3-2-9,3-2 0,0 2 0,-1-1 0,1 2 1,-1-3-9,1 2 2,1-2 6,4-2-14,-1 2 12,5-4-14,2 2 10,-1-4 6,3 2-9,0-2 9,0 0-14,0 0 14,0 0-14,0 2 14,0 0-11,0 0 11,3 2-15,5-2 4,3 0 1,5 2 10,-1 0-9,6 0 19,1 0-18,2 0 18,3 2-10,0-2 0,-1-2-1,1 2 1,-4 0 0,-4 0 0,-5 0-9,-5 0 9,-7 0-53,-2 2-15,0 0-24,-13 0-63</inkml:trace>
  <inkml:trace contextRef="#ctx0" brushRef="#br0" timeOffset="6555">1021 176 23,'0'0'74,"0"0"-34,0 0-11,0 0 39,0 0-19,0 0-16,0 0-20,-14-2 0,14 2 7,0 0-18,0 0-2,0 0 1,0 0-2,0 0-11,0 0 12,11 0-11,7 0 10,5 0 1,6 2 19,6-2 5,7 0-23,8 0 20,-2 0-20,6 0 10,-3 0-10,-2 0 9,-2 0-9,-7-4 6,-5 2 2,-4 0-3,-8 0 2,-5 2-8,-7 0 0,-2 0 1,-4 0-8,-1 0 10,-2 0-9,3 0-10,-1 0-53,-2 0-63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4:57.8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120 113 61,'0'0'135,"0"0"-32,0 0-28,0 0 14,0 0-37,0 0 6,0 0-28,0-1 18,0 1-6,0 0-5,0 0-10,-2 0-26,-7 0-2,-5 3 1,3 7-6,-5 2-3,3 4 8,0 4-7,0 5 7,2 2 0,1 5-8,6 0 8,4 2-11,0-2 10,0 0-14,6-6 15,13-1 1,5-5 0,3-4 0,7-4-13,-1-4-19,0-2-20,2-4-23,-8-2-101,-12 0-166</inkml:trace>
  <inkml:trace contextRef="#ctx0" brushRef="#br0" timeOffset="991">313 198 113,'0'0'138,"0"0"-73,0 0 12,0 0-27,0 0-1,0 0-37,0 0 2,0 15 8,0 6 2,0 2-8,0 3-16,0 0 1,0 0-1,4-2-6,-2-4-59,3-2 8,0-6-47,-1-6-36</inkml:trace>
  <inkml:trace contextRef="#ctx0" brushRef="#br0" timeOffset="1300">308 225 82,'0'0'165,"0"0"-96,0 0-33,0 0 18,0 0-33,0 0-1,0 0-19,52-37 12,-35 30-2,3 3-5,1 0 13,-4 4-18,-1 0 20,-5 0-19,-2 0 11,-2 0-11,-5 2 17,-2 8 4,0 3 17,-4 2-14,-12 3-26,-5 4 0,4-4-6,1-4 5,5-2-36,5-4 21,2-4-16,1-4 31,3 0-1,0 0-12,0 0-19,0 0-28,5 0 31,8 0 23,3 0 5,1 0 4,-1-2 4,-1 2-5,-1 0-1,-3 0 0,-3 0 0,-3 2 5,0 6-5,-5 2 63,0 0-1,0 6 0,-16 0-39,-7 2-8,0-2-14,-2-2-1,0-3 0,3-5-23,4-2 7,5-2-41,4-2 11,2 0-52,5 0-125</inkml:trace>
  <inkml:trace contextRef="#ctx0" brushRef="#br0" timeOffset="2036">713 173 48,'0'0'164,"0"0"-80,0 0-12,0 0 26,0 0-29,0 0-7,0 0-30,0-6 22,0 10-37,-9 13-6,-2 2-11,-3 5 0,1 6 6,-1-2-5,2-2-2,-2 2-1,6-4 1,1-4-36,3-4 8,2-4-37,2-1-2,0-5-37,0-4-83</inkml:trace>
  <inkml:trace contextRef="#ctx0" brushRef="#br0" timeOffset="2366">578 225 108,'0'0'45,"0"0"0,0 0-11,0 0 43,0 0-40,0 0-15,0 0-20,42 32 0,-38-26-1,2 0-1,-2 0-1,-2 2-37,2-1 38,1 2-2,-2-1-6,1 2 9,4-2-1,-2 2 1,3-2 6,0 2 0,2-2-6,0 0 3,0-2-3,3-2-2,-1 2-6,-1-2-26,-4 0-125</inkml:trace>
  <inkml:trace contextRef="#ctx0" brushRef="#br0" timeOffset="2853">882 220 25,'0'0'160,"0"0"-72,0 0 7,0 0-1,0 0-35,0 0 0,0 0-36,0-8 9,0 8-31,0 0 14,0 1-5,0 16 12,0 3 8,3 5-16,-1-1-13,0 0-1,0 0-9,0-4-30,2-2-11,-1-4-31,-3-2 4,0-3-107</inkml:trace>
  <inkml:trace contextRef="#ctx0" brushRef="#br0" timeOffset="3169">810 307 67,'0'0'109,"0"0"-53,0 0 15,0 0-2,0 0-21,0 0-18,0 0-30,99 0 11,-79 0-10,0 2-2,0-2 1,4 0-26,-3 0-73,-5 0-89</inkml:trace>
  <inkml:trace contextRef="#ctx0" brushRef="#br0" timeOffset="3416">1278 149 100,'0'0'213,"0"0"-105,0 0-20,0 0 32,0 0-59,0 0-18,0 0-18,-10-10 14,2 10-27,-1 0-12,-3 0-10,0 0 1,1 0 1,-1 9-23,1 0 31,5 1-23,-2 0 7,6 1-15,2-4 12,0 4-6,0-1 5,0-2 14,2 2 6,8 0-10,-1-1 19,1 1-19,0-2 20,-1 2-17,-5-2 14,0 0-6,0 0-1,-4-2 0,0 0 11,0 0-10,0 2 33,-4 0-27,-7-2 15,-5 2-21,1 0 1,-3-2-2,5-2-14,-1-2-42,1-2-70,5 0-44</inkml:trace>
  <inkml:trace contextRef="#ctx0" brushRef="#br0" timeOffset="4024">1407 180 36,'0'0'117,"0"0"-27,0 0-24,0 0 6,0 0 23,0 0-24,0 0 5,0-17-38,0 17-3,0 0-22,0 0-11,0 0-2,0 14 0,0 3 18,0 2-10,0 3-16,0 0 7,0-3 0,0-1-29,0 1-1,0-3-35,0 0-37,0-4-51,0-4-111</inkml:trace>
  <inkml:trace contextRef="#ctx0" brushRef="#br0" timeOffset="4379">1324 181 80,'0'0'108,"0"0"-66,0 0-12,0 0-1,0 0-8,0 0-8,0 0-1,92-15-11,-76 15-2,-3 0 2,3 0-2,-5 0-24,-3 0-89</inkml:trace>
  <inkml:trace contextRef="#ctx0" brushRef="#br0" timeOffset="4730">1336 385 36,'0'0'51,"0"0"-15,0 0-4,0 0 18,0 0-14,0 0 15,0 0-10,4 0 1,-1 0-16,-1 0-24,4 0 15,3 0-7,0 0 13,2 0-23,2 0 8,1-2-8,1 2 1,-1 0-1,-1 0-14,1 0-31,-3 0-44,-5 0-54</inkml:trace>
  <inkml:trace contextRef="#ctx0" brushRef="#br0" timeOffset="5210">1653 163 58,'0'0'131,"0"0"-33,0 0-11,0 0-1,0 0-28,0 0-20,0 0 5,0 0-20,0 0 3,0 4-25,0 9 24,0 2-24,0 2 11,0 2-12,0 3-1,0-3-23,0 2-21,0-3-17,0 0-53,0-6-45</inkml:trace>
  <inkml:trace contextRef="#ctx0" brushRef="#br0" timeOffset="5548">1566 253 175,'0'0'147,"0"0"-108,0 0-25,0 0 22,0 0-30,0 0 11,0 0-9,83-7-13,-66 7 11,-1 0-12,0 0-2,4 4-49,-2-4-48,-7 0-35</inkml:trace>
  <inkml:trace contextRef="#ctx0" brushRef="#br0" timeOffset="6104">1985 89 82,'0'0'198,"0"0"-113,0 0 0,0 0-14,0 0 3,0 0-44,0 0 2,0 6-12,-3 11-4,1 4 11,-1 5-12,1 4 6,0 2-19,0 0 6,0-2 4,2-4-24,0-4-27,0-2-26,0-4-79,0-8-195</inkml:trace>
  <inkml:trace contextRef="#ctx0" brushRef="#br0" timeOffset="7191">1958 93 18,'0'0'83,"0"0"-35,0 0-24,0 0 76,0 0-5,0 0-11,0 0-6,0 0-8,0 0 1,0 0-31,0 0 7,0 0-23,0 0-22,-5 8-2,-4 0 0,-1 2-26,1 1-23,-7 0-18,6-3-54,1-2-100</inkml:trace>
  <inkml:trace contextRef="#ctx0" brushRef="#br0" timeOffset="8161">1911 359 103,'0'0'52,"0"0"-28,0 0-8,0 0 27,0 0-28,0 0 3,0 0-18,-6 0 1,6 0 5,0 0 1,0 0 8,0 0-15,0 0 20,0 0-12,0 0 18,0 0-15,0 0 5,0 0-13,0 0 13,0 0-3,0 0-2,0 2 21,6-2-29,6 2 21,1-2-24,4 0 8,-1 0-7,2 0-2,1 0 1,-1 0-1,-1 0-17,2 0-64,-5 0-56,-3-2-21</inkml:trace>
  <inkml:trace contextRef="#ctx0" brushRef="#br0" timeOffset="9048">2051 0 35,'0'0'150,"0"0"-85,0 0-22,0 0 2,0 0-34,0 0 0,0 0-10,0 0 47,9 4-27,3 4 23,1 4-6,0 2 4,1 0-8,-4 6-9,4 3 15,-5 3-28,-5 6 18,-2 4-23,-2 3-7,0 2-14,-10-1-14,-15 6-31,4-8-52,4-7-81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5:23.6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55 18,'0'0'59,"0"0"-36,0 0 24,0 0-11,0 0-7,0 0-16,0 0 12,0 0 1,0 0-16,0 0 16,0 0-12,0 0 24,-2 0-17,0 0 2,2 0-14,-3 0 4,3 0-6,0 6-5,0 6-4,0 6 8,11 2-13,7 4 14,5 2-7,5 4 7,6 2-4,6 0-1,6 3-2,4-9 9,6 0-9,2-4 19,6-4-3,3-4 47,4-4-41,3 0 17,-1-4-26,1 0 1,-4-2 11,-1-2-25,-4 0 13,-3-2-7,-2 0-12,-4 0 21,-5 0-22,-6 0 15,-3-4-7,-7 0-1,-6-4-1,-4 0 1,-5 2-23,-5 2-26,-3-2 20,-5 2-11,-5 0-57,-2 4-77</inkml:trace>
  <inkml:trace contextRef="#ctx0" brushRef="#br0" timeOffset="1275">29 35 67,'0'0'142,"0"0"-65,0 0-27,0 0 28,0 0-23,0 0 7,0 0-33,0-6 1,0 6-5,0 0-15,0 0-6,0 0-4,0 2 0,-2 10-21,-3 6 13,1 4 10,2 2-4,-3 0-12,0 0-15,1 0-4,2-4-44,2-1 2,0-6-26,0-3 3</inkml:trace>
  <inkml:trace contextRef="#ctx0" brushRef="#br0" timeOffset="1660">27 13 78,'0'0'46,"0"0"-2,0 0-24,0 0 43,0 0-25,0 0-11,0 0-17,0-12 3,0 12-4,0 0-8,6 0 17,10 2 3,1 6 20,6 4-27,2 0 16,4-2-17,4 0 3,0-2-16,14-2 0,-9-4-36,-9 0-167</inkml:trace>
  <inkml:trace contextRef="#ctx0" brushRef="#br0" timeOffset="5766">314 624 10,'0'0'124,"0"0"-79,0 0 3,0 0 9,0 0 1,0 0-25,0 0 3,0-8-14,0 8 0,0 0-2,0 0-20,0 0 6,0 0 3,0 0-11,0-1 11,0 1-15,0-3 7,0 2-1,9-2 0,0-1 0,4 2-1,3-2 2,-1 0-3,1 3 12,-1 1-18,-1 0 18,-3 0-12,-2 0 2,-4 0-1,-3 0 1,-2 8 36,0 2-10,0 3-14,-7 0 4,-11 5-8,-2-3-16,1 3 8,-2-1-20,1-3 19,7 0-6,-1-5 6,7 0 0,1-3-11,6 0 11,0 0 1,0 2-8,0-2 6,11-2-9,9 0-31,5-4 17,2 0 1,15 0-29,-9 0-74,-4 0 18</inkml:trace>
  <inkml:trace contextRef="#ctx0" brushRef="#br0" timeOffset="6674">633 611 18,'0'0'128,"0"0"-36,0 0-21,0 0-2,0 0-7,0 0 13,0 0-46,-12-13 1,10 13-17,2 0 5,0 0-18,-2 10 3,2 8-14,0 3 14,-2 5-13,0 0-14,-1-1 11,1 4-57,-2 1-29,2-6-76</inkml:trace>
  <inkml:trace contextRef="#ctx0" brushRef="#br0" timeOffset="7013">604 616 162,'0'0'76,"0"0"-67,0 0 18,0 0-5,0 0-3,0 0-6,0 0-12,87-19 12,-72 19-13,-2 0 37,-1 9-21,-6 5 19,-3 3-11,-3-2-11,0 3-13,0 3-6,-16-3-10,-4-3-11,0 2 7,2-9-2,2-2 21,5-2-25,5-4 10,2 0 5,4 0-47,0 0-8,0 0 2,6-2 47,5-2-12,3 4 5,-1 0 1,-2 0 23,0 0 0,0 0 9,-4 0 17,-3 4 3,-4 4 4,0 0 22,0 2 7,0 0-19,-9 0-3,-6 2-30,-1-2 6,-1 4 12,-1-8-27,2 2-1,0 0-29,2-2-40,6-4-100</inkml:trace>
  <inkml:trace contextRef="#ctx0" brushRef="#br0" timeOffset="7619">794 727 22,'0'0'105,"0"0"-59,0 0-37,0 0 5,0 0 67,0 0-40,0 0-14,11 38-17,-9-26-1,0-2-2,0 2-14,2-8 11,0-2-13,-2 0 9,2-2 0,3 0-1,-1 0-9,4 0-22,-1-8 28,-3-6-6,3 4 20,-2-2-7,-3 2-3,1-1 13,-5 6-13,2 3 2,-2 2 5,0 0-7,0 0 0,0 2 4,0 12 57,0 4-45,0 4 8,0 4-8,0 0-15,0 2 12,0 2-12,0-4-1,0 1-45,0-8 9,-2 3-40,0-12-20,-3-2-38</inkml:trace>
  <inkml:trace contextRef="#ctx0" brushRef="#br0" timeOffset="8138">1025 633 33,'0'0'143,"0"0"-78,0 0-46,0 0 17,0 0-17,0 0 7,0 0-16,0 73-9,0-48 12,0-1-13,-2 2 0,-2 0-23,0-2-47,-1-8-62</inkml:trace>
  <inkml:trace contextRef="#ctx0" brushRef="#br0" timeOffset="8409">994 791 22,'0'0'92,"0"0"-30,0 0-3,0 0-23,0 0-24,0 0 2,0 0-14,118-26 14,-99 20-13,-2-2 13,-1-1-14,-3 2 9,-1 1-8,-6 0 0,-1-2 2,-5 2 4,0-1 1,0 4-6,0 1-4,-7 0 10,-5 2 15,2 0-1,-1 0-21,1 2 7,1 7-7,3 4-2,2 3 1,4 2-1,0 2 1,0 0 0,0 0 0,0-4 0,4-2 0,5-2-11,5-6-20,-1-2-11,7-4-25,-3 0-56</inkml:trace>
  <inkml:trace contextRef="#ctx0" brushRef="#br0" timeOffset="8814">1380 674 146,'0'0'133,"0"0"-63,0 0 17,0 0-38,0 0 14,0 0-55,0 0-3,-20 3-5,13 4 0,5 1-9,0 5 9,2-1-8,0 0 19,0 1-22,0 0 13,6-1-4,3 2 4,1-4-1,-6 2-1,-2-2 0,-2 0 5,0 6-5,-16 2 0,-8 0-46,-3 0-139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5:41.8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288 17 26,'0'0'77,"0"0"-12,0 0-15,0 0 22,0 0-21,0 0-25,0 0-6,0 0-19,0 0 21,0 0-21,0 0 12,0 0-12,0 0 15,0 0 6,0 0 5,0 0 2,0 0-10,0 0 11,0 0-23,0 0 21,0 0-27,0 0 32,0 0-20,0 0 3,-9 0-16,0 0 0,-5 0-1,1 0 2,-5 0-7,3 0 12,-5 1-10,2-1 11,-2 2-14,2-2 8,1 0-1,0 0 0,5 0 0,-5 0 0,7 0 5,-1 0-17,1 0 22,4 0-20,1 0 6,1 0 4,0 0-1,2 0 1,0 0-1,-2 0 2,2-2-2,2 2 7,0 0-14,0 0 14,0 0-12,0 0 6,0 0 0,0 0-7,0 0 2,0 0 4,0 0-1,0 0-4,0 0 12,0 0-12,0 0 11,0 4-7,2 2 2,4 1 0,-4 0 0,0 4 0,0 3 0,0 1 7,-2 3-11,2 4 12,-2 5-5,0-1-3,0 2 2,0 0-2,0 2 0,0-2 0,0-2 2,0 0-4,0-4 7,0-4-6,0 0 1,0-2 0,0-8 0,0 2-1,0-4 1,0-2 0,3 3-3,-1-6 6,-2 3-12,2-2 19,0 1-20,0-3 7,3 1 3,0-1-13,1 0 5,3 3 7,-3-3-2,6 0-7,-3 0 20,2 0-11,3 0 2,-2 0 3,5 0-3,0 0-1,-1 0 0,-1 0 0,-3 0-1,-1 0 1,-3 0-6,-3 0-30,-2 0-29,-3 1-97,0 2-102</inkml:trace>
  <inkml:trace contextRef="#ctx0" brushRef="#br0" timeOffset="1083">290 209 97,'0'0'112,"0"0"-31,0 0-3,0 0-6,0 0-14,0 0-32,0 0 7,0 0-31,0 4 24,0 10-4,0 2 8,2 6-24,-2 0 1,0 0-7,0 0-1,3-2-12,-3-4-46,2-4 20,2-2-52,-1-2-5,1-6-79</inkml:trace>
  <inkml:trace contextRef="#ctx0" brushRef="#br0" timeOffset="1367">283 227 65,'0'0'118,"0"0"-35,0 0-50,0 0 40,0 0-32,0 0-14,0 0-2,14-48-18,-3 42 17,2 2-24,1 0 7,-1 4-5,3 0 2,-3 0-3,1 0-1,-1 0 1,-3 0 7,0 0 9,-6 2-1,-1 4 7,-3 1 6,0 2-6,0 0-22,-3 4 16,-7-3-16,-4 2-1,1-2 0,3-4-15,1 0 15,7-4-14,0 0 8,2 0-3,0-2-11,0 2-35,0 2 31,0-2-2,4 2-13,7 0 17,1 0 5,1 0 17,1 2-9,-1 0 8,1-2 2,-3 2 4,-5 0-4,0 2-1,0 0 19,-4 0-4,-2 0 8,0 2 17,0 0 6,-14 2-37,-3 0 8,-6 0-10,3-2 5,0-2-11,0-2 0,4-2-1,3-4-22,2 0-1,-1 0-63,6 0 22,4-4-168</inkml:trace>
  <inkml:trace contextRef="#ctx0" brushRef="#br0" timeOffset="2110">729 167 110,'0'0'130,"0"0"-77,0 0 39,0 0-21,0 0-10,0 0-41,0 0 10,5-9 13,-5 9 14,0 0-15,0 11-40,0 7 18,-7 0-13,0 4 6,-4 0-7,2 0-6,-2 0 0,0-2-11,2-2-31,0-4-39,2-2-4,1-2-45,-1-4-71</inkml:trace>
  <inkml:trace contextRef="#ctx0" brushRef="#br0" timeOffset="2442">603 191 72,'0'0'94,"0"0"-28,0 0 12,0 0-24,0 0-7,0 0-16,0 0-21,91 96 1,-78-80-2,2 0-18,-1-4 8,1-2-19,3-4-61,-5-2-40,-1-2-73</inkml:trace>
  <inkml:trace contextRef="#ctx0" brushRef="#br0" timeOffset="2726">1030 149 188,'0'0'180,"0"0"-127,0 0 20,0 0-27,0 0-10,0 0-35,0 0 17,0 74-10,0-50-8,0 0 0,0 0 10,0-2-23,0-2-20,0-2-53,0-2 6,0-6-89,-2-4-50</inkml:trace>
  <inkml:trace contextRef="#ctx0" brushRef="#br0" timeOffset="2997">912 301 55,'0'0'163,"0"0"-104,0 0-36,0 0 38,0 0 2,0 0-22,0 0-7,76-2-33,-57 2 17,-2 0-17,1-2-1,-1 0 0,2-2-7,5-2-47,-4 2-61,-6-2-77</inkml:trace>
  <inkml:trace contextRef="#ctx0" brushRef="#br0" timeOffset="3288">1254 144 107,'0'0'192,"0"0"-104,0 0 0,0 0 16,0 0-22,0 0-29,0 0-37,0 5-1,0 7-8,0 6-3,0 1 3,2 4-7,-2 1 0,0 0-9,2-2-11,-2 0-53,0-4-12,0-2-107,0-4 86,0-4-172</inkml:trace>
  <inkml:trace contextRef="#ctx0" brushRef="#br0" timeOffset="3598">1240 121 93,'0'0'170,"0"0"-56,0 0-38,0 0-1,0 0-21,0 0-43,0 0 9,0-18-20,4 18 4,4-3 3,0 3-14,3 0 6,5 0 1,-1 0 6,4 0-5,0 7 12,-1 1-11,-2 3 12,-1 2-12,-4 1 24,-3 0 5,-2-1-5,-4 4-7,-2-1-18,0 0 14,0-2-14,0 2 11,-8 0-5,-4-2-1,-3 2 4,-3-2-13,3 0 3,-2-4-1,7-4-19,1 0-14,-3-6-38,6 0-49,1 0-82</inkml:trace>
  <inkml:trace contextRef="#ctx0" brushRef="#br0" timeOffset="4588">1535 72 35,'0'0'182,"0"0"-73,0 0-9,0 0 15,0 0-18,0 0-19,0 0-41,0-1 14,0 1-31,0 0 5,0 4-24,0 11-1,0 7 0,0 5 0,0 1-1,0 2 8,0 0-17,0-2-30,0-2 4,0-4-42,0 2-28,4-8-93,0-8-130</inkml:trace>
  <inkml:trace contextRef="#ctx0" brushRef="#br0" timeOffset="5723">1614 0 77,'0'0'66,"0"0"-43,0 0 2,0 0-7,0 0-3,0 0-1,0 0-14,12 0 19,-6 0 10,1 0 39,5 0-38,1 0-3,3 0 1,1 0 1,3 0-5,0 0-12,0 0 3,-4 0-13,-1 0 4,-2 0-4,-3 0-4,-6 0 3,-2 0-2,1 0-4,-3 0 5,0 4 16,0 4 7,0 2 3,0 3-25,0 2-2,0 7 2,0 5-2,0 3 1,0 2-22,0 0 3,0-2-11,0-4 30,2 0-4,0-2-3,-2-2 14,2-2-13,0-4 8,0-2-2,0-2 1,-2-3-1,0-2 1,4-1 0,-4 0 1,0-2 4,0 2-6,0-4 3,0 3-4,0-1 2,0-1-1,0 1 9,0 3-9,0-2 0,0 1 7,0-2-15,0 0 16,0-1-15,0-2 16,0 2-11,0-3 2,0 1 0,0-1 0,0 0 0,0 0 4,0 0-3,0 0 28,0 0-23,0 0 39,0 0-23,-4 0-9,-8 0-7,-7 0-5,0 0-2,-2 0-6,-1-1 7,3-2-44,2-1-6,2 0-50,1 3-40,8-2-88</inkml:trace>
  <inkml:trace contextRef="#ctx0" brushRef="#br0" timeOffset="10308">2192 171 10,'0'0'130,"0"0"-72,0 0-22,0 0 56,0 0-10,0 0-61,0 0 5,-38 12-6,29-8 36,0 0-40,-4 2-2,-1 0-13,-3 2 0,-2 0 2,0 0 5,-2 0-12,3-2 11,1 0-14,3-2 14,1 2-15,0-2 6,4-2-9,2 2-1,3-2-4,2-2 15,2 2-41,0-2 29,0 0-7,0 0 20,0 0-26,0 0 6,0 0 7,0 0 12,0 0 0,0 0 2,0 0-7,0 0 16,0 0-20,0 2 17,0 0-8,0 0 1,0 0 0,6 0 0,1 2 0,4 0-1,2 0 2,3 2-1,2-2 1,2 2 2,5 0 3,-2 0-5,2 0-1,0 0 10,-5 0 0,0-2-9,-4 0 9,-3 0-8,-5 0-4,-2-2 8,-4 0-13,-2 0 0,0 2-16,0-2-19,-2-2-94</inkml:trace>
  <inkml:trace contextRef="#ctx0" brushRef="#br0" timeOffset="11105">2036 271 68,'0'0'143,"0"0"-84,0 0 10,0 0-13,0 0-4,0 0-36,0 0 4,0-2-9,0 2-9,0 0 3,0 0 3,0 0-7,0 0 0,10 0 17,4 0-17,4 0 37,2 0-15,5 0-10,4-2-2,2-2-11,2 2 25,3 0-12,1-2 11,4 2-22,-3-4 24,-1 2-26,-1-2 15,-1 2-14,-3 0 0,-5 0 1,-5 2 4,-4 0-10,-5 2 11,-2 0-14,-3 0-2,-6 0-31,-2 0-60,0 0-50,-5 4-78</inkml:trace>
  <inkml:trace contextRef="#ctx0" brushRef="#br0" timeOffset="15001">3046 49 22,'0'0'30,"0"0"-18,0 0 24,0 0-2,0 0 23,0 0 19,0 0-5,0-5-5,0 5-10,0 0-2,0 0-30,0 0 14,0 0-38,0 0 4,0 0-4,0 0 0,0 0 2,0 0 15,0 0 19,-2 0-27,-4 0 2,-2 0-9,-3-2 9,1 2-11,-2 0 5,-1 0-5,-3 0 0,3 0-2,-4 0 4,4 0-7,-3 8 13,3 2-16,2 2 11,-1 5-11,1-2 9,5 6-2,2 1 1,0-2-9,4 2 9,0-2-6,0 0-1,0-2 7,12-2-9,1-2 18,3-2-8,2-4-1,4-2 1,4-2-1,1-2 1,0-2 15,4 0-16,0 0 1,-2 0-1,0-2-17,2-4-48,-9 0-60,-8 2-100</inkml:trace>
  <inkml:trace contextRef="#ctx0" brushRef="#br0" timeOffset="16309">3273 39 55,'0'0'117,"0"0"-38,0 0-10,0 0 17,0 0-13,0 0-12,0 0-1,0 0-12,0 0 11,0 0-31,0 0 5,0 0-32,0 0-2,0 0 1,0 3 0,0 13 1,0 2 0,0 5-2,0 3 10,0 0-18,0 0 18,0 2-9,4-4 0,4-2 0,0-4-1,-1-2 0,-1-4 0,2-2 2,-2-4-8,-1-2 17,1 0-18,-2-4 16,3 0-3,5 0 6,1 0 12,5 0 3,1-2-17,4-4 1,-1 0-3,3 0-14,0 0 10,-4 0-6,0 4-32,-8 0-54,-2 2-84,-11 0-343</inkml:trace>
  <inkml:trace contextRef="#ctx0" brushRef="#br0" timeOffset="19867">252 665 29,'0'0'105,"0"0"-71,0 0 13,0 0 15,0 0 15,0 0-33,0 0 5,0-4 0,0 4-2,0 0 2,0 0-23,0 0 17,0 0-21,0 0 15,0 0-22,0 0 13,0 0-26,-6 0-1,-3 0-1,-5 0 1,1 2-2,-5 0 2,1 0-4,-2 2 15,4-4-12,-3 0 1,5 0-1,-1 0 0,1 0 0,1 0-1,2 0 2,3 0-9,3 0 18,-1 0-19,5 0 16,-3 0-14,3 0 7,0 0 0,0 0 0,0 0-4,0 0 2,0 0-8,0 0 9,0 0-6,0 0-2,0 10 10,0 0-1,0 6 0,0 0 0,-2 6 0,-2 2-9,2-2 8,0 5-15,-1-1 15,3-1-26,0 1 21,0-1-23,0-5 16,0 0 0,0-4 0,0 0 5,0-2-22,0 0 28,0-2-19,-4 2 21,2-2-25,-2-2 7,-2 0-11,2-2 19,0-2-2,2-2-4,2-2 15,0 0-11,0 2 12,-3-4-23,3 4 22,0-2-39,0 2 28,0-2 5,0 0 0,0 2 7,11-4 0,3 0 1,-1 0-1,5 0 17,2 0-14,0 0 14,1 0-11,-4 0-3,-1 0-3,-5 0-2,-5 0 1,-3 0-40,-3 4-55,0 2-37</inkml:trace>
  <inkml:trace contextRef="#ctx0" brushRef="#br0" timeOffset="21165">308 818 91,'0'0'85,"0"0"-39,0 0 41,0 0-11,0 0 1,0 0-35,0 0-12,-7 0-13,5 9-8,-2 9-3,1 5 5,-1-1-12,1 0 2,1 0-2,2 2 0,0-4-19,0-4-42,0 0-41,0-8-11,0-2-30</inkml:trace>
  <inkml:trace contextRef="#ctx0" brushRef="#br0" timeOffset="21459">279 851 5,'0'0'128,"0"0"-57,0 0-53,0 0 40,0 0-18,0 0 4,0 0-31,64-42 7,-45 34-1,-2 6-6,1 0 8,-3 2-20,1 0 24,-1 0-24,-5 8 22,-3 2-22,-3 1 23,-4 0-8,0 3 10,0-2-6,-15 2-19,-3 0 6,1-1-5,2-4-4,7 0-21,-2-4 16,8-2-9,0-3 16,2 0-23,0 0-41,0 0-1,0 0 31,9 0 33,2 0-8,0 0 8,3 0 2,-3 0 1,-1 0 0,2 0 3,-3 0 4,-1 1-2,-2 4 12,-4 1-12,-2 1 62,0 2-33,0 0 5,-8 4-27,-7-1 14,-5 2-20,-3-2-2,2 0-6,0-2 2,1-2 0,5-4 4,2-2-12,1-2-17,6 0-17,6-4-60,0-10-81,0 2-62</inkml:trace>
  <inkml:trace contextRef="#ctx0" brushRef="#br0" timeOffset="22336">809 783 93,'0'0'165,"0"0"-55,0 0-23,0 0 8,0 0-1,0 0-51,0 0 22,-9 0-49,-1 0-15,-2 14 11,-1 2-14,-3 4 3,1 2-1,1 3 0,1-3 0,0 2 0,1-2-23,3-4 0,3-4-46,2-2 2,1-4-34,3-2-43,0-6-95</inkml:trace>
  <inkml:trace contextRef="#ctx0" brushRef="#br0" timeOffset="22653">634 789 97,'0'0'107,"0"0"-66,0 0 23,0 0-2,0 0 6,0 0-22,0 0 3,95 87-43,-75-69 15,0-3-15,3 0-3,-4-3-3,2 0-21,3-6-23,-6-2-72,-2 0-58</inkml:trace>
  <inkml:trace contextRef="#ctx0" brushRef="#br0" timeOffset="22936">1100 757 54,'0'0'255,"0"0"-104,0 0-81,0 0 16,0 0-14,0 0-54,0 0-18,0 26 0,0-4-13,0 2 21,0 2-9,2 0 1,1 1-1,-1-8-37,0 2-19,0-3-46,-2-6-50,2-6-93</inkml:trace>
  <inkml:trace contextRef="#ctx0" brushRef="#br0" timeOffset="23201">1005 881 150,'0'0'139,"0"0"-103,0 0 20,0 0-7,0 0 4,0 0-37,0 0 16,75 14-31,-53-11 14,-2-3-15,0 0 0,1 0-8,2 0-44,-2 0-13,-5 0-128</inkml:trace>
  <inkml:trace contextRef="#ctx0" brushRef="#br0" timeOffset="23470">1377 753 3,'0'0'293,"0"0"-142,0 0-102,0 0 18,0 0-7,0 0-26,0 0-22,0 26-11,0-8 18,0 4-17,0 3 2,0-1 6,0-1-20,0-2 6,0-2-12,0-2-32,0-5-37,0-5-45,0 0-92</inkml:trace>
  <inkml:trace contextRef="#ctx0" brushRef="#br0" timeOffset="23742">1331 791 225,'0'0'159,"0"0"-100,0 0-36,0 0 13,0 0-29,0 0 14,0 0-21,46-5 17,-29 5-5,1 5 10,-3 8 4,3 1 7,-5 1 4,1 1-24,-5 3 6,-3-3-7,-1-1-12,-3-1 1,-2 3-2,0-3 1,0 2 0,-11-2-1,-2 0-4,-3-2 4,1-2-39,-1-2 7,3-2-39,1-4-6,6-2-125</inkml:trace>
  <inkml:trace contextRef="#ctx0" brushRef="#br0" timeOffset="24221">1695 801 114,'0'0'166,"0"0"-66,0 0-25,0 0 20,0 0-37,0 0-12,0 0-22,0 0-5,0 0 3,0 3-21,2 8 30,-2 5-23,2 2 9,-2 1-17,2 3-7,-2-4 1,0-4-16,0 2-17,0-5-11,0 2-15,0-8-58,0 2 5,0-5-145</inkml:trace>
  <inkml:trace contextRef="#ctx0" brushRef="#br0" timeOffset="25062">1612 809 72,'0'0'65,"0"0"-24,0 0 41,0 0-10,0 0-19,0 0-15,0 0 17,-4-8 5,4 8-14,0 0 8,0 0-31,0-2 6,0 2-29,0 0 0,0 0-4,2 0 1,10 0 2,1 0-8,5 0-27,1 0-54,-3 0-15,-3 0-98</inkml:trace>
  <inkml:trace contextRef="#ctx0" brushRef="#br0" timeOffset="25738">1651 988 55,'0'0'38,"0"0"2,0 0-7,0 0 10,0 0-37,0 0 52,0 0 5,-12 0-21,10 0-16,2 0 16,0 0 4,0 0-36,0 0 10,0 0-20,0 0 13,0 0-12,0 0-1,0 0 0,0 0 0,0 0-1,0 2 2,0 0-2,0 0 5,0 2-14,0-2 20,0 0-9,8 2 0,2-4 14,1 2-14,3-2 1,-1 0-2,2 0-5,-1 0-1,1 0-63,-3 0-60,-6 0-119</inkml:trace>
  <inkml:trace contextRef="#ctx0" brushRef="#br0" timeOffset="26437">1963 809 103,'0'0'168,"0"0"-59,0 0-33,0 0 21,0 0-34,0 0-18,0 0-26,0 0-19,0 9 3,0 4 4,0 5-14,0 5 17,0-1-20,0 1 6,0 0-12,0-3-35,0-2-27,0-4-18,0-6-82,0-2 17</inkml:trace>
  <inkml:trace contextRef="#ctx0" brushRef="#br0" timeOffset="26819">1880 926 54,'0'0'167,"0"0"-76,0 0-55,0 0 19,0 0-11,0 0-16,0 0-16,56-2-11,-41 2 3,3 0 3,-3 0-14,1 2 14,-1-1-16,1-1 9,5 0-6,-8 0-79,-3 0-130</inkml:trace>
  <inkml:trace contextRef="#ctx0" brushRef="#br0" timeOffset="27397">2283 739 126,'0'0'112,"0"0"-27,0 0 16,0 0-21,0 0-11,0 0-42,0 0 18,0 2-28,0 8 14,0 4-17,0 4-1,0 3-7,0 2-5,0 1 1,0 2-1,0-1-2,0-3-27,-2-4 14,2-2-31,0-4 6,0-4-47,0-2-36,0-2-88</inkml:trace>
  <inkml:trace contextRef="#ctx0" brushRef="#br0" timeOffset="27847">2289 751 29,'0'0'153,"0"0"-52,0 0-35,0 0 5,0 0 11,0 0-30,0 0 6,0 0-31,0 0 9,-6 0-30,-7 8 1,-1 2-7,-3 0-1,-1 0-6,2 0-53,0 0-31,6-6-35,0-2-60</inkml:trace>
  <inkml:trace contextRef="#ctx0" brushRef="#br0" timeOffset="28531">2372 649 36,'0'0'127,"0"0"-91,0 0-20,0 0 14,0 0 17,0 0-21,0 0 20,52 0-7,-39 0-6,1 0-32,-1 0 15,-3 0-9,2 0-6,-5 0-1,-1 4 6,-2-2 2,-2 2-7,1 0 33,-3 4 21,0 0-4,0 6-31,0 4-11,0 0-3,0 4-5,0 4-2,0 2 7,0 3-13,0-4 13,0 1-12,0-2 4,0-3 2,0-1 0,2-4 0,1 2-2,-1-4 4,-2-2-7,0-2 12,2-2-14,-2-4 15,0 0-9,0-6 2,0 0-1,0 0 10,0 0-10,0 0 5,0 0 2,0 0-6,0 0 7,0 0 2,0 0-10,0 0 13,-7 0-13,-6 0-1,0 0 1,-3 0-11,1 0 10,-3 0-22,1 0 9,0 0-66,1 0 1,3 0-168</inkml:trace>
  <inkml:trace contextRef="#ctx0" brushRef="#br0" timeOffset="30182">1489 345 59,'0'0'34,"0"0"13,0 0 5,0 0 3,0 0-22,0 0-16,0 0 1,-17-2 3,13 2 4,-1 0-24,2 0 18,3 0 2,0 0 7,0 0-18,0 0-2,0 0-8,0 0-5,0 0 4,0 0 2,6 0 5,5 0 4,1 0-6,5 2-4,3-2 0,8 0-29,-3 0-68,-5 0-67</inkml:trace>
  <inkml:trace contextRef="#ctx0" brushRef="#br0" timeOffset="31016">1450 90 29,'0'0'22,"0"0"-6,0 0-16,0 0 8,0 0-7,0 0 0,0 0 5,-5 14-5,5-11-2,0-2 2,-2-1 6,2 3-6,0-3 21,0 1-22,0-1 2,0 3-1,0-1-1,0-2 0,0 0 7,0 0-4,0 0 7,0 0 41,0 0 9,0 0-8,0 0-29,0 0-7,0 0-3,0 0-11,0 1 3,0 3-5,11-1 30,5-2-8,3-1 2,6 0-23,0 0-1,13 0-13,-9 0-59,-5 0-59</inkml:trace>
  <inkml:trace contextRef="#ctx0" brushRef="#br0" timeOffset="32802">2875 791 48,'0'0'182,"0"0"-84,0 0-59,0 0 20,0 0-32,0 0-2,0 0-24,-8 10 11,-1-2-12,-1 1 20,-2-1-7,-1 2-3,-1-1-4,-4 0 1,2 0-11,-1-3 14,1 1-20,3-3 3,1 0 7,6-2-1,-1 2-6,5-4 7,0 0-10,2 0 3,0 1-41,0 2 19,0 1-24,7-3 7,3 4-5,4-1 28,-1-3 5,1 2-4,1 1 21,-4-3-1,3 4 1,-5-3 2,-3 1-2,-2 0 2,-1-2-1,0-1 2,-1 3-2,0-3 0,-2 0 1,2 0 7,-2 0-5,2 0 4,-2 0 2,2-8-10,-2-1 2,0 1 8,0-3-8,0 3 8,0-5-9,0 4-21,0 3 20,0 2-8,0 0 8,0 1-26,0 3 10,0-2-25,0 2 1,0 0-9,0 0 14,0 0 16,0 0 18,0 0 2,0 0 0,0 0 29,0 0 13,0 0-13,0 0-21,0 0 0,0 0 2,3 0-10,-1 0 7,0 0-1,2 0-3,0 0-2,2 0 6,-2 5 0,3-4 12,1 3-12,2-1 2,1-3 6,2 0-14,5 0 6,3 0-6,3 0 19,1 0-19,-1-3 9,3-1-3,-2 0 9,-4 2 0,2-2 0,-5 4 8,0 0-12,-5 0 51,0 0-40,-4 0-7,1 0-15,-8 0-1,0 0 0,0 0 0,-2 0-1,0 0-5,0 0-5,0 0-87,0 0-94</inkml:trace>
  <inkml:trace contextRef="#ctx0" brushRef="#br0" timeOffset="34146">3516 753 100,'0'0'73,"0"0"-16,0 0 10,0 0-5,0 0 5,0 0-25,0 0 7,-2-12-10,-2 10 18,-1 0-32,1 0 8,-6 0-20,2 0 22,-5 2-34,-1-2 0,-1 2 3,-1 0 2,-2 0-12,2 0 11,3 0-15,-1 6 14,4 4-13,-2 4 8,3 4 1,5 0-2,0 2 1,1 2-1,3-1-6,0-2-3,0-1 15,0-1-5,3-2 1,5-2 0,1-1-2,5-2 2,-1-5 15,3 2-1,1-5 21,1 0-29,3-2 8,0 0-5,2 0-17,-1 0 8,1 0-10,-6 0-23,1 0-39,-7 0-58,-2 0-131</inkml:trace>
  <inkml:trace contextRef="#ctx0" brushRef="#br0" timeOffset="36963">3715 713 59,'0'0'202,"0"0"-82,0 0-48,0 0 5,0 0-5,0 0-16,0 0 0,0 0-22,0 0 20,0 0-32,0 0 16,0 0-37,0 2 19,0 12-19,0 8 5,0 4-6,-3 6 7,1 4-15,-1 3 8,1 1-1,0-2-76,2-6 6,0-2-24,0-8 20,0-4-27,0-12-100</inkml:trace>
  <inkml:trace contextRef="#ctx0" brushRef="#br0" timeOffset="37639">3842 723 87,'0'0'192,"0"0"-106,0 0-11,0 0-3,0 0-7,0 0-36,0 0-13,0 8 19,0 6-14,0 6 23,0 1-29,0 2 19,0 4-20,0 0 12,0 4-25,0-3 1,0-1-2,0-2-34,0-5-7,0-6-41,2-4 14,2-4-83,-4-6-84</inkml:trace>
  <inkml:trace contextRef="#ctx0" brushRef="#br0" timeOffset="37970">3715 884 324,'0'0'128,"0"0"-105,0 0-4,0 0 36,0 0-32,0 0 4,0 0-27,150 0 0,-115 0-65,-11 0-157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2:02:45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48 71,'0'0'66,"0"0"-1,0 0 22,0 0-31,0 0-1,0 0-39,2 0 20,-2 0-35,0 0-1,0 0-4,0 0-18,0 0 6,0 0-5,0 0 12,0 0-17,0 0 16,0 0-6,0 0 10,0 0 6,0 0 0,0 0 0,0 0 1,0 0 27,0 0 15,0 0 26,0 0-23,0 0 8,0 0-37,0 0 8,0 0-24,4 0 8,6 0-9,3 0 0,5 0-2,4 0 8,5-5-12,2 1 16,2 1-17,2-4 14,0 3-4,-1-2-3,-1 2 0,0 0 1,0 0-1,-2 0 3,-2 2 4,0 2-13,-2-1 18,2 1-18,-3 0 7,2 0-1,1 0 1,-1 0-1,1 0 0,-1 0 6,1 0-14,0 0 16,-3 0-11,3 0 10,-3 0-9,-1 0 2,0 0 0,-2 0 0,4 0 0,2 0-5,4 1 13,2 1-16,5 1 16,-3-2-13,6 2 7,-1-3-2,0 1 0,-3-1-2,2 0 1,-6 0 2,-1 0-8,-6 0 18,-2 0-24,-3 3 13,-1-2-1,-1 2 1,2-2 0,-1-1 0,2 2 0,5-2-7,-3 0 14,5 3-14,-2-2 10,2 2-12,-2 1 18,0 0-10,2-1 1,-3 5-1,1-4 0,-2-3 2,2 4-7,0-3 15,0 1-18,0 0 18,-3-2-16,0 2 7,3-2 0,0 2 1,4-3-1,3 2 0,1 0 6,1 0-15,-3-1 18,-2 2-16,2-2 14,0 2-7,-2-2 0,0 4 0,0-3 0,-3 2 2,-1-2-9,2 2 14,-4 0-14,2-2 16,-3 2-16,3 0 8,-1-3-1,1 2 2,0-1-2,2 0 13,2 0-13,-2 0 16,0 0-15,0 0 5,-2 0 3,2 1-9,0-1 0,2-2 0,-2 0 0,3 2 0,-3-2-1,0 0 7,-3 0-15,-1 2 18,0 0-13,-1-2 11,1 0-9,-1 2 2,-2-2 0,1 0-6,0 0 12,-4 0-12,1 0 16,1 0-11,-2 0 2,-1 0 0,2 0-1,0 0 0,1 0 2,3 0-2,0 0 4,3 0 3,-2 0-7,-1 0 13,1 0-21,-3 0 18,0 0-12,5 0 2,0 0-1,0 0 1,2 0 0,0 0-7,-1 0 17,-1 0-20,2 0 19,-2 0-10,2 0 1,0 0 0,0 0-1,0 0 1,-2 0-7,2 0 16,0 0-21,0 2 19,1-2-15,1 0 16,-3 2-10,-1 0 2,2 0-1,-2 0 1,2-2 0,2 2-6,2-2 15,1 0-18,1 0 18,2 2-16,-2-2 8,0 2-1,1 0 0,2-2 1,0 2-7,0-2 12,2 0-15,-3 2 18,-1-2-18,3 0 16,-6 0-8,2 2 1,-3 0-1,-1 0 1,0-2 0,-2 2-7,2 0 14,0 0-14,3-2 16,1 2-18,3-2 16,-2 0-8,0 0 1,-2 2-1,-1 0 1,-1 2 0,1-2-9,0 2 18,3-2-16,-1 0 14,6 0-8,-1 0 1,0 0 0,0 0 0,0 0 1,-2-2-8,-3 2 14,-1 0-14,-1-2 15,1 0-9,-2 2 2,-1-2-1,-2 0 0,2 0-1,2 0 0,3 0 2,4 0-8,2 0 17,3 0-18,-1 0 16,3 0-9,-5 0 1,1 0 0,-1 0-1,-3 0 1,0 0-1,-2 0 2,-6 0-10,0 0 19,-2 0-18,0 0 15,2 0-8,1 0 1,1 0 0,2 0-1,-1 0 2,1 0-8,1 0 17,-1 0-20,0 0 18,0 0-15,-4 0 14,0 0-7,-2 0 0,1 0-1,-1 0 1,4 0 0,0 0-8,-2 0 18,1 0-20,-6 0 14,-2 0-5,1 0 1,0 0-1,4 0 0,2 0 0,2 0-8,5 0 18,-3 0-21,4 0 8,-3 0 2,0 0-6,-5 0 8,-2 0-6,-4 0 4,-1 0 2,-4 0 0,0 0-9,0 0 18,4 0-18,1 0 15,4 0-13,2 0 7,3 0 0,-1 0 0,3 0-2,2 0 2,-2 0-1,1 0-5,3 0 12,-2 0-15,0 0 10,0 0-2,-2 0-8,1 0 8,-1 0 0,2-2-1,-2 2-5,1 0 10,1 0-12,-2 0 17,0-2-16,-5 0 9,-2-2-2,-1 0 1,0-2-8,1 2 7,5 0-8,-1 2 2,3 0 13,2 0-12,2 0-4,3 0 0,-1 0-13,2 0 5,1 0 7,-3 0-5,1 2 13,-3-2 6,-3 2-13,-3 0 17,-1 0-14,0 0 8,1 0-1,2 0 0,2 0 0,-1 0 0,5 0 0,-1 0-7,3 0 17,1 0-20,-3 0 4,-2 0 6,-6 0-11,-5 0 10,-5 0 0,-3 0 0,-5 0 1,2 0 0,-1 0-7,4 0 14,1 0-14,1-2 14,-2 2-9,0 0 2,-1 0 0,-3 0-1,2 0 2,2 0 2,2 0 7,1 0-17,-3 0 14,-2 0-8,2 0 1,1 0 0,4 0-2,8 0 1,6 0 1,2 2-10,3 0 10,-3 0-22,0 0 22,1 0-11,1-2 10,1 2 1,-3-2 0,-2 0 0,-3 0 0,-6 0 0,-2 0 10,-1 0-17,1-2 7,0-2-6,-2 0-27,-2 2 20,-1 0 2,3 0-1,-2 0-31,-3 0 5,-3-2 5,-4 0 20,-1 2 12,-4-2 1,7 2 0,-2 0-9,3 0-41,3 2 35,2 0 5,4 0 10,2 0-13,-2 0 7,2 0 12,-2 0-3,-2 0 27,-2 0 9,-3 0 3,-2 0-19,-7 0 3,-2 0 19,-7 0 21,-2 0-18,0 0 24,0 0-27,0 0 12,0 0-35,0 0-9,0 0-13,0 0-3,0 0 1,0 0-1,0 0-5,0 0-1,0 0-11,5 0-26,1 0 31,6 0 7,-1 0 8,3 0 0,-4 0 2,1 0-5,1 0 13,-6 0-20,3 0 22,1 0-21,-2 0 10,1 0-1,2 0 5,-2 2-4,0-2-2,-3 0 2,-1 2-8,-3-2 14,-2 2-8,0-2 1,0 2-6,-11-2-69,-2 0-134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2:02:50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8 110,'0'0'167,"0"0"-86,0 0-42,0 0 23,0 0-17,0 0-2,-2 0-21,2 0-2,-2 0 10,2 0-5,0 0 14,-2 0-28,2 0 9,0 0-12,0 0-8,0 0 0,0 0 0,0 0 0,0 0-10,0 0 0,0 0-43,11 0 40,7 0-3,4 0 15,2 0-8,5 0 9,2 0-12,3 0-5,0 0 16,5 0-6,1 0 0,2 0 10,0 0-5,0 0 4,0 0-4,-1 0 3,-1 0-2,-2 2 1,-4 2 0,-3-2-1,-4 0 3,-7 0-7,-2 0 15,-2-2-18,-5 0 9,0 2-1,2-2 0,0 2 0,3-2-1,3 2 3,0 0-7,1-2 17,5 2-22,2-2 16,1 2-7,3 0 1,4 0 0,-3 0-1,1 0 1,-2 0-1,0 0 2,-2-2-2,3 0 2,-1 0-7,-2 0-7,0 0 12,-3 0-24,3 0 15,-2 0 9,3 0-23,1 0 15,0 0-2,2 0 3,-2 0 10,1 0-11,-3 0 11,0 0-2,-5 0 0,-1 0-2,-1 0 2,-2 0-18,2 2 18,-2 0-25,3 0 24,0 0 1,2 0-7,2-2 7,1 0 0,3 0-1,1 0 0,1 0 0,3 0-11,1 0 5,5 0 14,1 0-18,2 0 11,-2 0 0,2 0-12,-1 0-2,-1 0-1,-4 0-10,-1 0 24,-1 0 2,-6 0-10,-5 0 16,1 0-7,-2 0 0,4 0 14,0 0 1,2 0-4,-2 0 12,3 0-17,-1 0 16,-2 0-21,0 0 20,0 0-19,0 2 5,0 0-7,1 0 0,-2 0 1,1 0-1,2 0 20,0 0-20,4 0 3,0 0 7,1 0-11,-1 0 2,3 0-1,-3-2 1,5 2 0,-2 0-2,-1-2 2,3 3-5,-1-3 15,-2 0-21,-1 0 19,-1 0-12,-1 0 5,1 0-2,2 0 0,-1 0 0,4 0-2,0 0 9,3 0-16,-4 0 19,1-3-16,1 3 12,-3-2-6,-1 0 0,0 0 0,-2 0-1,2 2 2,-4 0-5,3 0 10,-1 0-12,3 0 13,2-2-13,0 2 7,2-2-1,2 0 1,-2 0 0,-2 0-2,3 0 2,-3 2-7,0 0 15,-1 0-13,2 0 11,1-2-9,-2 2 2,2-2 0,-2 2 5,-1-2 1,2 0-9,-5 0 13,-1 0-20,-1 0 25,-1 0-27,0 0 24,3 0-12,3 0 1,1 0 6,0 0-4,1 0 7,-1 0-13,-1 0 9,-1-2-7,-1 2 8,-4-2-14,-2 0 14,-1 2-7,-1-2 19,-1 2-18,1 0 8,-2 0 2,0 2-10,-2-2 0,-1 0 4,1 2-4,-1 0-2,3 0 1,-1 0-1,1 0 0,0 0 2,4 0-2,2 0 13,-2 0-14,4 0 8,1 0-6,-1 0 0,1 0 0,0 0-1,-5 0 2,1 0-3,-7 0 9,2 0-15,0 2 16,1-2-6,-1 0-1,0 2-1,2-2 0,-2 0 0,2 0 4,-3 2-1,3-2 0,0 0 7,0 2 0,4-2-10,0 2 19,4-2-19,1 2 8,2 0-8,0-2 1,3 2-2,-3-2 8,0 2-17,-2-2 20,-2 0-21,1 2 22,0-2-12,1 2 1,0 0 0,2 0 0,0-2 9,1 0-19,-2 2 23,-3-2-23,-3 0 23,-2 2-21,-4-2 10,-3 2-2,-3-2 0,2 2 0,-3-2 0,0 0 6,0 0-16,-2 0 20,2 0-13,-2 0 9,2 0-8,2 0 2,3 0 0,2 0 0,2 0 1,0 0-3,0 2 11,3 2-22,-1-2 26,0 0-22,0 0 11,3 0-2,-1-2 0,0 0 0,1 2 0,-1-2 7,-2 0-14,-2 0 15,-2 0-12,-2 0 13,1 0-15,-3 0 12,-2 0-6,1 0 0,-1 0 1,-4 0-2,1 0 12,-1 0-22,2 0 24,0 0-22,4 0 15,1 0-7,3 0 1,7 0 0,1 0-1,5 0 2,2 0-7,2 0 16,-1 0-20,-1 0 19,-3 0-22,1 0 14,-1 0-1,-4 2 1,1 0-1,-2 0 0,0 0 7,-5 0-22,0 0 31,-3-2-22,1 0 7,-2 2-1,-1-2 0,-2 2 0,3-2 0,-2 2 1,-2-2-7,2 2 18,1 0-24,1 0 24,5-2-20,-1 2 9,5-2-1,-1 0 1,2 0-1,1 0 0,1 0 5,-1 0-17,0 0 24,-4 2-21,-1-2 18,0 0-18,-1 0 11,-1 0-2,-1 0 0,-1 0 1,0 0-2,2 0 11,-4 0-23,1 0 22,1 0-15,-3 2 12,-1-2-7,1 0 1,-1 0 0,-2 0-1,5 0 2,1 0-9,0 0 18,0 0-20,2 0 21,2 2-21,2 1 12,3 1-2,-1-2 0,3 2 0,1-2-2,-2 0 4,4-2-5,0 2 12,-1-2-19,-1 0 18,-1 0-8,-1 0 0,-2 0 0,-6 0-1,-3 0 2,-4 0-3,-3 0 12,-4 0-21,-3 0 22,-1 0-18,-2 0 8,3 0-1,-1 0 1,7 0-1,-1 0 0,8 0 7,-1 0-19,3 0 24,2 0-22,-1 0 18,5 0-10,-5 0 2,1 0-1,2 2 0,-2 0 2,3 0-8,-3 2 18,0-2-22,0 0 22,0 0-18,0-2 9,0 0-3,0 2 1,0-2 0,0 0-1,0 0 7,0 0-15,2 0 15,2 0-13,-2 0-18,2 0 12,0 0-20,1 0 19,-1 0 12,-2 0-11,3 0 12,-3 0 2,0 0-8,-2 0 16,0 0-15,-2 0 7,1-2-2,-6-2 1,2 2-2,-1-2 1,-3 0 2,2 2-9,0 0 18,1 0-12,-3 2 4,0-2-4,-2 2 2,-3 0-1,-1 0 0,-1 0 2,-3 0 13,2 0-14,-3 0 17,-5 0-16,1 0 30,-2 0-30,1 0 16,0 0-17,3 0 6,1 0 6,2 0-11,-1 0 7,1 0-1,7 0-1,1 0 0,2 0-5,3 0 9,-4-2-10,2 0 0,-5 2 0,-6-2 12,1 0-11,-1 2 15,-4-2-14,5-1 17,-2 1-12,2 0-7,-2 0 0,-5 2 0,1-2 0,-3 2-10,-2 0 0,0-4-75,-7 2-56,-6-4-402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19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37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208 0 52,'0'0'108,"0"0"-67,0 0-1,0 0 15,0 0 7,0 0-27,0 0 9,0 0-12,0 0 11,-8 0-21,-2 4 1,-2 2 9,-4 2-15,-2 0-7,0 1-1,-2 1-18,0 2 18,2-2-18,2 0 9,0-2 0,5 0-14,1-4 3,4-1 10,2-1 0,-1 0-10,5-2 21,0 0-20,0 0 20,0 0-19,0 0 10,0 0-2,0 0 0,0 0-13,0 0 4,0 0-19,7 2 28,4 0-4,5 0-3,2 2 14,-2 2-7,5 0 1,-2 4-1,1 0 1,-1 0-6,-4-1-2,-1-1-41,-5 1 14,-2-6 2,-3 1 16,-2-2-14,-2 0 5,0-2 0,0 0 25,0 0 1,0 0-6,0 0 5,-4 0-39,0-2 26,-1-6-6,1-4 19,1 1-20,1-3 6,-2-2 9,2 0 2,2-1-2,0-1 3,0 2-18,0-6-15,0 7 4</inkml:trace>
  <inkml:trace contextRef="#ctx0" brushRef="#br0" timeOffset="1150">194 91 163,'0'0'120,"0"0"-52,0 0 10,0 0-35,0 0-10,0 0-33,0 0 4,0 0-4,0 0 0,0 0-1,4 0 1,8 0 0,3 4 1,1-1-7,1-1 13,4 2-11,0-2 7,-1 0-3,0-2 0,3 0 1,-4 0-1,4 0-12,-4 0-23,3 0-48,-4 0-36,-7 0-71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43.3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180 0 82,'0'0'58,"0"0"-23,0 0 43,0 0-19,0 0-10,0 0-25,0 0 24,0 0-9,0 0-12,0 0-5,0 0-21,0 0 30,0 0-15,0 0 21,0 0-17,0 0 18,0 0-9,0 0 4,0 0-7,0 0-12,0 0 12,0 0-24,0 0 21,-6 0-22,-4 0 4,2 6 2,-1 2-8,-5 0 1,1 2 0,0 5 0,-1 0 0,-1 6-1,-1 1 3,1 6-11,1 1 15,1 3-9,1 2 3,8-2 0,2 2-1,2 0-8,0-2 6,0-2 6,12 1-10,3-7 15,1 1-16,3-6 16,0-1-9,2-1 1,0-3-2,-1-5-6,-5-2-13,1-1 19,-5-2-53,1 0-11,-6-4-62,-4 0-70</inkml:trace>
  <inkml:trace contextRef="#ctx0" brushRef="#br0" timeOffset="993">309 218 160,'0'0'172,"0"0"-70,0 0-28,0 0 20,0 0-47,0 0 1,0 0-25,-2-2 10,2 2-5,0 2-27,0 14 18,0 4-19,0 4 3,0 4 8,2 2-22,3 0 5,-1 0-40,4 1-57,-4-6-50,-2-10-116</inkml:trace>
  <inkml:trace contextRef="#ctx0" brushRef="#br0" timeOffset="1315">314 212 127,'0'0'120,"0"0"-87,0 0 2,0 0 1,0 0 6,0 0-15,0 0-8,98-58 7,-82 58-12,-3 0 25,-3 0 7,-1 0-11,-2 6-34,-5 3 14,-2 6-8,0-1 8,0 4-4,-13 0-10,-7 2 2,3-4-3,-1-2-1,7-4-17,1-6 18,6 0-1,4-4 0,0 0 1,0 0-8,0 0-12,0 0-27,0 0 22,4 0-5,8 0 30,1 0-12,3 0 12,-1 0 0,0 0 0,1 0 0,-5 0 1,0 4 9,-4 0 2,-1 4 37,-6 2-10,0 0 24,0 4-27,0 4 5,-9 0-17,-8 2-9,-5-2-2,0 1-13,-1-3 3,6-2 8,-1-1-21,7-8 11,0-1-2,4-4-30,0 0-77,3-5-101,2-9-199</inkml:trace>
  <inkml:trace contextRef="#ctx0" brushRef="#br0" timeOffset="2193">819 142 201,'0'0'160,"0"0"-56,0 0-21,0 0-3,0 0-41,0 0-12,0 0-25,-29 49 9,9-20-11,-3 1 2,-1 2 6,4-2-8,2-4 0,3-4-4,6-6 4,2-4-47,0-2-2,5-2-57,0-6-97</inkml:trace>
  <inkml:trace contextRef="#ctx0" brushRef="#br0" timeOffset="2530">614 212 173,'0'0'162,"0"0"-96,0 0 16,0 0-31,0 0-18,0 0-23,0 0 2,27 16 28,-17-4-4,4 2 10,4 4-28,0 0 29,2 2-39,0 0 3,2 0-10,-1-2 0,-2-2-1,-3 3-83,-3-6-67,-9-2-209</inkml:trace>
  <inkml:trace contextRef="#ctx0" brushRef="#br0" timeOffset="4648">1098 178 175,'0'0'200,"0"0"-113,0 0 14,0 0-16,0 0-11,0 0-41,0 0 0,0 0-1,0 0-6,0 0 3,0 0-28,0 0 6,0 2 5,0 9-15,0 6 12,0 3-11,0 4 2,0 0 0,0 2 0,0-2 3,0 0-9,0-4-18,0-2 1,0-3-47,0-4-19,0-3-57,0-4-89</inkml:trace>
  <inkml:trace contextRef="#ctx0" brushRef="#br0" timeOffset="5054">986 312 39,'0'0'183,"0"0"-89,0 0-68,0 0-1,0 0-1,0 0-7,0 0 18,27 0-9,-11 0 10,1 0-24,1 0 1,2 0-12,2 2 6,1-2-7,-2 0-10,6 0-25,-6 0-66,-5 0-102</inkml:trace>
  <inkml:trace contextRef="#ctx0" brushRef="#br0" timeOffset="6922">1658 314 12,'0'0'63,"0"0"-14,0 0 5,0 0 32,0 0-47,0 0-4,0 0-15,0 0 23,0 0 2,0 0-10,0 0 9,0 0-13,0 0 13,0 0-22,0 0 8,0 0-15,0 0 11,0 0-12,0 0-1,-7 0-4,-1 0-9,-4 0 0,-3 0 10,-6 0-22,-1 0 17,-3 0-11,1 0 6,-5 0-1,3 2 1,-1 2-7,4-2 7,4-2 0,3 2 1,5-2 8,4 0-16,0 0 14,5 0-7,0 0 1,2 0 9,-3 0-10,3-2 0,0 0-2,0 0 4,0 0-9,0-4-9,0 0 15,0-2-17,11-2 18,3-2-1,1-2-1,1 0 2,-3-2 0,1 2-4,-1 0 11,-4 2-11,0 2 5,-4 3-1,-1 3 0,-4 3 1,2 1 0,-2-2 0,0 2 7,0 0-7,0 0 20,0 0-20,0 0 21,0 0-21,0 0-1,0 0 8,0 0-8,2 10-2,3 5 2,0 6 7,1 7-7,-1 2 7,-1 2-5,-2 0-4,-2-4-25,2-4-9,1-6-9,3-6-7,-1-4-40,-3-6-151</inkml:trace>
  <inkml:trace contextRef="#ctx0" brushRef="#br0" timeOffset="8103">1637 32 221,'0'0'112,"0"0"-37,0 0-5,0 0-1,0 0-24,0 0-38,0 0 2,-4-2-1,4 2-16,0 0 15,10 4-8,3 6 2,5 7 8,-1 1 2,1 4 10,0 4 25,0 2-16,-3 4 19,-3 5-33,-4-1 5,-3 2-20,-5-2-1,0 0 0,0-3-1,-5-3-1,-8-2-6,0-4 2,-5-2-40,4-8 15,-3-3-44,3-5-59,6-4-183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36.6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0 127 91,'0'0'95,"0"0"-28,0 0 6,0 0-8,0 0-23,0 0-16,0 0-13,136-2-12,-96-9-1,-4 2-25,-9-1-174</inkml:trace>
  <inkml:trace contextRef="#ctx0" brushRef="#br0" timeOffset="34197">762 0 16,'0'0'0,"0"0"1,0 0-1,0 0-17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6:49.8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14 341,'0'0'225,"0"0"-111,0 0-35,0 0 29,0 0-40,-2 0-4,2 0-37,0 0 30,0 0-7,0 0 5,0 0-13,0 0-24,0 0-11,0 0 5,0 0-24,0 0-34,0 0-53,0-2-70,0-4-56,0 0-158</inkml:trace>
  <inkml:trace contextRef="#ctx0" brushRef="#br0" timeOffset="766">78 189 172,'0'0'196,"0"0"-83,0 0-37,0 0 28,0 0-48,0 0 3,0 0-34,-2 0 15,2 0-8,0 0-12,0 0-12,0 0-1,0 10-9,-3 7 10,-3 2-16,-15 18-70,1-6-88,-6-4-367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27.7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247 14 51,'0'0'154,"0"0"-54,0 0-37,0 0-1,0 0-24,-3 0 6,3 0-28,0 0 25,-2 0-23,2 0 17,0-2-34,0 2 11,0 0-6,0 0-6,0 0 0,0 0 4,0 0-13,0 0 15,0 0-12,0 0 1,0 0 4,0 0-12,0 0 12,0 0 0,0 0-3,0 0-6,0 0 20,0 0-20,0 0 24,0 0-14,0 0 0,-3 0 25,-1 0 5,-5 4-17,-6 12-9,-5 6 2,-3 6-10,-4 4 10,4 0-12,-5-2 12,5 0-7,3-4 1,3-4-1,3-4-15,3-4-32,9-3-41,-1-6-86,3-3-119</inkml:trace>
  <inkml:trace contextRef="#ctx0" brushRef="#br0" timeOffset="885">262 0 51,'0'0'179,"0"0"-68,0 0-12,0 0-28,0 0-13,0 0-25,0 0-10,0 0 7,0 0-10,0 0 9,0 0-28,0 0 0,0 8 6,0 7-14,4 6 8,6 3-1,1 0 0,2 4 1,1-2-2,-1 2 11,-1-4-18,1-1 8,-2-5-8,-2-3-22,-2-3 4,-1-2-42,-4-4-49,1 1-72,-3-6-72</inkml:trace>
  <inkml:trace contextRef="#ctx0" brushRef="#br0" timeOffset="1470">106 180 84,'0'0'101,"0"0"-54,0 0 7,0 0-22,0 0 11,0 0-32,0 0 15,0 0-13,0 0 3,0 0-6,0 0-9,0 0 12,0 0-3,8 0 27,6 0-24,1 0 18,6 0-21,4 0 4,-1 0-13,0 2 0,3 0 0,-4 0-1,6 2-1,-8-2-95,-8 0-104</inkml:trace>
  <inkml:trace contextRef="#ctx0" brushRef="#br0" timeOffset="5150">521 18 10,'0'0'72,"0"0"-14,0 0 10,0 0-19,0 0 1,0 0 1,0 0-3,-6 0-1,6-2-17,0 2 2,0 0-17,0 0 15,0 0-23,0 0 21,0 0-20,0 0 4,0 0-4,0 0-7,0 0 8,0 0-6,0 0-6,0 0 12,0 0-18,0 0 18,0 0-8,0 0 1,0 0 5,-2 6 3,2 6-10,0 4 9,-2 4 0,2 2-11,0 0 12,-2 0-17,2-2 9,0-2-2,0-2 1,0-4-1,0-2 0,0-4 2,0-2-9,0-2 16,0 0-19,0 0 7,0-2 2,0 2-13,4-2-3,4 0 5,0 0 6,3 0-2,5 0 15,1 0-16,2 0 18,0-4-16,1 0 8,4 0-1,-4 0 0,6 2-15,-5 0-62,-3 0-103</inkml:trace>
  <inkml:trace contextRef="#ctx0" brushRef="#br0" timeOffset="6803">204 432 51,'0'0'134,"0"0"-68,0 0 5,0 0 2,0 0 13,0 0-37,0 0 14,0 0-5,0 0-5,0 8-24,-11 14-16,-5 8 5,-4 8-17,-2 6 2,-1 2 7,-1 0-8,1-3-1,3-3-2,5-11-4,1-4-7,7-11-9,7-12-59,0-2-44,0 0-143</inkml:trace>
  <inkml:trace contextRef="#ctx0" brushRef="#br0" timeOffset="7326">211 468 64,'0'0'140,"0"0"-54,0 0-24,0 0 33,0 0-37,0 0 1,0 0-37,0-6 15,0 6-15,0 0 8,0 0-14,0 0-10,0 0 0,0 0 0,0 0-12,0 4 6,7 12-1,-1 6 2,3 6 7,0 6-8,0 2 2,0 2 1,1-2-3,-1-2-9,-1-3-24,-1-7 11,-1-6-25,2-6 8,-6-6-52,0-4-52,-2-2-79</inkml:trace>
  <inkml:trace contextRef="#ctx0" brushRef="#br0" timeOffset="7771">126 692 33,'0'0'96,"0"0"-53,0 0-20,0 0 14,0 0 21,0 0-16,0 0 4,40-1-39,-22 1 19,2 0-20,2 0 13,3 0-18,0 0-1,5 0 0,-9 0-71,-3 0-109</inkml:trace>
  <inkml:trace contextRef="#ctx0" brushRef="#br0" timeOffset="8190">507 532 20,'0'0'148,"0"0"-29,0 0-45,0 0 27,0 0-10,0 0-5,0 0-31,-2-10-4,2 10-2,-3 0-15,3 0 11,0 0-36,-2 0-2,2 2-7,0 6-1,0 6-23,0 8 24,0 8 0,0 2 2,0 3-4,0-3 5,0-2-12,0-2-17,0-6 0,0-6-26,2-4 6,5-8-33,-3 0-79,0-4-65</inkml:trace>
  <inkml:trace contextRef="#ctx0" brushRef="#br0" timeOffset="8641">618 506 38,'0'0'200,"0"0"-103,0 0-80,0 0 44,0 0-21,0 0-1,0 0-26,0 32 3,3-10 0,1 2-10,2 2 11,1 0-16,0 3 1,-1-3 10,-2-2-24,0-4-4,-2-4-12,1-2-30,-1-5-26,-2 0-66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8:11.7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96 127 72,'0'0'48,"0"0"-13,0 0-15,0 0 10,0 0-23,0 0 3,0 0-10,-6 2 24,6-2 17,0 0-5,-2 0 19,2 0-11,0 0 14,0 0-35,0 0 15,0 0-12,0 0 0,0 0-12,0 0-7,0 0-7,0 0 9,0 0-18,0 0 18,0 0-18,0 0 9,0 0-1,0 0-8,0 0 8,0 0 0,16 0 1,-4 0-1,8 0 7,2 0-12,4 0 13,1 0-13,2-4 15,0 0-9,-2 2 0,-2-2 0,-6 4-1,1-2 3,-4 2-6,-3 0 11,0 0-12,-4 0 13,0 0-16,-3 0 4,-1 0-3,-1 0-16,1 0-19,0 2-3,1-2-47,1 0-38,-3 0-102</inkml:trace>
  <inkml:trace contextRef="#ctx0" brushRef="#br0" timeOffset="1131">115 38 48,'0'0'30,"0"0"22,0 0 13,0 0 16,0 0-50,0 0-2,0 0 0,0 0 14,0 0-2,0 0-14,0 0 9,0 0-17,0 0 13,0 0-31,0 0 20,-3 0-15,-5 4-3,-2 4-3,1 0 0,1 0 0,-4 0-10,3 0 8,1 0-14,-1-2 15,2-2-29,0 3 14,3-5-16,0 2 5,2-2 4,-1 0 3,-1 0 11,1 0-11,1-2 20,0 2-16,2 0 9,0 0-25,0 0 7,0 3-22,0-4-14,0 1-1,2 2 15,5-2 18,2 2-7,-1-2 26,1 2-5,5 0 14,-1 0 2,1 0 0,-1 1 9,-1-2 1,1 3 2,-4-1-12,1-1 11,-4 0-12,-1-1 3,-1-1 4,-2 3-7,0-4 6,-2 2 6,0-2-1,0 2-2,0-3 3,0 1-11,0-1-1,0 0 0,0 0 8,0 0-6,0 0-2,0 0 2,0-1 12,0-7 24,0-1-30,0 0 5,0-5-13,0-3 27,0 1-26,0-2 22,0-1-23,0 1 22,0 0-16,0 2-6,0 2 0,0 4-10,0-2 9,0 6-40,0 0-45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8:24.6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192 150 41,'0'0'46,"0"0"0,0 0-7,0 0 10,0 0-20,0 0 10,0 0-13,-2 0 10,2 0-6,-2 0 0,2 0-2,-2 0-8,2 0 13,0 0-21,-3 0 12,3 0-24,-2 0 18,-1 0-17,-1 0 16,0 0-4,-1 0-11,-3 2-2,-2 2 13,-1 2-23,1 4 20,-6 0-20,3 4 12,-3 2-2,0 2 0,0 6 0,3 4-2,2 4 2,0 4 0,4 4-4,3-1-6,4-3-2,0-4 6,0-4 0,13-8 5,5-2 1,4-4-6,3-4 5,4-2-27,0-4 13,8-4-49,-8 0-25,-4 0-151</inkml:trace>
  <inkml:trace contextRef="#ctx0" brushRef="#br0" timeOffset="1089">364 202 159,'0'0'163,"0"0"-98,0 0 3,0 0-24,0 0-13,0 0-31,0 0 2,0 20 5,0 0-6,0 2 0,0 4 9,0 0-20,0 0 10,0 3-19,0 1-78,0-9-50,0-2-35</inkml:trace>
  <inkml:trace contextRef="#ctx0" brushRef="#br0" timeOffset="1390">335 206 136,'0'0'56,"0"0"-49,0 0 24,0 0 6,0 0 6,0 0-5,0 0 2,128-46 11,-108 46-11,-4 0-7,-3 0-24,-7 0 10,0 10-19,-6 2 20,0 2-19,0 6 16,-10 0-8,-7 2-9,-4 0 0,3-4-28,5-4 10,2-4-14,7-6 31,1-2-11,3-2 10,0 0-9,0 0-3,0 0-8,0 0-16,9 0 37,4-4-9,3-2 8,2 2 4,0 2-1,-1 0 0,1 2 19,-1 0 3,-7 0-4,-3 0 2,-5 2-6,-2 10 30,0 3-32,0 0 26,-11 6-31,-7-2 18,-5 2-17,2-3-3,-2-3 0,3-2-5,3-5-2,1-4-13,5-4-9,2 0-85,2-4-81,0-8-127</inkml:trace>
  <inkml:trace contextRef="#ctx0" brushRef="#br0" timeOffset="2109">827 192 127,'0'0'176,"0"0"-102,0 0 8,0 0-20,0 0 16,0 0-55,0 0-1,-2 26-22,-9-6 18,0 4-17,-5 4 4,1 0-5,-1-2 0,1 1-19,2-5-56,0 1-15,3-6-61,4-7-68</inkml:trace>
  <inkml:trace contextRef="#ctx0" brushRef="#br0" timeOffset="2411">648 284 18,'0'0'125,"0"0"-46,0 0-1,0 0-17,0 0-6,0 0-42,0 0 7,126 74-20,-101-57 7,3-2-7,-3-1-78,-9-3-203</inkml:trace>
  <inkml:trace contextRef="#ctx0" brushRef="#br0" timeOffset="4737">1128 182 110,'0'0'47,"0"0"-38,0 0 16,0 0 5,0 0 13,12 104-20,-10-82-14,0 0-3,0-4-5,-2 0-2,2 2-4,-2-5-5,0-4-104</inkml:trace>
  <inkml:trace contextRef="#ctx0" brushRef="#br0" timeOffset="5024">1039 292 179,'0'0'64,"0"0"-47,0 0 41,0 0-22,0 0 7,0 0-30,0 0-2,124 12-9,-95-8-1,-3 0-1,10-2-6,-9-2-70,-5 0-151</inkml:trace>
  <inkml:trace contextRef="#ctx0" brushRef="#br0" timeOffset="5367">1675 268 136,'0'0'213,"0"0"-125,0 0-47,0 0 3,0 0-23,0 0-3,0 0-16,-80 4 1,60 2 7,2-4-4,3 2-4,1-2-2,1-2 8,4 0-7,2 0 13,0 0-11,5 0 1,0-2-2,2-8-4,0-2-25,0 0 25,0-2-24,2-2 13,9 2 13,1-2-3,-1 2-6,-1 4 18,-2 0-18,-2 4 18,-1 2-18,-1 2 14,-4 2-5,0 0 1,0 0 37,0 0-14,2 8-22,0 8 18,0 4-6,1 6 14,2 4-28,-1 0 13,-2 2-13,3-4-31,1 0-52,-2-6-67,-1-8-150</inkml:trace>
  <inkml:trace contextRef="#ctx0" brushRef="#br0" timeOffset="6059">1886 126 178,'0'0'203,"0"0"-98,0 0-15,0 0 1,0 0-15,0 0-63,0 0-8,0 8 3,0 8-6,2 4-1,0 6-2,0 0 1,-2 0-6,0 0-15,3-4-40,-3 0 5,0 0-37,0-5-12,0-8-100</inkml:trace>
  <inkml:trace contextRef="#ctx0" brushRef="#br0" timeOffset="6352">1803 276 7,'0'0'171,"0"0"-109,0 0-31,0 0 44,0 0-24,0 0-5,0 0-29,65-10 6,-47 10-21,-1 0 12,1 0-14,1 0 1,-2 0 0,1 0-1,5 0-22,-6 0-76,-3 0-97</inkml:trace>
  <inkml:trace contextRef="#ctx0" brushRef="#br0" timeOffset="6651">2189 128 182,'0'0'241,"0"0"-153,0 0-35,0 0 28,0 0-6,0 0-35,0 0-39,0 16 8,0 0 0,0 4-2,0 4-4,0 0-6,0-2-11,0 4-77,3-8-80,0-4-173</inkml:trace>
  <inkml:trace contextRef="#ctx0" brushRef="#br0" timeOffset="7357">2313 11 75,'0'0'49,"0"0"-27,0 0 14,0 0 7,0 0 22,0 0-33,0 0 10,-4-11-15,4 11 16,0 0-8,0 0 1,0 0 10,0 0-4,-3 0 10,3 0-23,0 0 16,0 0-27,0 0 11,0 0-23,0 0 13,0 0-13,0 0-6,0 0 0,0 0 5,0 0-13,0 0 11,9 0-11,2 9 16,3 5-4,1 3-3,1 2 12,-1 4 4,1 0-15,-5 4 15,0 3-14,-6 0-6,-3 2-13,-2 2 16,0-2-17,-5 0 1,-12 0-33,-4-4-9,-10 5-33,6-9-36,4-6-43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49.0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42,'0'0'36,"0"0"-7,0 0-28,0 0 17,0 0-18,0 0 0,0 0-52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20.6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40 113,'-2'0'65,"0"2"-19,-2 2 9,-2-2 18,4 2-45,-2 0 3,-1 0-16,3 0 27,-2 2-12,0 0 2,1 2-11,-2 1-5,1 0-6,0 1-1,-1 4-1,-1 0-7,1 4 5,-2 3 1,3 1-1,-3 0-5,3 4 0,0 0 7,-1 2-7,3 2-2,-3 2 4,3 0-3,-1 0 0,-1 0 1,0-2-1,-3 1 1,1-3-1,-2-1 0,2-2 0,0-3 1,-3-2-2,1-2 9,2-4-13,0-2 13,-1-4-5,3 0-2,-2-4 6,2 0-6,0 0-1,2 0 0,-3-2 4,3 2-10,0-2 2,2-2 3,-2 0-8,2 0-1,0 0-10,0 0 2,0 0 17,0 0-25,0 0 25,0 0-27,0 0 20,8 0-11,1-4 18,3 0 1,-1 0 0,-1 2 0,0 0 0,-1 2-6,-1 0 11,2 0-17,-4 0 21,-1 0-9,1 8 6,-4 2 24,3 4-11,-3 2-2,-2 2-8,3 4-8,-3 4 12,0 2-4,0 1-14,0 3 11,0-3-12,0 2 5,0-4 0,0 0-10,0-3 9,2 0 0,0-2-1,0 0-8,3 0 15,-3 0-11,2 0 8,-2 0-1,3 0 1,-3 2 0,3 0-2,-1 1 1,-1-2 0,1 0-36,-2-3 36,2-2-9,1-4 8,1 0 1,-3-2-2,2 2 1,-1-2 1,-2 0-1,0 2 2,3-2-7,-1-2 12,2 2-15,2-4 9,3-2-19,-1-2-7,4-2 5,1-2 8,10 0-16,-4 0-42,-4 0-105</inkml:trace>
  <inkml:trace contextRef="#ctx0" brushRef="#br0" timeOffset="4086">694 116 68,'0'0'120,"0"0"-35,0 0-22,0 0 17,0 0-31,0 0 4,-4-2-10,4 2-1,0 0 3,0 0-18,-2 0 14,2 0-27,0 0 15,0 0-19,-2 0 22,2 0-15,-4 0 14,-3 4-5,-5 17-19,-3 5-6,-3 7 5,-5 3-12,4 5 15,-4-3-18,6 0-17,-1-6-14,5-4-48,6-8 1,4-12-17,3-4-56,0-4-218</inkml:trace>
  <inkml:trace contextRef="#ctx0" brushRef="#br0" timeOffset="4574">621 90 28,'0'0'137,"0"0"-55,0 0-6,0 0 9,0 0-17,0 0-14,0 0-34,0 4 12,5 10-30,-1 7 40,6 7-23,-2 4 7,3 6-6,1 0-10,1 0 0,-3 0-4,2-6-7,-3-4 7,-1-4-12,-3-6-30,2-2-6,-5-6-55,-2-4-38,0-4-72</inkml:trace>
  <inkml:trace contextRef="#ctx0" brushRef="#br0" timeOffset="5007">548 367 98,'0'0'59,"0"0"-18,0 0 18,0 0-27,0 0-11,0 0 40,0 0-22,34 0-2,-19 0-18,5 0 8,-1 0-26,2 0 10,-1 0-10,2 0-2,-4 0-55,-5 0-131</inkml:trace>
  <inkml:trace contextRef="#ctx0" brushRef="#br0" timeOffset="5444">808 207 77,'0'0'171,"0"0"-94,0 0 24,0 0-22,0 0-5,0 0-37,0 0 1,0 0-1,0 0-8,0 0 2,0 0-30,0 0 4,0 0 7,0 4-21,0 8 18,0 2-8,3 4 0,-1 2 0,-2 4 10,0 0-10,0 2-2,0 0 9,0 0-16,0-2 16,0-2-18,0-4 4,0-1 4,0-6-7,0 0 6,2-4 3,2 0-11,1-3 9,2 0-12,-1-3 13,5-1-17,-1 0 8,3 0-3,0 0 2,3 0 5,-1 0-26,-1 0 18,-1 0-25,1 0-23,-6 0-106,-3 0-116</inkml:trace>
  <inkml:trace contextRef="#ctx0" brushRef="#br0" timeOffset="15422">1409 216 77,'0'0'65,"0"0"-2,0 0 15,0 0-22,0 0-7,0 0-17,0 0 4,0 0-14,0 0 11,0 0-26,0 0 22,0 0-13,0 0 3,0 0 1,0 0-10,0 0 16,0 0-25,0 0 16,0 0-10,0 0 16,0 0-22,0 0 5,0 0 1,-3 0-5,-5 9-2,-3 0 6,-3 2-14,-1 3 9,-3-2-2,0 2-18,-2 2 3,3-2-14,-2 0 1,1-2-4,3 0-6,-1-4 30,5 0-12,0-4 19,4 2-31,3-4 32,-1 2-9,3-2 10,0 2 0,0-2 0,0 0-2,0 0 4,-1-2-6,1 2 11,2-2 1,0 0-6,0 0 5,0 0-6,0 0-1,0 0 0,0 0-4,0 0 3,0 2 1,0 0-9,0 2 18,9 0-5,2 2-4,5 2 7,-1-2-7,3 2 1,-3-2 11,3 2-11,-2-2 6,-3 0-5,-2-2-4,1 0 7,-3 0-6,-1-2 1,-1-2 0,-2 3-1,-3-3 2,0 0-2,1 0-6,1 0 6,0 0-10,0 0 11,1 0-29,-1 0-11,4 0-51,-6 0-52</inkml:trace>
  <inkml:trace contextRef="#ctx0" brushRef="#br0" timeOffset="16599">1264 353 5,'0'0'69,"0"0"-29,0 0 11,0 0-2,0 0 13,0 0-29,0 0-13,0 0-1,0 0-19,0 0 16,0 0-14,0 0-4,0 0 11,0 0-18,0 0 10,0 0-1,0 0 0,0 0 0,0 0 0,2 0 5,-2 2-12,0 0 8,0 0-2,0 2-14,0-2 7,0 0-8,0 0-6,0-2 8,0 2 5,0-2 8,0 0-10,0 0 11,-2 0 1,0 0 20,2 0 2,0 0 22,0 0-12,0 0-5,0 0 9,0 0-8,0 0-10,0 0-19,0 0 0,7 0-7,9 0 7,1 0 0,8 0 0,2-2 0,-1 2 0,6 0-4,-1-2 13,2 2-18,0-2 16,-1 2-7,-1-2 0,-4 2 1,0 0 0,-6 0 0,-1 0 3,1 0 3,-6 0-8,1 0 8,-3-2-4,0 2-3,-1 0 0,-1-2 0,-5 0-1,-1 2 1,-3 0-20,1 0-8,-3 0-42,0 0-10,0 0-75</inkml:trace>
  <inkml:trace contextRef="#ctx0" brushRef="#br0" timeOffset="18597">2100 0 13,'0'0'95,"0"0"-48,0 0 9,0 0 12,0 0-35,0 0 7,0 0-21,0 0 20,0 0-20,0 0 8,0 0-7,0 0-2,0 0 9,0 0-20,0 0 9,0 0-14,0 2 32,-7 8-27,-2 4 11,0 6-17,-2 6-1,-3 4 2,4 4-2,-1 6 0,1 3 6,6-1-16,-1-2 18,5-2-15,0-6 9,0-4-3,5-4 1,9-2 0,1-4-1,3-2 2,-1 0-4,4-2 10,-3-1-14,-3-6 6,1 1-8,-1-4-67,-4 0-51,-4-1-133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41.3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6 106 16,'0'0'130,"0"0"-29,0 0-28,0 0 13,0 0-27,0 0-15,0 0-26,0 0-4,0 8-5,0 6-8,0 7 30,0 6-31,0 1 20,0 3-11,2 2-5,0-1-2,0-2-4,0-6 2,0-2-39,6-6-14,-4-4-52,1-6-70</inkml:trace>
  <inkml:trace contextRef="#ctx0" brushRef="#br0" timeOffset="348">10 159 51,'0'0'157,"0"0"-68,0 0-25,0 0-21,0 0 15,0 0-39,0 0 2,4-39-21,6 33 8,-1 1-8,1-2 0,4 1 0,4 1 0,-2 1 0,1-1 8,-1 5-16,-1 0 20,-1 0-6,-5 0-6,-3 0 27,-4 6 18,-2 6-16,0 4-9,0 2-4,-11 3 7,-7 1-23,1-1 4,-1-6-4,5 0-1,4-5-13,2-6 13,5-2 1,2-2 0,0 0-1,0 0-12,0 0 11,0 0-18,0 0 6,0 0-27,9-2 40,2-2-9,2 1 10,1 3 0,1 0-4,1 0-2,-3 3 2,-1 7 4,-4 4 0,-1 2 32,-5 4-18,-2 2 8,0 0-9,0 0-2,-11 0 8,-5-2-12,-3-2 11,-4-1-8,1-3-2,-3-4-7,3-2-2,4-3-12,1-5-12,5 0 1,6 0-17,3-21-29,3 1-101,0 3-23</inkml:trace>
  <inkml:trace contextRef="#ctx0" brushRef="#br0" timeOffset="1554">472 98 61,'0'0'182,"0"0"-80,0 0-23,0 0-17,0 0-40,0 0 10,0 0-31,-26 72 28,10-40-17,-2 4 14,1 0-12,-1 2-13,0-4 2,6 0-2,-1-4-2,1-7-55,8 1-4,1-6-39,1-8-89</inkml:trace>
  <inkml:trace contextRef="#ctx0" brushRef="#br0" timeOffset="1938">291 170 61,'0'0'160,"0"0"-78,0 0-18,0 0 38,0 0-34,0 0-16,0 0-51,0-4 19,0 4-19,2 0-1,5 4 26,2 10 26,2 4-9,3 4-23,0 2 22,2 2-29,-1 0 8,1 0-20,-1-2-2,-1-2-3,-1-2-15,1-2-31,-3 0-43,-3-5-45,-3-3-184</inkml:trace>
  <inkml:trace contextRef="#ctx0" brushRef="#br0" timeOffset="3672">836 100 146,'0'0'156,"0"0"-97,0 0-4,0 0 14,0 0-42,0 0 9,0 0-21,0 20 24,2-6-23,-2 3 20,2 4-22,0 2 2,-2 4 6,2 3-14,1 0-3,-1 0 3,1-4-16,-1 0 9,0-6-2,0-2-47,1-2-32,-3-4-45,0-9-118</inkml:trace>
  <inkml:trace contextRef="#ctx0" brushRef="#br0" timeOffset="4019">744 264 155,'0'0'116,"0"0"-38,0 0-11,0 0-5,0 0-35,0 0-14,0 0 6,17-2 5,0 2 14,3 0-19,5 4 11,-1 4-30,5-2 16,0-2-16,0 0 0,2-2 0,-4-2-12,2 0-38,-9 0-89,-8 0-94</inkml:trace>
  <inkml:trace contextRef="#ctx0" brushRef="#br0" timeOffset="4498">1171 158 130,'0'0'186,"0"0"-118,0 0-23,0 0 5,0 0-24,0 0-16,0 0 32,0 54-15,2-28 1,-2 2-27,0 2 14,0-4-15,0 0 0,0-4 0,0-4-23,0-4-3,0 0-53,0-6-50,0-2-130</inkml:trace>
  <inkml:trace contextRef="#ctx0" brushRef="#br0" timeOffset="4837">1129 170 143,'0'0'121,"0"0"-63,0 0-26,0 0 24,0 0-33,0 0-14,0 0 2,34-7 12,-21 7 10,3 0-17,1 0 26,1 4-22,2 5 15,-2 1-18,0-1 15,-3 4-10,-1 3 9,-1 0 16,-4 2-11,-3 4 0,-1 0-35,-2 4 22,-3 2-15,0-2 0,-12 2-2,-5-3-5,-2-1-1,-3-1-13,2-8 7,2-1-17,3-6 22,1-4-34,3-4 5,3 0-74,-2-1-20,8-12-127</inkml:trace>
  <inkml:trace contextRef="#ctx0" brushRef="#br0" timeOffset="5662">1537 124 74,'0'0'99,"0"0"-55,0 0 62,0 0-34,0 0-2,0 0-36,0 0 8,2 122-9,-2-92-18,0 2-7,0-4-2,-2 0-10,-2-4 15,1-6-22,3-4-1,0-4-15,0-3-41,0-3-56,0-2-72</inkml:trace>
  <inkml:trace contextRef="#ctx0" brushRef="#br0" timeOffset="6106">1435 177 97,'0'0'174,"0"0"-78,0 0-40,0 0 33,0 0-28,0 0-16,0 0-35,0-7 1,0 4-11,0 3-7,13-1 7,7 1 0,2 0-9,4 0 15,1 0-13,2 0 7,-2 0-12,2 4-90,-9-2-68,-9-2-101</inkml:trace>
  <inkml:trace contextRef="#ctx0" brushRef="#br0" timeOffset="6803">1461 443 58,'0'0'68,"0"0"-18,0 0 1,0 0 12,0 0-25,0 0-17,0 0 4,0-2-11,0 2-4,0 0-4,5 0-4,6 0 0,2 0 35,5 0-26,2 4-1,4 0-3,1-2-7,6-2 0,-4 0-72,-7 0-92</inkml:trace>
  <inkml:trace contextRef="#ctx0" brushRef="#br0" timeOffset="12140">1995 106 32,'0'0'141,"0"0"-41,0 0-53,0 0 30,0 0-15,0 0-10,0 0-9,0-4 15,0 4-3,0 0-29,0 0 5,0 0-29,0 0 4,0 10 7,-4 9-11,-4 4-2,2 7 0,1 3 0,1 4 0,2-3-1,0 0 5,0-4-13,2-6-17,0-4 3,0-6-30,0-4-11,0-4-76,0-4-75</inkml:trace>
  <inkml:trace contextRef="#ctx0" brushRef="#br0" timeOffset="12636">1856 246 52,'0'0'139,"0"0"-59,0 0-12,0 0-14,0 0-14,0 0-39,0 0 15,16 0-15,-5 0 41,3 0-25,1 2 9,6 4-13,3 0 0,0-2 1,5 0-13,0-2 3,0-2 4,2 2-16,-4-2 2,-4 0-26,-2 2-37,-5 0-70,-7 0-81</inkml:trace>
  <inkml:trace contextRef="#ctx0" brushRef="#br0" timeOffset="13388">2678 354 113,'0'0'157,"0"0"-63,0 0-34,0 0 2,0 0 0,0 0-49,0 0 18,-42-2-1,30 2 12,-1 0-25,-5 0 22,-2 0-30,-2 0-8,-5 0-1,0 0 1,0 0 6,3 0-5,7 0 4,3 0 2,6 0 4,1 0-12,5 0 16,2 0 0,0 0-15,0 0-1,0 0-5,0 0 4,0-6-9,0-2 9,0-6-12,9 0 13,5 0-12,2-2 11,0-2 1,1 2-3,4 0-6,-6-1 18,1 3-18,-5 3 19,-2 0-17,-4 6 10,-3 0-3,-2 4 6,0 1-6,0 0 1,0 0 9,0 0-14,0 0 10,0 0-12,0 0-7,0 0-4,0 7-19,0 11 36,0 11 18,0 3-2,0 6-9,0-2-6,0 0-2,0-6-23,-2-6-3,2-5 2,0-3-11,0-3-33,0-8-95,2-1-187</inkml:trace>
  <inkml:trace contextRef="#ctx0" brushRef="#br0" timeOffset="14995">2667 0 114,'0'0'52,"0"0"-1,0 0-2,0 0 3,0 0-31,0 0 14,0 0-28,-5 0 5,5 0-12,0 0 0,0 0-1,0 0 2,0 0-2,0 0 11,0 0-17,0 0 16,0 0-9,0 0 1,0 0 0,0 0 9,0 4 1,9 2 9,0 4-12,0 0 18,4 6-16,0 2 23,1 5-17,-1 2 28,-2 5-29,1 5-2,-6 4 1,-4 1-14,1-2 0,-3 0-19,0-4 17,0-2-8,0-4 9,0-3-13,-7-1-15,1-3 20,-4-3 9,1-4-1,3-2-18,-3-2 11,2-1-40,3-3-50,-1 1-81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24.9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590 0 124,'0'0'196,"0"0"-82,0 0 21,0 0-23,0 0 4,0 0-54,0 0 14,0 0-5,0 0-12,-11 13-17,-12 8-20,-10 9 19,-13 11-39,-8 5-4,-6 2 1,-5 2 0,4-3-44,1-4-14,8-7-6,10-10-12,9-5 37,10-9-31,9-6 18,8-6-28,1 0-26,3 0-121</inkml:trace>
  <inkml:trace contextRef="#ctx0" brushRef="#br0" timeOffset="344">105 327 380,'0'0'147,"0"0"-109,0 0-1,0 0 21,0 0-35,0 0 0,0 0-21,0 0 41,0 0-14,0 0 13,0 0-32,0 5 1,0 12 1,0 2 8,0 3 10,0-1-24,0 0-1,0-3 6,0-2-18,3-4 16,3-2-14,5 0 7,5-6-4,22-4-4,-3 0-64,1-8-105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2.8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 0 7,'0'0'96,"0"0"-40,0 0-1,0 0 21,0 0-7,0 0-28,0 0 5,0 0-36,0 0 33,0 0-27,0 0 4,0 0-19,0 0 17,0 0 2,0 0-6,0 0 17,0 0-30,0 0 28,0 0-28,0 0 17,0 2-17,0 6 14,-5 4-15,-1 6 2,-3 7-2,-3 4 8,-1 3-16,2 7 19,-3-3-22,1-1 12,1-1-2,4-8-31,1-4-7,5-6 1,2-6-25,0-6-37,0-2-123</inkml:trace>
  <inkml:trace contextRef="#ctx0" brushRef="#br0" timeOffset="553">110 38 28,'0'0'111,"0"0"-54,0 0-29,0 0 38,0 0-18,0 0 4,0 0-18,2 0 5,-2 4-14,3 10-2,1 2-3,1 4-10,1 3 19,3 0-26,-2 4 13,2 0-10,-1 0 2,-1-4-7,2 1 6,-2-4-7,-1-2-1,-1-2-1,-1-4-44,-2-2-26,-2 0-43,0-4-28,0-2-89</inkml:trace>
  <inkml:trace contextRef="#ctx0" brushRef="#br0" timeOffset="952">0 272 98,'0'0'129,"0"0"-84,0 0-44,0 0 9,0 0 2,0 0 14,0 0 10,67 0-13,-42 0-5,0 0-17,-3 0-2,0 0 0,5 0-8,-9 0-93,-3 0-97</inkml:trace>
  <inkml:trace contextRef="#ctx0" brushRef="#br0" timeOffset="1290">336 119 114,'0'0'146,"0"0"-77,0 0 8,0 0-28,0 0-35,0 0 9,0 0-23,0 32 30,0-13-22,0 3 12,0 5-10,0 0 3,0 1-12,0 0 7,0-2-11,0-2 14,0-2-22,0-4 6,0-2-31,0-2-49,0-2-9,0-6-70</inkml:trace>
  <inkml:trace contextRef="#ctx0" brushRef="#br0" timeOffset="1688">458 108 54,'0'0'132,"0"0"-34,0 0-49,0 0 38,0 0-35,0 0 1,0 0-38,0 0-4,0 11-2,0 3-8,0 8 17,0 0-18,0 4 5,0 1 6,0-1-19,0 2 16,0-4-16,0-2 1,0-2-23,2-6-18,0-2-15,0-4-41,-2-2-39</inkml:trace>
  <inkml:trace contextRef="#ctx0" brushRef="#br0" timeOffset="2041">293 280 22,'0'0'105,"0"0"-24,0 0-13,0 0-18,0 0-28,0 0-11,135 16-3,-107-14-16,7-2 7,-8 0-90,-8 0-156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5.7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0 188,'0'0'79,"0"0"-44,0 0 1,0 0 26,0 0-15,0 0-39,0 0 12,-31 28-19,16-18 28,-4-2-22,2 2 12,-3 0-11,-1-2 1,0 0-3,3 0-5,-1-2-2,6-2 9,3-2-18,2-2 20,4 2-20,2-2 6,2 0-8,0 0-12,0 2-14,0 0 15,0 2 0,11 2 23,7 0-23,0 2 23,1-2-8,2 2 7,-1 0-8,-5-2 0,1 0-15,-5 0-2,-2-2 25,-2 0-8,-3-2 8,-1-2-17,-3 2 18,2-2 0,-2 0 0,0 0 0,0 0 1,0-2-2,0-8 10,0-2-15,0 0 15,0-4-18,0 0 3,0 2 6,0 0-16,0 0-1,0 4-31,0 2 21,0 2 4,0 2-8,0 0 17,0 4-22,0 0 13,0 0-12,0 0 25,2 0 10,2 2 4,-2 5 3,7 4-7,-1-3 0,-4-2-27</inkml:trace>
  <inkml:trace contextRef="#ctx0" brushRef="#br0" timeOffset="601">386 100 7,'0'0'16,"0"0"-9,0 0-5,118 0-2,-87-2 1,9-6-1,-9 2 0,-4 2-33</inkml:trace>
  <inkml:trace contextRef="#ctx0" brushRef="#br0" timeOffset="2154">280 82 113,'0'0'37,"0"0"4,0 0 22,0 0 8,0 0-29,0 0-3,0 0-18,0 0-2,-4 0 8,0 0-26,1 0 12,-1 0-12,2 0 0,0 2 0,0 0-1,0 2 0,-4-2 1,4 0-1,0 0 0,2-2 0,-2 2 1,2-2-7,0 0 11,0 2-11,0-2 6,0 0 0,0 2 0,0 0 0,0 0-1,0 0 1,14 0 0,5 0 0,8-2 17,6 0-16,3 0 7,7 0-8,-1 0-1,14-2-18,-10-4-53,-10 2-85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9.1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14 29,'0'0'130,"0"0"-48,0 0-24,0 0 43,0 0-26,0 0 4,0 0-31,0-4 18,0 4-10,0 0-9,0 0-4,0 0-7,0 0 10,0 0-44,-7 2 6,-4 12 7,-3 7-28,-1 5 14,-3 8-1,3 7 0,1 5-7,5 6 7,3 1-29,6-7 13,0-3-34,0-9 28,15-6-11,8-7-26,1-6-24,14-10-19,-5-3-58,-6-2-31</inkml:trace>
  <inkml:trace contextRef="#ctx0" brushRef="#br0" timeOffset="637">276 154 61,'0'0'173,"0"0"-128,0 0 31,0 0 11,0 0-15,0 0-30,0 0-19,-4-7 14,2 7-37,0 11 15,2 7-14,-4 7-1,2 4 0,0 1 0,0 1-16,-2-3-33,1 0-58,1-8-94,0-7 38</inkml:trace>
  <inkml:trace contextRef="#ctx0" brushRef="#br0" timeOffset="933">243 144 130,'0'0'113,"0"0"-76,0 0-21,0 0 46,0 0-23,0 0-13,0 0-2,113-23-8,-99 27 9,-6 7-1,-3 3 43,-5 4-47,0 1 6,0 3-25,-13 3 6,-8-3-7,-1 0-9,0-3 2,4-5-19,3-4 25,5-6-4,6-2-5,2-2 10,2 0-22,0 0-17,0-2 16,2-6 7,10 0 5,3 2 11,1 2-3,1 2-4,1 2 3,-3 0 2,2 0 4,-7 6-3,-1 4 2,-2 2 9,-4 2 13,-3 0 3,0 0 15,0 3-30,-12-3 46,-1 0-40,-5 0 2,0-4 2,-2 0 0,0-1-21,0-3-22,4-4-7,1-2-17,3 0-68,6-6-147</inkml:trace>
  <inkml:trace contextRef="#ctx0" brushRef="#br0" timeOffset="1569">717 125 98,'0'0'202,"0"0"-94,0 0-27,0 0 35,0 0-31,0 0-32,0 0-52,-13 14 3,-3 5 6,-1 6-11,-1 5 2,-5 1-1,4 1 0,-2 1-8,3-5-13,3-6-51,4-3-9,4-7-12,2-6-61,5-4-107</inkml:trace>
  <inkml:trace contextRef="#ctx0" brushRef="#br0" timeOffset="1848">521 166 192,'0'0'182,"0"0"-117,0 0-55,0 0 14,0 0 14,0 0 24,0 0-17,58 76-44,-38-48 5,0 1-6,-3-1-12,4-2-47,-1 1-14,-3-7-54,-3-6-129</inkml:trace>
  <inkml:trace contextRef="#ctx0" brushRef="#br0" timeOffset="2178">995 130 217,'0'0'112,"0"0"-21,0 0 24,0 0-28,0 0-13,0 0-46,0 0-25,0-4-2,0 22-2,0 6-12,0 6 13,0 6 0,0-2 0,0 1 0,0-3-51,0-2-9,0-3-44,0-9-38,0-4-81</inkml:trace>
  <inkml:trace contextRef="#ctx0" brushRef="#br0" timeOffset="2440">922 266 13,'0'0'202,"0"0"-131,0 0-39,0 0-32,0 0 54,0 0-20,0 0-4,49 14-10,-29-8-20,1 1 4,0-3-4,10-4-8,-6 0-83,-7 0-72</inkml:trace>
  <inkml:trace contextRef="#ctx0" brushRef="#br0" timeOffset="2665">1232 126 217,'0'0'181,"0"0"-104,0 0-15,0 0-7,0 0-41,0 0 9,0 0 2,0 91-11,0-60 15,0-1-27,0 1 2,0-3-4,0-2-52,-2 1-43,0-7-41,0-8-80</inkml:trace>
  <inkml:trace contextRef="#ctx0" brushRef="#br0" timeOffset="2914">1185 93 140,'0'0'157,"0"0"-105,0 0-40,0 0 20,0 0-11,0 0-1,0 0 6,116-14-26,-91 24 26,-5 4-20,-1 4 59,-3 1-22,-3 3-26,-6 3-17,-5 1-10,-2 3 4,0-3 11,-9-1-17,-8-1 15,-3-2-13,-1-6 10,2-2 0,1-5-47,-3-9-40,4 0-95,5-2-89</inkml:trace>
  <inkml:trace contextRef="#ctx0" brushRef="#br0" timeOffset="3317">1513 73 185,'0'0'154,"0"0"-98,0 0-17,0 0 19,0 0-35,0 0 12,0 0-25,4 107 17,-4-75-27,0-2 11,0-4-11,0-1 0,0-3-20,0-4-57,0-2-19,0-4-75,0-8-63</inkml:trace>
  <inkml:trace contextRef="#ctx0" brushRef="#br0" timeOffset="3590">1448 103 173,'0'0'94,"0"0"-64,0 0 35,0 0-26,0 0-17,0 0-15,0 0-4,102-15-5,-82 15 4,2 0-2,-2 0 6,-2 0-12,-1 0-5,-3 0-50,-7 3-90</inkml:trace>
  <inkml:trace contextRef="#ctx0" brushRef="#br0" timeOffset="3851">1461 357 5,'0'0'105,"0"0"-20,0 0-39,0 0 10,0 0 11,0 0-8,0 0-26,87 12 7,-70-14-28,-2-2-12,4 0-7,-2 2-22,-3 0-69,-3 2-74</inkml:trace>
  <inkml:trace contextRef="#ctx0" brushRef="#br0" timeOffset="4220">1834 157 143,'0'0'159,"0"0"-68,0 0-12,0 0 15,0 0-42,0 0-12,0 0-33,2 0 12,-2 0-8,0 14-10,0 5 6,0 7-7,0 4 0,0 0-3,4 3 2,-4-1-33,0-1-9,0-5-45,4-4 20,-2-8-33,0-4-104</inkml:trace>
  <inkml:trace contextRef="#ctx0" brushRef="#br0" timeOffset="4536">1784 256 64,'0'0'85,"0"0"-36,0 0-10,0 0-3,0 0-19,0 0 3,0 0-19,108 22-1,-90-20 0,9 2 0,-7-2-26,-2-2-92</inkml:trace>
  <inkml:trace contextRef="#ctx0" brushRef="#br0" timeOffset="4910">2298 246 110,'0'0'199,"0"0"-149,0 0 25,0 0-37,0 0 27,0 0-46,0 0 14,-113-11-27,99 11 2,1 0 11,4 0-12,2 0 2,2 0 1,3 0-10,2 3 0,0-3 0,0 0-24,0 0-1,0 0-19,0-3 0,0-4 26,7-8 0,2 0 11,2 0-10,3-3 16,-3-3-16,0 3 17,-2 1-2,-2 3 2,-3 2 20,0 4 2,-2 4 18,-2 2-17,3 0 18,-3 2-40,0 0-1,0 0 8,0 16-8,2 7 68,0 5-29,-2 6-3,2 3-34,-2 2 10,0-3-12,0-1-2,2-5-51,1-3-12,4-7-23,-1-8-26,-1-4-107</inkml:trace>
  <inkml:trace contextRef="#ctx0" brushRef="#br0" timeOffset="5577">2557 183 101,'0'0'157,"0"0"-108,0 0-8,0 0 31,0 0 23,0 0-50,0 0-3,2 34-19,-2-11-6,0-1-10,0 0-6,0 1-1,0-3-21,0-2 20,0-4-42,0-1 7,0-5-75,0-2-27,0-4-54</inkml:trace>
  <inkml:trace contextRef="#ctx0" brushRef="#br0" timeOffset="5848">2451 293 208,'0'0'146,"0"0"-92,0 0-13,0 0-5,0 0-10,0 0-6,0 0-8,87-9-5,-60 9-14,2 0 7,-2 0-2,7 0-67,-10 0-52,-7 0-48</inkml:trace>
  <inkml:trace contextRef="#ctx0" brushRef="#br0" timeOffset="6215">2846 120 208,'0'0'179,"0"0"-106,0 0-42,0 0 42,0 0-35,0 0-21,0 0-8,0 69-2,0-45 0,0 5-6,0-3-1,0-1-45,0 3-32,0-8-73</inkml:trace>
  <inkml:trace contextRef="#ctx0" brushRef="#br0" timeOffset="6667">2993 0 143,'0'0'146,"0"0"-38,0 0-17,0 0 8,0 0-28,0 0-32,0 0-14,-4-6-23,4 6-2,11 0 6,7 16 30,4 6 7,-2 9 29,0 3-20,-5 8-10,-3 2-19,-10 4-22,-2 1-1,0 0-20,-31 16-15,-2-15-113,-3-7-76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10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0 317 84,'0'0'0,"0"0"-42</inkml:trace>
  <inkml:trace contextRef="#ctx0" brushRef="#br0" timeOffset="736">451 0 188,'0'0'222,"0"0"-222,0 0-22,0 0-24,0 0-39</inkml:trace>
  <inkml:trace contextRef="#ctx0" brushRef="#br0" timeOffset="4866">988 62 9,'0'0'59,"0"0"-30,0 0-29,-38 103 0,28-75-29</inkml:trace>
  <inkml:trace contextRef="#ctx0" brushRef="#br0" timeOffset="6420">1055 230 7,'0'0'104,"0"0"-52,0 0-13,0 0-13,0 0-25,0 0-1,0 0-25,136-57-13,-115 47-74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06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291 309 61,'0'0'115,"0"0"-64,0 0-8,0 0 9,0 0-16,0 0-4,0 0-18,0 0 9,0 0-16,0 0 12,0 2-3,-2 4 6,-2 2-12,2 2-3,-2 2 7,-2 4-13,2 2 5,-3 4 1,1 4-12,-1 0 13,-2 4-16,2 1 9,1-6-2,-1 1 1,3-4-10,2 3-32,2-9-66,0-4-41</inkml:trace>
  <inkml:trace contextRef="#ctx0" brushRef="#br0" timeOffset="466">91 355 143,'0'0'144,"0"0"-105,0 0-27,0 0 17,0 0 10,0 0 2,0 0-15,80-36 5,-49 28-23,5 0 5,-1 0-12,4-2-1,-2 2 0,-1 2-14,-1 2-38,-6 2-118,-10 2-72</inkml:trace>
  <inkml:trace contextRef="#ctx0" brushRef="#br0" timeOffset="825">0 643 67,'0'0'70,"0"0"-42,0 0-1,0 0 57,0 0-15,0 0-37,0 0 2,86 5-16,-57-5 5,2-5-22,0-2 10,1 1-11,-3 1 0,2 0-24,-9 1-64,-5 2-104</inkml:trace>
  <inkml:trace contextRef="#ctx0" brushRef="#br0" timeOffset="1097">318 512 95,'0'0'127,"0"0"-75,0 0-37,0 0 37,0 0-13,0 0-5,0 0-11,0 95 0,0-81-5,0-1-8,-2-4 8,0-2-16,2-3 5,0-2-6,0-2 2,0 0-1,0 0-2,0 0 1,0-10-1,4-6 0,5 0 1,3-4-2,1 4 3,3 0-11,-1 3 16,-2 5-17,1 2 10,-6 6 0,1 0 1,-2 0 0,-2 0-1,-3 14 0,0 3 15,-2 2-14,0 3 13,0 1-14,0-5 0,0 0-17,0-4-51,0-2-63,0-8-161</inkml:trace>
  <inkml:trace contextRef="#ctx0" brushRef="#br0" timeOffset="1801">666 544 32,'0'0'141,"0"0"-61,0 0 0,0 0-10,0 0 0,0 0-13,0 0-14,-49-13-2,37 13-40,-1 0 1,-3 13 7,3 3-18,0 2 16,4 0-8,0 2 1,3 0-1,6-4-6,0-4-24,0-4 4,0-4-9,6-4 29,7 0-16,1 0 22,3-6-5,2-12 6,-2-2-1,1-6-18,-2-2 11,-3-5 8,-2 1 0,-4-1 2,0-2 16,-3 3-8,-2 2 3,-2 2-7,0 6-5,0 4 10,0 6-10,0 6-2,0 6-7,0 0 1,0 2-23,0 18 29,0 4-9,0 6 9,0 2-7,-4 12-28,0-8-81,-1-8-95</inkml:trace>
  <inkml:trace contextRef="#ctx0" brushRef="#br0" timeOffset="2431">782 503 159,'0'0'111,"0"0"-65,0 0 9,0 0-2,0 0-40,0 0 6,0 0-19,-11 100 3,9-83-2,2-5-2,0-2 1,0 0-30,0-2-86,0-4-97</inkml:trace>
  <inkml:trace contextRef="#ctx0" brushRef="#br0" timeOffset="2734">890 477 20,'0'0'35,"0"0"10,0 0-3,0 0-1,0 0 17,0 0 11,9 104-27,-9-91-4,0-4-30,0-2 6,0-1-13,0-4 0,0 0 6,0-2-6,0 0 15,0 0-3,0-13-13,0-5-14,6-1 4,1-2-19,3-1-10,0 2-13,11-2-37,-6 4 6,1 6-32</inkml:trace>
  <inkml:trace contextRef="#ctx0" brushRef="#br0" timeOffset="3072">1084 578 74,'0'0'27,"0"0"-26,0 0-1,0 0-4,0 0-19,0 0-29,111-109 52,-104 93 3,-5 0 13,-2 4-15,0 6-1,-4 2 36,-10 4 13,-1 0-24,-3 0-14,3 16 11,1 4-15,3 4 10,1 0-1,6 2-15,2-2 8,2-3-8,0-6-2,0-4 10,4-4-9,10-4 0,9-3-2,-6 0-27,1 0-168</inkml:trace>
  <inkml:trace contextRef="#ctx0" brushRef="#br0" timeOffset="3822">1772 393 74,'0'0'179,"0"0"-117,0 0-38,0 0-23,0 0 26,0 0-24,0 0 6,-106 87-9,94-65 0,3-3 6,5-2-5,2-7-2,2-2 9,0-4-3,0-4-3,2 0 12,9 0-14,0-3 0,0-10 9,0-6 2,1-1 11,-6-2-15,1 1 16,-3-4-23,0 3 0,2-6-3,-2 4-45,-2 4-128</inkml:trace>
  <inkml:trace contextRef="#ctx0" brushRef="#br0" timeOffset="6509">1634 435 168,'0'0'115,"0"0"-44,0 0-4,0 0 10,0 0-15,0 0-32,0 0-4,-24 0-14,17 4 21,0 6-33,0 0 17,1 2-16,1 4-1,3 0 1,2 1 0,0-3-1,0 0-8,0-2 6,2-5-13,7 0 15,0-3-15,2-4 5,2 0-13,1 0 14,1-3 8,2-9-11,-2-2 11,-1 0-17,-2-1 8,-3-2-3,-1 1 12,-6 2 1,-2 0 0,0 2 1,0 0 6,-6 4 19,-2 0-8,1 2 12,-1 4-23,-2-2-7,1 4-4,1 0-18,-6 0-46,3 0-82</inkml:trace>
  <inkml:trace contextRef="#ctx0" brushRef="#br0" timeOffset="7379">1716 127 166,'0'0'126,"0"0"-14,0 0-8,0 0 27,0 0-43,0 0-24,0 0-35,0 0-8,0 3-19,0 8-2,-9 4 0,1 11-21,-2-2-73,4-5-140</inkml:trace>
  <inkml:trace contextRef="#ctx0" brushRef="#br0" timeOffset="44050">1291 283 23,'0'0'94,"0"0"-49,0 0 8,0 0 8,0 0-19,0 0-21,-16 0 11,14 0-12,2 0 18,-2 0-15,0 0 11,2 0-18,-2 0 3,2 0-3,-5 0-16,3 0 9,-3 0-2,1 0-1,-3 0-5,3 4-2,-3 2-4,0 2 4,0 2 1,3 0 0,0 2-1,4 0-5,0 0 3,0-2-8,2-2-2,9-2-48,5-2 21,11-4-28,-6 0-29,0 0-60</inkml:trace>
  <inkml:trace contextRef="#ctx0" brushRef="#br0" timeOffset="44673">1364 0 78,'0'0'182,"0"0"-90,0 0-40,0 0 23,0 0-49,0 0-16,0 0-1,0 12-8,0 6-1,0 2 2,0 4 8,0 2-9,0 2 11,0 3-6,0-3-11,3-2 15,1-4-14,-2-2 7,2-6-6,2-4-16,-4-4-53,0-2-72,0-4-101</inkml:trace>
  <inkml:trace contextRef="#ctx0" brushRef="#br0" timeOffset="44981">1304 188 39,'0'0'131,"0"0"-86,0 0-7,0 0 21,0 0 7,0 0-40,0 0-1,90-28-18,-64 20 0,-1 2-5,3 1-2,6-4-8,-8 4-104,-3 1-113</inkml:trace>
  <inkml:trace contextRef="#ctx0" brushRef="#br0" timeOffset="45207">1587 84 103,'0'0'232,"0"0"-120,0 0-65,0 0 13,0 0-32,0 0 0,0 0-28,-22 40 6,17-22-6,3-4 0,2 0 0,0-3 0,0-4-3,0 1 10,2-4-14,8-1 14,3-3-14,0 0 4,3 0-6,-1-3-5,1-9-18,-1-3 2,-3-2-37,-6-7-18,-4 4-62,-2 2-58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11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0 204,'0'0'171,"0"0"-138,0 0-17,0 0-6,0 0 6,0 0-4,-58 130-12,47-90 3,-2 2 4,-1 10-14,6-10-38,1-10-139</inkml:trace>
  <inkml:trace contextRef="#ctx0" brushRef="#br0" timeOffset="218">76 107 101,'0'0'139,"0"0"-87,0 0 15,0 0 20,0 0-15,0 0-29,0 0-2,82-27-17,-75 27-22,-3 3 5,-2 11-1,-2 4 2,0 4-8,0 1 5,-8 5-5,-3 2-1,1-2-15,4-4-19,4-6 11,2-4 2,0-6 21,0-4-11,6-4 0,10 0-8,2 0 7,0-6-6,2-8-8,-3-2-8,0-2-1,-7-2 17,-3 4-7,-7 0 16,0 4-13,0 2 23,-5 6 7,-5 4 33,-4 0-15,3 2-24,2 12 0,2 2-1,3 6 8,1 0-7,3 0-2,0 0-6,0-2-37,5-8-85,6-4-26</inkml:trace>
  <inkml:trace contextRef="#ctx0" brushRef="#br0" timeOffset="4115">355 288 98,'0'0'182,"0"0"-117,0 0-29,0 0 46,0 0-27,0 0-10,0 0-34,0 0 14,0 0-25,0 0 13,0 0-12,-4 0-2,2 0 1,0 0-24,-1 0-51,1 0-147</inkml:trace>
  <inkml:trace contextRef="#ctx0" brushRef="#br0" timeOffset="4445">362 4 205,'0'0'159,"0"0"-84,0 0-33,0 0 7,0 0-31,0 0-2,0 0-16,-53 62 1,41-34 0,1 7 0,-2 0 0,1 5 8,-1-2-18,-1-2-4,5-4-24,3-6-33,6-6-6,0-6-24,0-8-42</inkml:trace>
  <inkml:trace contextRef="#ctx0" brushRef="#br0" timeOffset="4767">415 268 183,'0'0'214,"0"0"-156,0 0-24,0 0 5,0 0 15,0 0-43,0 0-10,-53 4-1,40 8 1,0 2-7,-1 2 15,5 2-18,1 0 15,2-4-12,4-2 3,2-4 3,0-4-2,0-2-18,0-2 0,4 0-15,8 0 15,-1-4-17,3-6 19,-3 0-25,-1 0 7,-2 2 14,-2 2 15,-1 4 7,-3 2 0,0 0 13,-2 0-4,2 0 17,-2 6-13,2 6 2,3 0-15,2 0-45,-3-2-82,3-3-103</inkml:trace>
  <inkml:trace contextRef="#ctx0" brushRef="#br0" timeOffset="5188">536 101 9,'0'0'199,"0"0"-92,0 0-47,0 0-31,0 0 3,0 0-32,0 0 19,-40 97-12,30-63 9,0 0-15,1 0 8,-7 8-9,3-8-38,2-7-161</inkml:trace>
  <inkml:trace contextRef="#ctx0" brushRef="#br0" timeOffset="5548">581 274 45,'0'0'84,"0"0"-34,0 0 18,0 0-3,0 0-28,0 0-8,-14 116-28,10-102 10,1-1-9,-1-6-4,2 0 1,-2-6-17,1-1-83,0 0-96</inkml:trace>
  <inkml:trace contextRef="#ctx0" brushRef="#br0" timeOffset="5751">621 214 33,'0'0'94,"0"0"-74,0 0-5,0 0 6,0 0 17,0 0-29,0 0-7,37 14 4,-32 0 20,-1 0 23,0 0-37,-4 0 9,3 0-9,-3 0 21,0-2 2,0 0 1,0-4-15,0-4-8,0 0 5,0-2-18,3-2 13,-1 0-12,2 0 8,0 0-8,5 0-2,3-12 1,1-2-23,7-10-18,-5 6-78,-1 2-75</inkml:trace>
  <inkml:trace contextRef="#ctx0" brushRef="#br0" timeOffset="6096">820 268 10,'0'0'287,"0"0"-187,0 0-81,0 0 8,0 0-5,0 0-3,0 0-18,-20 100 6,18-90-7,-1-2 0,3-4-1,0-2-18,0-2-30,0 0-15,7 0 43,4-6-28,0-10-36,1 2-26</inkml:trace>
  <inkml:trace contextRef="#ctx0" brushRef="#br0" timeOffset="6427">894 498 59,'0'0'74,"0"0"-22,0 0-9,0 0 39,0 0-34,0 0-13,0 0-12,58 16-5,-43-14-7,1 2-10,-1 0-2,1 2 7,-1 3-12,-2 0-86,-5-3-135</inkml:trace>
  <inkml:trace contextRef="#ctx0" brushRef="#br0" timeOffset="6891">1036 516 103,'0'0'161,"0"0"-60,0 0-42,0 0 0,0 0-33,0 0-14,0 0-12,0-2 6,0 2-11,0 0 11,6 0-10,-1 2 11,0 3-8,-1 2 1,-4 1 0,0 2 0,0 2 10,0 2 25,-6 2-19,-13 2-16,6-2-13,-1-4-130</inkml:trace>
  <inkml:trace contextRef="#ctx0" brushRef="#br0" timeOffset="42180">894 314 107,'0'0'85,"0"0"-59,0 0 33,0 0-3,0 0-8,0 0-32,0 0 13,-41 22-2,37-18 14,-1 0-17,3 0-8,0 0-3,2 2-13,-2 0 14,2 0-13,0 0-1,0 0 1,0 0-1,0-2 0,0 3 1,0-3-1,4-1 1,5 1-2,0-1-7,0-3 8,2 0-28,3 0 27,-4 0-10,3-3 10,-3-4 1,-1-6 0,-3 1-1,-4 0 2,-2-4-2,0 2-44,0 4-78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3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929 0 191,'0'0'138,"0"0"-99,0 0-29,0 0 41,0 0-11,0 0-10,-20 45-29,11-36 28,-2 1-18,0 2 3,-3 0-14,-6 6-11,2-3-70,2-4-167</inkml:trace>
  <inkml:trace contextRef="#ctx0" brushRef="#br0" timeOffset="339">929 0 137,'156'16'273,"-156"-16"-165,0 0-49,0 0 12,0 0 8,0 4-53,-3 10-11,-5 2-15,-3 4-7,-7 10-63,-1-4-90,4-3-326</inkml:trace>
  <inkml:trace contextRef="#ctx0" brushRef="#br0" timeOffset="3628">969 814 104,'0'0'150,"0"0"-75,0 0-17,0 0 31,0 0-28,0 0-22,0 0 3,0-1 4,0 1-7,0 3-25,0 12 17,-7 0-29,-6 6 11,-3-2-11,1 2-4,-3 1-6,-4 2-83,4-5-51,5-4-201</inkml:trace>
  <inkml:trace contextRef="#ctx0" brushRef="#br0" timeOffset="3935">1188 849 71,'0'0'326,"0"0"-206,0 0-73,0 0-24,0 0 8,0 0-22,0 0-9,-72 100-35,52-74-93,2-4-187</inkml:trace>
  <inkml:trace contextRef="#ctx0" brushRef="#br0" timeOffset="77851">4 2682 98,'0'0'165,"0"0"-102,0 0-4,0 0 12,0 0 10,0 0-55,-2 0 0,2 0-9,0 0 16,0 0-7,0 0-14,0 0 18,0 0-17,0 0-1,0 0-11,0 0-2,0 0-12,8 0 3,13 0 9,4 0-8,6 0-12,13 0-70,-9 0-13,-6 0-154</inkml:trace>
  <inkml:trace contextRef="#ctx0" brushRef="#br0" timeOffset="78191">532 2540 415,'0'0'147,"0"0"-79,0 0-11,0 0 20,0 0-33,0 0-43,0 0 4,-13 52 2,-1-26-13,-1 4 15,-1 0-18,1 0 9,4-6-1,1-4-25,6-7 6,2-6 19,2-5-19,0-2 19,0 0-34,0 0-5,0 0 7,0-9 14,11-8-3,0-3 20,2-4 2,3 0 0,0-2-7,-3 2 17,0 2-22,-4 4 25,-1 6-20,-4 6 8,-2 4-2,0 2-6,0 0-11,0 4 17,3 10 1,-1 2 8,0 2-6,2 0 14,-2 0-15,0-4 7,1-6-8,-1-2 0,2-4 0,2-2 1,0 0 11,8 0-12,0-14 17,6-2-17,-2-2 5,0 0 1,-2 2-6,-7 4 0,-2 6 0,-7 4 0,0 2-2,-2 0 2,0 12 0,0 10 33,0 6-20,-6 0 4,-1 2-16,1-4-1,3-4-12,3-2-45,0-6-12,0-4-71,3-3-86</inkml:trace>
  <inkml:trace contextRef="#ctx0" brushRef="#br0" timeOffset="79128">1145 2660 114,'0'0'235,"0"0"-103,0 0-57,0 0 30,0 0-42,0 0-27,0 0-36,0 10-1,0 10 1,-5 4 0,-3 2 0,1 2-5,-2 1 4,2-3-47,1-4-3,1-6-63,5-4 28,0-6-56,0-6-37</inkml:trace>
  <inkml:trace contextRef="#ctx0" brushRef="#br0" timeOffset="79367">1065 2644 20,'0'0'169,"0"0"-79,0 0 9,0 0-60,0 0 3,0 0-41,0 0 6,4-24-6,14 22 7,6 0-8,1 0 7,2 0-9,2 2 9,0 0-14,-5 0-22,-4 0-69,-11 0-103</inkml:trace>
  <inkml:trace contextRef="#ctx0" brushRef="#br0" timeOffset="79646">997 2870 29,'0'0'85,"0"0"-16,0 0-20,0 0-8,0 0-35,0 0 8,0 0-11,126-19-6,-111 15 3,3-2-7,2-1-51,-4 2-46</inkml:trace>
  <inkml:trace contextRef="#ctx0" brushRef="#br0" timeOffset="79826">1265 2754 74,'0'0'112,"0"0"-31,0 0-9,0 0-10,0 0-40,0 0 23,0 0-11,0 47-11,-2-33-1,-2 1-22,-1-2 9,1-4-8,2 0 1,2-5 4,0-3-12,0-1-10,0 0-17,0 0-6,0-3 13,4-9 14,7-2-3,0 0 13,3 2-5,-4 3 4,2 4-2,-3 5 4,-1 0 0,-1 0-10,0 0 9,0 8-31,-1 10-13,-1-4-84</inkml:trace>
  <inkml:trace contextRef="#ctx0" brushRef="#br0" timeOffset="80211">1544 2728 175,'0'0'163,"0"0"-58,0 0-31,0 0 11,0 0-55,0 0-30,0 0 0,-56 2-14,43 11 14,0 2-20,-1 3 19,5 3-26,1-2 14,0 2-28,6-7 5,2-4 4,0-2-7,0-8-18,0 0 19,12 0 28,-1 0-20,2-14 4,3-3-7,-1-2 1,1-3 3,-3-3 23,1 0 6,-6-2 0,1 1 45,-5 0-3,-1 4 5,0 2-16,-3 4 13,0 6-18,0 6 2,0 4-22,0 0-6,0 0 0,0 14 0,0 6 3,0 4-3,-6 4 0,2 0-16,4 5-10,0-10-91,0-5-118</inkml:trace>
  <inkml:trace contextRef="#ctx0" brushRef="#br0" timeOffset="80707">1544 2728 54,'136'-12'119,"-136"28"-38,0 2-25,0 2 1,-5 0-13,-2 1-32,1-2 1,-1-1-12,3-1-2,-3-1-44,0-6-89,3-4-77</inkml:trace>
  <inkml:trace contextRef="#ctx0" brushRef="#br0" timeOffset="80877">1693 2747 5,'0'0'70,"0"0"-35,0 0-29,0 0 14,0 0 3,0 0 30,0 0-7,0 0-18,23 25-14,-21-14-4,-2-4 5,2 1-14,-2-1 8,0-1-8,0-5 17,0 2 2,0-3 16,0 0-11,0 0-6,0 0 5,0 0-17,4-9-7,3-3-27,2 2 25,2 0-17,0 1 18,3 2-23,-1 5 12,-3 0-1,0 2 0,1 0 12,-2 0-19,-2 0 19,2 0-5,-1 0-3,-1-2 15,0-2-6,0-4 0,-3 0 10,2 0 9,-3-2-19,1 0 16,-4 2-16,0 2 26,0 0-24,0 4 21,0 2 10,-2 0 17,-7 0-40,-2 8-8,0 8-4,2 2 4,2 1-9,5-4 16,2-1-19,0-6 3,0-1-2,0-6-39,18-1-25,0 0-44,-3 0-6</inkml:trace>
  <inkml:trace contextRef="#ctx0" brushRef="#br0" timeOffset="81417">2011 2690 3,'0'0'215,"0"0"-84,0 0-25,0 0-33,0 0-24,0 0-40,0 0-2,-42 38-7,36-22 1,-1 1-8,4-4 14,3-3-16,0-1-2,0-4-8,10-5-13,7 0-28,22 0-22,-6-8-57,-2-6-20</inkml:trace>
  <inkml:trace contextRef="#ctx0" brushRef="#br0" timeOffset="81658">2285 2451 287,'0'0'152,"0"0"-60,0 0 19,0 0-29,0 0-75,0 0-6,0 0 14,-31 109-7,23-65 5,-1 0-3,-5 2-7,1 0-3,-3-3-47,1-7-72,6-7-50,2-8-44,3-11 12</inkml:trace>
  <inkml:trace contextRef="#ctx0" brushRef="#br0" timeOffset="81897">2125 2706 54,'0'0'111,"0"0"-61,0 0 22,0 0-7,0 0-29,0 0-6,0 0-28,112-8-4,-83-2-35,-5 4-40,-6 0-89</inkml:trace>
  <inkml:trace contextRef="#ctx0" brushRef="#br0" timeOffset="82073">2308 2748 55,'0'0'149,"0"0"-82,0 0-15,0 0-17,0 0 15,0 0-28,0 0 14,-11 86-26,18-83 3,1-3-12,6 0 8,1 0-9,4-8-10,-4-6 8,1 0-8,-5-3 10,-3-1-2,-6 2 2,-2-2 0,0 2 9,0 2-9,-4 2 0,-5 4-1,1 6-16,-2 2-98,6 0-154</inkml:trace>
  <inkml:trace contextRef="#ctx0" brushRef="#br0" timeOffset="83053">2765 2752 95,'0'0'215,"0"0"-132,0 0-30,0 0 38,0 0 10,0 0-55,0 0 9,-16 0-31,16 0 11,0 0-29,0 0-6,7-2-26,15 2-9,7-2 34,4-2-29,6 0 17,-1-4-22,-3 2 27,-2-2-11,-4 0 18,-4 2 0,-6 0-7,-2 2 6,-5 0-6,0 0 6,-3 2-19,-3-2 19,1 2-4,-2 0 5,-1 0-8,1 0-11,-5 2 19,0-2 1,0 2-6,0-2 7,0-2-2,-9 2 2,-3-2 0,2 0 5,1 2 0,1 0 4,4 2-9,2-2 16,2 2-16,0 0 22,0 0-22,0 0-2,0 0-10,0 0 11,6 2 0,8 8 1,-3 4 7,0 2-8,1 2 4,-6 0 5,1 3-9,-7 6 0,0-3-32,-5-2-158</inkml:trace>
  <inkml:trace contextRef="#ctx0" brushRef="#br0" timeOffset="87124">189 3401 28,'0'0'115,"0"0"-34,0 0-15,0 0 2,0 0 20,0 0-51,0 0 17,-25-6-14,21 4 18,0 0-25,1 2 5,1-2-15,0 2-2,0 0-5,2 0-3,0 0 15,0 0-28,0 0 9,0 0 5,0 0-25,0 0 11,0 0-2,0 0-22,9 0 2,9 0 22,9 0 0,4 0-10,7 0 3,1 0 7,6 0-20,0 0 0,-4 0-42,0 0-25,-12 0-47,-9 0-105</inkml:trace>
  <inkml:trace contextRef="#ctx0" brushRef="#br0" timeOffset="87873">737 3224 25,'0'0'76,"0"0"-4,0 0-27,0 0-5,0 0 22,0 0-36,0 0 3,0-18-17,0 18 17,0 0-9,0 0 10,-2 0-5,2 0 18,0 0 2,-2 0-25,2 0-11,-2 0-7,2 0-4,0 4-15,-2 7 11,-1 3 12,1 4-6,-3 6 1,1 4-1,-3 2 0,-1 0-14,-2 0-13,3-2-12,1-2 7,0-4-31,-1 2-20,5-7-67,-3-8-21</inkml:trace>
  <inkml:trace contextRef="#ctx0" brushRef="#br0" timeOffset="88437">708 3259 9,'0'0'131,"0"0"-75,0 0 8,0 0-2,0 0 17,0 0-31,0 0-3,0-9-15,0 9-11,0 0-15,0 0 3,2 0-14,0 0 14,3 11 3,-1 3-1,1 6 9,0 0-17,-1 2 5,-2-4-6,0-4 0,1-4-5,-1-4 15,0-2-20,2-4 2,-2 0 1,4 0-35,0 0 21,3-4 9,1-10 12,4-4 0,2-2 1,0-2-7,-1 0 14,-1 1-16,-1 3 16,-2 5-14,-2 3 6,-3 6 0,-1 4-7,-1 0 1,-1 0 5,-1 5 1,1 13 32,-1 3-21,-2 5 14,0 2-5,0 2 7,0-2-5,0-2-21,0-4-1,0-4-7,0-2-6,0-4-37,0-2 11,0-2-64,0-1-63</inkml:trace>
  <inkml:trace contextRef="#ctx0" brushRef="#br0" timeOffset="92394">1842 3250 412,'0'0'98,"0"0"-33,0 0 14,0 0 22,0 0-42,0 0-31,0 0-1,0 0-15,0 0-12,-2 14 7,-4 7-21,-4 9 28,-1 4-17,1 6 4,-4 0-2,3 0-17,1-4-60,4-4-10,4-10-29,0-7 24,2-12-83,0-3-78</inkml:trace>
  <inkml:trace contextRef="#ctx0" brushRef="#br0" timeOffset="92719">1655 3221 152,'0'0'190,"0"0"-135,0 0-41,0 0 15,0 0-17,0 0-9,0 0 7,61-26-16,-30 19 12,2 3-7,5 2 1,2 1 0,5 1 0,-3 0-5,1 0 5,-4 0-49,-7 0-56,-17 7-124</inkml:trace>
  <inkml:trace contextRef="#ctx0" brushRef="#br0" timeOffset="93047">1595 3553 12,'0'0'52,"0"0"1,0 0-30,0 0 2,125-5-25,-92-2 8,7 1-8,-7 1-15,-4-2-84</inkml:trace>
  <inkml:trace contextRef="#ctx0" brushRef="#br0" timeOffset="93288">1942 3419 90,'0'0'176,"0"0"-130,0 0-16,0 0-10,0 0 15,0 0-5,0 0-8,0 58-11,0-37 4,0 0-5,-8 1-9,-1-1-2,2-6-6,0-3 6,5-3-10,0-8 10,2-1-6,0 0-17,0 0-11,2-3-25,11-13 58,1-2-19,1-3 20,3 1-44,-3-2 9,4 0-12,-5 2 25,-1 4 15,-3 4 8,0 6-1,-1 4 2,-5 2-1,0 0 2,-2 4 17,0 8 38,-2 6 8,0 0-27,0 2-19,0 0-14,0-2-5,0 0-39,0-5-75,0-4-60</inkml:trace>
  <inkml:trace contextRef="#ctx0" brushRef="#br0" timeOffset="93745">2172 3415 80,'0'0'86,"0"0"-44,0 0 4,0 0 10,0 0-31,0 0-5,0 0-7,-13 119-6,6-105-7,1 0-1,1-5-1,0-3-21,5-3-6,0-3-31,0 0 15,0-3-15,2-11-36</inkml:trace>
  <inkml:trace contextRef="#ctx0" brushRef="#br0" timeOffset="93926">2172 3415 62,'53'6'45,"-48"-6"-31,-5 0-12,3 2 15,-3 12 58,0 4-30,0 0-5,0 2-28,0-4 4,0-4-15,0-3-2,0-5 1,0-3-6,2-1 5,2 0-12,3 0 2,3-12-4,4-4 13,1-2-13,2 0 14,-2 0-10,-1 2-5,-4 6-4,-1 6 11,-2 4 8,-2 0-9,-3 4 10,0 10 43,2 2 5,1 0-37,-1-4 3,3-2-14,2-2 0,0-4 8,1-2-8,2-2 16,-1 0-10,-2 0 6,2-2-10,-2-10-4,-2 2 4,-2-2-4,-3 2 2,-2 2 0,0 4 0,0 2 2,0 2 43,-7 0-29,0 4-14,3 12 4,-1 2-12,3 2 6,2 7-18,0-5-54,0-7-140</inkml:trace>
  <inkml:trace contextRef="#ctx0" brushRef="#br0" timeOffset="94459">2603 3417 133,'0'0'130,"0"0"-32,0 0-20,0 0-8,0 0-2,0 0-66,0 0 3,-41 10 10,32 4-28,1 4 13,0 0 0,4-2 0,4-2-1,0-4 0,0-4-22,0-4 8,0-2 0,0 0-1,9 0-3,2-4 17,2-10 4,1-2-2,-3-2 1,3-2 0,-4-2 6,-1 0-4,1 0-3,-6 2 10,0 2-4,1 6-6,-5 6 23,0 4-10,0 2-13,0 0-23,0 8 23,0 10 0,0 8 0,0 2 6,0 0 6,0 0-24,-2-4-1,2-4-46,0-2-77,0-8-40,0-4 34</inkml:trace>
  <inkml:trace contextRef="#ctx0" brushRef="#br0" timeOffset="94930">2603 3417 68,'126'72'117,"-126"-70"-57,0 2-16,0 0-23,0 0-21,0-2-7,0 0-82,0-2-125</inkml:trace>
  <inkml:trace contextRef="#ctx0" brushRef="#br0" timeOffset="95098">2813 3449 108,'0'0'62,"0"0"21,0 0 22,0 0-34,0 0-57,0 0 3,0 0-17,0 0 0,-21 32 0,19-26-13,2 0 13,0-4 0,0-2-9,0 3 2,2-3 1,4 0 3,3 0 3,-1 0-9,4 0-2,1 0-4,1 0-80,-5 0-75</inkml:trace>
  <inkml:trace contextRef="#ctx0" brushRef="#br0" timeOffset="111269">42 4043 35,'0'0'117,"0"0"-58,0 0 19,0 0-19,0 0 1,-29 0-13,24-2-14,3 0 1,0 2-19,0 0 4,0 0 7,2 0-18,0 0-1,0 0-1,0 0-12,0 0 6,0 0-7,0 0-6,0 0 0,6 0-4,12 0 1,7 0 16,4 0 0,4-3-6,3 2 12,2-2-10,1 2 11,-2-1-14,-4 2 1,-4 0-39,-3 0-34,-5 0-60,-11 0-31</inkml:trace>
  <inkml:trace contextRef="#ctx0" brushRef="#br0" timeOffset="111795">544 3866 36,'0'0'136,"0"0"-48,0 0 0,0 0 4,0 0 6,0 0-56,0 0 14,0 0-38,-5 0-1,-4 8-10,-2 9-7,-3 4 0,-3 8-5,-4 1 3,4 2-16,-1 0-6,3-4-40,3-4 27,6-4-11,1-6-4,3-6 10,2-4-36,0-4-30,2 0-1,9-14 55</inkml:trace>
  <inkml:trace contextRef="#ctx0" brushRef="#br0" timeOffset="112043">470 3945 41,'0'0'67,"0"0"-18,0 0-4,0 0-25,0 0 15,0 0-18,0 0 2,20-49-7,-18 49-12,-2 2 0,2 12 32,3 5 30,-3-1-36,2 0 1,1 0-27,-3-3 13,1-2-12,-1-5 0,2-4 8,-2-2-9,3-2 2,1 0 11,4 0-12,0-4 1,7-10 18,0-3-20,3-4 8,3-1-8,-4-3 0,-1 3 1,-3 7 0,-3 2-2,-5 7 7,-5 4-14,-2 2 8,0 0 0,0 0 1,0 14 12,0 8-7,-2 3 1,-5 3 6,2 2-6,1-2-14,1 0-28,3 0-37,0-6-81,0-8-27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8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0 136,'0'0'177,"0"0"-90,0 0-25,0 0 49,0 0-39,0 0-23,0 0-13,0 0-1,0 0 10,0 0-19,0 0 0,0 0-26,0 13 22,0 5-22,0 0 5,-8 4-5,-11 7-61,4-4-50,2-5-113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5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0 324,'0'0'99,"0"0"-58,0 0-40,0 0 28,0 0-19,0 0-3,-74 113-7,46-83-11,7-5-67,-1-4-180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4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92 0 137</inkml:trace>
  <inkml:trace contextRef="#ctx0" brushRef="#br0" timeOffset="1120">1728 28 205,'0'0'179,"0"0"-120,0 0-36,0 0-10,0 0-13,-36 104-145</inkml:trace>
  <inkml:trace contextRef="#ctx0" brushRef="#br0" timeOffset="78555">0 2789 225,'0'0'162,"0"0"-135,0 0-11,0 0-16,0 0-13,0 0-81,0 0-121</inkml:trace>
  <inkml:trace contextRef="#ctx0" brushRef="#br0" timeOffset="80379">707 2729 54</inkml:trace>
  <inkml:trace contextRef="#ctx0" brushRef="#br0" timeOffset="82182">1730 2775 191,'0'0'138,"0"0"-86,0 0-38,0 0-4,0 0-10,0 0-27,0 0-103</inkml:trace>
  <inkml:trace contextRef="#ctx0" brushRef="#br0" timeOffset="88713">237 3499 157,'0'0'201,"0"0"-142,0 0-47,0 0-4,0 0-16,0 0 8,0 0-54,49 15-120</inkml:trace>
  <inkml:trace contextRef="#ctx0" brushRef="#br0" timeOffset="94600">1767 3418 68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22.0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230 117 518,'0'0'117,"0"0"-30,0 0-7,0 0-7,0 0-36,0 0-12,0 0-18,0-46-1,0 39-5,-4 3 52,-2 0-6,-4 2-46,4 1-2,-3 1 2,3 0-2,-4 0-25,1 0 24,1 11-32,-2 7 25,1 8-7,3 6-1,2 6 16,4 2-5,0 2-3,0 2 12,0-2-14,0 2 8,6-4 1,-2 0-41,1-6-3,-5 4-13,0-8-58,0-8-123</inkml:trace>
  <inkml:trace contextRef="#ctx0" brushRef="#br0" timeOffset="436">0 364 179,'0'0'251,"0"0"-172,0 0-35,0 0 25,0 0-23,0 0 2,119-24-47,-84 16 11,2 2-4,0-2-6,1 0-2,6 0-9,-7 2-108,-14-2-246</inkml:trace>
  <inkml:trace contextRef="#ctx0" brushRef="#br0" timeOffset="691">542 0 234,'0'0'499,"0"0"-396,0 0-33,0 0 8,0 0 24,0 0-85,0 0-17,0 16-12,0 10 5,-4 10 7,-2 8 0,-2 7 0,2 2 12,-1-3-28,3-4-3,2-4-34,-1-6-34,3-6-4,0-7-39,0-10-105</inkml:trace>
  <inkml:trace contextRef="#ctx0" brushRef="#br0" timeOffset="1007">715 308 202,'0'0'351,"0"0"-250,0 0-54,0 0-26,0 0 84,0 0-73,0 0-16,-31-28-15,13 28-1,3 0 0,-3 0 5,2 6-16,1 8 14,5 8-15,0 2 5,4 4 4,6-2-2,0-1 5,0-6 1,0-1 0,10-4 15,4-5-9,0-3 8,5-6-14,-1 0-2,1 0-12,2-14-28,-6-9-32,-3-2 11,-6-6-25,-6 3-119,0 2 76,0 4 32,0 8 98,0 10 160,0 4-35,0 0-71,0 12-1,0 10 15,0 6-26,7 2 1,1 0-40,4-2 13,-1-2-9,3-7-14,5-6-6,-1-8-139,-3-5-252</inkml:trace>
  <inkml:trace contextRef="#ctx0" brushRef="#br0" timeOffset="1494">1005 282 537,'0'0'138,"0"0"-65,0 0 2,0 0-9,0 0 12,0 0-52,0 0-22,-61-16 11,49 30-30,-2 6 18,5 0-10,3 0 4,3-2 2,3-4 1,0-2-10,0-4-4,0-2-22,3-4 17,7-2-64,1 0 23,3 0-14,-1-14 44,1-4-26,-3 4 2,-1 2 18,0 4 36,-1 8 4,-3 0 5,-2 6 101,4 16-2,-2 5-14,1 5-59,-3 4-4,0 1-12,-1-1-10,-3-2-6,0-4 8,0-2-22,-11-6 19,-10-2-16,-8-2 16,-2-2-16,-2-4-2,2-4-34,2-6-8,7-2-115,8-2 18,8-10-353</inkml:trace>
  <inkml:trace contextRef="#ctx0" brushRef="#br0" timeOffset="2028">1341 208 85,'0'0'365,"0"0"-229,0 0-68,0 0 37,0 0 6,0 0-63,0 0-9,0-8-22,-2 8 14,-9 0-30,-1 0-2,0 0-10,-2 0 11,5 0-1,0 4-11,5 0 11,2 0-27,2 2 27,0 2-12,0 0 7,0 4-36,11 0 41,9 6-1,2 0 2,0 2 0,3 0 1,-6 2 1,-3 0 10,-7 3-13,-9-3 2,-2 1 31,-25 1-12,-11-2-20,-26-4-16,6-4-115,6-9-226</inkml:trace>
  <inkml:trace contextRef="#ctx0" brushRef="#br0" timeOffset="4181">431 756 195,'0'0'225,"0"0"-91,0 0-31,0 0 44,0 0-58,0 0 8,0 0-48,0-10 12,0 10-25,0 0-24,0 0-12,0 4 10,5 17-3,-1 6-5,3 9 18,-5 8-10,-2 6-7,0 2-3,0 0-12,0-1-18,0-7-25,0-10 16,0-6-7,0-7 2,0-10-120,0-7-109</inkml:trace>
  <inkml:trace contextRef="#ctx0" brushRef="#br0" timeOffset="4533">339 1115 459,'0'0'163,"0"0"-130,0 0-23,0 0 15,0 0 4,0 0 18,0 0-28,37 40 29,-29-26-22,1 0 14,-3-1-40,4-4 15,-1 0-15,-1-5 1,2-3 2,1-1 6,2 0-18,5-5 12,-1-16-10,3-12-30,-3 2-49,-11 5-305</inkml:trace>
  <inkml:trace contextRef="#ctx0" brushRef="#br0" timeOffset="5457">1659 390 337,'0'0'195,"0"0"-103,0 0-33,0 0-21,0 0 9,0 0-47,0 0 0,21 13 10,-8-4-17,7 5 14,3 4-7,1 5 34,6 4-14,2 1 22,8-1-32,2 2 24,3-1-34,1-2 11,-1 0-4,-1 0-7,-4 0 0,-1-4 1,-6 0-1,-4-3 0,-4-3 1,-6-3 12,-3-4-20,-5 0 14,0-2-10,-2-3 5,-2 0-2,-1-1 0,1-2 1,0-1-2,2 0-12,0 0 3,-1 0-28,2 0 37,-4-10-30,-1-3 4,-5 0-14,0-3 2,0 2 11,0 1 6,-7 1 19,-2 0 6,0 0 11,0 0-14,3 2 30,-1 0-14,2 4-3,3 2-6,2 2 3,0 2-2,0 0 3,0 0-22,0 0 2,0 0 9,0 0-16,0 0 15,0 0-4,9 6 5,-2 2 5,2 2-5,-3 2 35,4 0-14,-4-2 39,1 2-30,-3 0 3,-2-1 2,-2 0 14,0 0-14,0 1-22,0 2-13,-11 3-2,-16 6-5,5-2-107,0-5-103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8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308 0 208,'0'0'190,"0"0"-141,0 0-21,0 0-14,0 0-14,-29 106-17,14-83-263</inkml:trace>
  <inkml:trace contextRef="#ctx0" brushRef="#br0" timeOffset="15468">0 674 98,'0'0'179,"0"0"-101,0 0-65,0 0-3,0 0-10,0 0-6,0 0-66,47-16-85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41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42 226 65,'0'0'30,"0"0"18,0 0 0,0 0 18,0 0-27,0 0 20,-35-6 6,32 4-6,1 0-13,0 2-20,2 0 10,0 0-24,0 0 15,0 0-27,0 0 10,0 0-9,0 0-1,0 0 0,9 0-6,11 0 5,9 0 2,9 0-1,4 0 1,6 0 3,-1 0-3,0 0-2,-5 0-7,3 0-34,-12 0-50,-11 0-114</inkml:trace>
  <inkml:trace contextRef="#ctx0" brushRef="#br0" timeOffset="518">609 0 84,'0'0'170,"0"0"-86,0 0-50,0 0 14,0 0-39,0 0 14,0 0-23,-16 91 13,7-58-6,3 5-5,-4 2-2,4-2-6,-1 6-26,5-9-126,0-11-8</inkml:trace>
  <inkml:trace contextRef="#ctx0" brushRef="#br0" timeOffset="797">528 68 110,'0'0'144,"0"0"-96,0 0-21,0 0 21,0 0 17,0 0-9,0 0-10,94-13-26,-74 17 15,0 10-11,-2 4 18,-5 1-24,-4 5-4,-2 2-2,-7 4-12,0-2 2,0 2-2,-12-2 0,-3-3-19,-5-3 18,0-4 0,-2-1 0,3-6-25,2 0-32,3-8-7,3-3-26,7 0-41,0-3-185</inkml:trace>
  <inkml:trace contextRef="#ctx0" brushRef="#br0" timeOffset="1156">767 236 36,'0'0'165,"0"0"-87,0 0-35,0 0-7,0 0-4,0 0-5,0 0 6,47 8 11,-31-8-27,4-2 8,0-8-24,-2 0 11,-2-2-6,-3 2-6,-6 0 1,-5 2 6,-2 0 31,0 2-6,0 0 1,-11 2-22,-3 0 15,4 4-14,-4 0-2,5 0-10,-2 8-1,2 10-2,2 2-2,3 2 4,2 0-1,2-2-5,0-1 14,0-5-13,0-1 6,8-4 0,8-3-41,16-6-6,-3 0-57,-6 0-111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42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0 124,'0'0'188,"0"0"-115,0 0-47,0 0 10,0 0 6,0 0-33,0 0 7,-38 123-15,29-87 5,2 0 0,1 0-7,-1-6 1,5-2-11,-1-9-11,3-5-66,0-6-52,0-4-66</inkml:trace>
  <inkml:trace contextRef="#ctx0" brushRef="#br0" timeOffset="254">76 62 12,'0'0'128,"0"0"-43,0 0-8,0 0 12,0 0-20,0 0-7,0 0-23,67 20 6,-63-3-16,-2 1-16,-2 4 1,0 2-14,0 0 9,0 2-7,-4 0-4,0-4-1,4-1 2,0-6 1,0-4-2,0-3 2,4-2-10,10-3 9,1-3-48,3 0 16,2 0-7,0-6 29,0-9-20,0 0 0,-2-7 3,-3 2 18,-5 0 9,-4 0-9,-6 2 9,0 4 0,0 2 1,-8 4 15,-4 6 34,1 2-27,-3 0-4,3 2-18,3 14 1,1 4-10,2 2 13,3 3-11,0-2 6,2 0 1,0-5-11,0-1-30,11-7-64,0-2 0,2-6-60</inkml:trace>
  <inkml:trace contextRef="#ctx0" brushRef="#br0" timeOffset="780">481 187 221,'0'0'172,"0"0"-96,0 0 19,0 0-23,0 0-38,0 0-33,0 0-2,-46 8 2,32 6-1,3 4 0,5-2 0,-1 2-1,4-4-6,3 0 7,0-6-22,0-3 11,0-3-41,10-2 14,-1 0 11,1 0 5,2-2 8,-1-7-27,-2-4 18,-1 2-7,0 2 28,-4 2 1,-2 3 1,-2 2 0,0 2 21,0 0 15,0 0-13,0 13 2,0 6-16,0 4 21,0 5-16,0 3 21,-6-1-19,-4-1 13,-1 2-18,1-6 1,-2-3-5,-1-4-6,2-4-2,-1-2 3,1-4-4,0-4-45,0-2-44,4-2-98</inkml:trace>
  <inkml:trace contextRef="#ctx0" brushRef="#br0" timeOffset="1298">564 229 221,'0'0'170,"0"0"-105,0 0 16,0 0 13,0 0-21,0 0-47,0 0 12,0 0-31,0 14 7,0 4-5,0 5 1,0 1-4,-4 1-5,-1-1-2,2-2-2,-1 0-3,2-4-79,0-4-3,2-9-43,0 0-57,0-5-125</inkml:trace>
  <inkml:trace contextRef="#ctx0" brushRef="#br0" timeOffset="1748">635 167 111,'150'12'178,"-150"-12"-96,0 0 15,0 0-4,0 0-36,-2 0-49,-10 0-6,3 8-1,-2 2-1,0 0 0,6-2-1,1 0-10,4 0-2,0-4 12,0 2-20,0-2 15,2 0 6,5 3-10,0 0 18,-1 1-9,1 1 1,-3 1 0,1 0 0,-5 2 2,0 1 28,0-1-23,0-2 16,0 2-22,-5-5 13,-1 2-14,-1-5 0,1-4-31,1 0-91,5 0-195</inkml:trace>
  <inkml:trace contextRef="#ctx0" brushRef="#br0" timeOffset="2132">890 6 218,'0'0'199,"0"0"-122,0 0 16,0 0-12,0 0-22,0 0-49,0 0 12,2 28-13,-2-8 12,3 2-15,-3 5-5,0 1 7,0 0-7,0 2-2,0 0-38,0-4-46,0 0-51,0-7 13,0-9-71</inkml:trace>
  <inkml:trace contextRef="#ctx0" brushRef="#br0" timeOffset="2378">861 199 159,'0'0'151,"0"0"-119,0 0 6,0 0 8,0 0-7,0 0-32,0 0 0,74-40-6,-54 32-1,-2-2-9,2 2-27,-5 0 2,-1 4 12,-1 0 22,-6 4-18,0 0 8,-2 0 10,-3 2 7,0 8 22,-2 4 10,0 2 10,0 0-16,0 0 19,0 0-40,0-2 10,0-2-21,0-4 9,0-2-10,0-4 2,0-2 6,0 0-7,0 0-1,0-4-9,0-10-13,0-4-28,4-4 12,11-4-74,1 4-107</inkml:trace>
  <inkml:trace contextRef="#ctx0" brushRef="#br0" timeOffset="2807">1187 129 140,'0'0'196,"0"0"-119,0 0-9,0 0 17,0 0-33,0 0-2,0 0-22,-11 84 21,9-68-39,2-2 0,0-1-9,0-6-1,0-1 0,0-4 1,6 1-2,5-3-28,1 0 10,-1-3-10,-1-11-5,2-2-28,-3-2 23,-3-2 21,-3 0 10,-3 2 7,0 2-24,0 2 19,-5 4-22,-6 6-6,2 2-58,0 2-114</inkml:trace>
  <inkml:trace contextRef="#ctx0" brushRef="#br0" timeOffset="3423">1414 133 153,'0'0'165,"0"0"-69,0 0-19,0 0 5,0 0-40,0 0 4,0 0-26,-20 0 19,20 0-20,0 0 0,0 0-9,0 0-10,0 0 0,0 0 1,0 0-2,0 0-23,13 0 24,6 0-16,0 0 16,3-6-2,5 0 2,0 0-8,0 0 16,0 0-16,-6 0 16,-2-1-13,-6 3 12,-4 2-14,-4 2 8,-1 0-1,-4 0 3,0-2 3,0 2 3,0 0-8,0 0 9,0 0-8,0 0 17,0 0-18,0 0 14,0 0-15,0-2-2,0 0 1,-7 0-8,3-2 6,-1 2 6,-2 0-13,5 0 20,-2 0-17,2 0 8,2 2-1,0-2 1,0 2 0,0 0-2,0 0 2,0 0-7,0 0-1,0 0 6,0 0-9,0 0 9,0 0-14,0 0 14,2 0 0,4 6 1,1 2-6,-2 2 14,2 1-10,-3 1 4,2 0 16,-1 0-17,-3 2 17,-2 2-12,0 6-6,-9-2-24,-6-4-133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7.3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 3,'0'0'111,"0"0"-50,0 0-9,0 0-12,0 0-31,0 0-6,0 0-3,135-25-32,-110 14-105</inkml:trace>
  <inkml:trace contextRef="#ctx0" brushRef="#br0" timeOffset="601">251 0 16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3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87 143 38,'0'0'88,"0"0"-52,0 0 7,-29 0-3,20 0-28,0 0 20,0 0 15,2 0-3,1 0-21,2 0 30,-1 0-1,0 0-12,3 0 7,0 0-23,2 0 15,0 0-23,0 0 1,0 0-15,0 0-4,0 0-1,0 0 3,14 5-9,3-1 9,10 0-1,8 0 2,4 0-7,3-2 6,0 0 0,1 0-66,4 0-31,-11-2-73,-7 2-140</inkml:trace>
  <inkml:trace contextRef="#ctx0" brushRef="#br0" timeOffset="496">676 0 178,'0'0'255,"0"0"-127,0 0-71,0 0 49,0 0-13,0 0-48,0 0-28,0-2-16,0 2-2,0 8-4,-7 12-3,-1 5 16,-2 5-18,-1 3 12,3-1-4,-1 0 2,0-6-22,4-1-3,1-7-14,2-8 25,0-2-15,2-6 28,0-2-18,0 0 6,0 0-20,0-4 14,0-12 5,4-4-3,5-5 17,0-2-3,0 0-3,-1 3 12,-1 2-12,0 4 8,-2 3-2,1 4 0,-4 5-1,3 5 1,-1 1-18,0 0 18,2 0 0,0 7-7,0 5 14,3 6-1,-1 0-6,0 0 6,-1 0 2,-1-4-7,1 0 2,0-4 7,0-4-19,-3-4 18,2-2-8,4 0 1,3 0 5,7-6 2,2-12-7,5-4 8,-1 0-8,0-3-4,-3 4 10,-6 3-9,-3 4 2,-3 5-1,-7 5 0,-2 1-1,1 3 1,-3 0 0,0 0 17,0 3-17,2 12 21,-2 7-21,0 5 26,0 0-25,0 1 13,0 2-12,0-4-1,0 1-1,0-5-16,0 0-52,0-8-77,0-4-98</inkml:trace>
  <inkml:trace contextRef="#ctx0" brushRef="#br0" timeOffset="1420">1128 255 72,'0'0'165,"0"0"-90,0 0-16,0 0 10,0 0-18,0 0-17,0 0-22,0 2 17,0-2-22,0 0-1,0 0 2,2 0-16,8 0-21,0 0-117,-1 0-168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5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71 109 121,'0'0'188,"0"0"-135,0 0-9,0 0 10,0 0-6,0 0-42,-17 101 5,11-72-11,-4-3 1,1 2-1,3-4 1,-3-2-2,4-2-40,1-2-64,-1-8-76</inkml:trace>
  <inkml:trace contextRef="#ctx0" brushRef="#br0" timeOffset="251">19 168 221,'0'0'154,"0"0"-118,0 0 6,0 0 6,0 0-11,0 0 11,0 0-12,79-1-10,-58 1-6,-3 0 12,-1 7-19,-6 6 16,-2 0-29,-6 1 14,-3 7-13,0 1 9,-9 2-10,-14 2 0,-3-2-21,-1 0-26,0-2 11,7-6-43,4-4-3,10-4-57,2-4-74</inkml:trace>
  <inkml:trace contextRef="#ctx0" brushRef="#br0" timeOffset="592">310 221 199,'0'0'230,"0"0"-142,0 0-52,0 0 24,0 0-35,0 0-12,0 0-6,-11 50-2,3-30-4,0-2-2,2 2 1,-1-4-38,1 0-63,0-4-111,2-4-96</inkml:trace>
  <inkml:trace contextRef="#ctx0" brushRef="#br0" timeOffset="842">343 159 67,'0'0'75,"0"0"-35,0 0-39,0 0 9,0 0-8,0 0 3,0 0-5,54 18-38,-50-8-11,1 2 13,-3-2 29,-2-1 7,2 1 16,-2 1 34,0 0 11,2 4-8,-2-3 71,0 2-78,0-2-27,0 0 3,0-4-22,0-2 25,0-2-11,0-2 17,0-2-30,0 0 15,0 0-16,0 0 0,0-4 0,12-12-34,1-2 14,3-2-11,1-4 18,4 3-33,-3 2 26,-1 2-15,4 3-14,-4 6-42,3 4 37,-2 2-30,-5 2 13</inkml:trace>
  <inkml:trace contextRef="#ctx0" brushRef="#br0" timeOffset="1210">622 223 87,'0'0'65,"0"0"13,0 0-3,0 0 7,0 0-42,0 0 11,0 0-15,20 4 10,-7-4-26,1-4-5,1-5-2,-1 0-13,-1-1 9,-1 0-1,-6-1-5,-4 4-3,-2-1 5,0 4-3,0-1-2,-4 4 0,-8 1-2,-1 0 2,-3 0-25,3 14 25,0 1-16,0 6 15,2-2 2,1 4-7,4-5 4,3 0 2,1-4 0,2-4 1,0-4-11,0-2 10,5-2-20,11-2-51,13 0-1,-2-2-70,-6-8 37</inkml:trace>
  <inkml:trace contextRef="#ctx0" brushRef="#br0" timeOffset="1615">919 155 143,'0'0'234,"0"0"-126,0 0-39,0 0-30,0 0 3,0 0-41,0 0 0,-63 18-2,49-2-2,-1 4-5,2-1 16,1 2-17,2-2 10,5-2-2,1-3 1,4-4-7,0-2-6,0-2-37,0-4 28,9-2-20,4 0 10,13 0-18,-3-10-51,-4-2-124</inkml:trace>
  <inkml:trace contextRef="#ctx0" brushRef="#br0" timeOffset="1922">1016 0 130,'0'0'177,"0"0"-80,0 0-28,0 0-4,0 0-26,0 0-24,0 0 5,0 58-4,0-32 7,-4 4-23,-5 2 13,-5 3-12,4-2-2,-4 0-22,-3 3-86,3-10-73,1-6-35</inkml:trace>
  <inkml:trace contextRef="#ctx0" brushRef="#br0" timeOffset="2344">1161 150 123,'0'0'186,"0"0"-120,0 0-54,0 0 31,0 0-5,0 0-4,-53 103-32,51-88 11,-1-4-6,3-3-6,0-4 16,0 0-16,0-4 7,0 0 2,5 0-20,3 0 16,6 0-7,1-6 1,1-6-13,-3-4 0,-1 2 8,-1-2-2,-5-1 7,-3 2-1,-1 1-4,-2 2 4,0 6-23,0 2-62,0 4-118</inkml:trace>
  <inkml:trace contextRef="#ctx0" brushRef="#br0" timeOffset="2806">1161 150 16,'140'103'152,"-138"-103"-66,2-3-56,2 3 22,1 0-7,3-1 1,2 1-31,3-2 22,-1 0-17,1-2 3,1 2-17,-1-2 1,1 1 6,-3 2-12,-2 1 9,-1-3-9,-6 2-2,-2 1 10,0-2-9,-2 2 0,0-2 1,0 0 9,0-2-9,0 0-1,0-2-10,-4-2 10,-2 0-14,-2 2 12,4-2-2,2 4 4,0-1 0,-1 1 9,3 3-5,0 1 2,0 0-12,0 0 8,0 0-4,0 0 4,3 5 31,1 4-11,0 1 12,-2 2-9,2-1-14,-4 2 1,0-1-12,0 6-10,-10-3-96,-5-2-212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4:16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30 204,'0'0'158,"0"0"-127,0 0-11,0 0-20,0 0 0,0 0-16,0 0-41,23 35-54,-17-35-94</inkml:trace>
  <inkml:trace contextRef="#ctx0" brushRef="#br0" timeOffset="2178">819 0 100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4:17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214 124 183,'0'0'166,"0"0"-98,0 0 0,0 0-3,0 0-59,0 0 11,0 0-16,-8 62 17,-3-35-11,-3 6 4,-1 1-11,-1-2 0,1-2-38,1-4-38,1-2-25,1-6-62,3-6-23</inkml:trace>
  <inkml:trace contextRef="#ctx0" brushRef="#br0" timeOffset="265">63 138 120,'0'0'105,"0"0"-59,0 0-18,0 0 21,0 0-33,0 0 1,0 0-3,60-34 5,-35 28 4,4 0-13,0 2 3,-2 0-7,2 2-6,-3 2 10,-4 0-20,-4 0 9,-9 0-21,-9 6-57,0 6-94,-13 4 36</inkml:trace>
  <inkml:trace contextRef="#ctx0" brushRef="#br0" timeOffset="534">0 420 3,'0'0'68,"0"0"-28,0 0-8,0 0 4,0 0-26,133-14 6,-105 6-16,10-2 0,-9 0-8,-2 2-62</inkml:trace>
  <inkml:trace contextRef="#ctx0" brushRef="#br0" timeOffset="731">343 274 88,'0'0'98,"0"0"-26,0 0-20,0 0 2,0 0-31,0 0-4,0 0-9,-23 104-9,17-94 2,2-4 4,2 0-10,2-4 4,0-2-2,0 0-17,0 0-14,0 0-53,6-10 25,8-4 45,3-2 1,2-2 12,0 4-3,1 2-1,-4 4 10,-1 6-5,-4 2 1,-2 0 0,-2 0 0,-3 10 61,-4 6 2,0 0-34,0 2-12,0 4-17,0-6-24,0-2-109</inkml:trace>
  <inkml:trace contextRef="#ctx0" brushRef="#br0" timeOffset="1128">628 256 77,'0'0'111,"0"0"-46,0 0-5,0 0-28,0 0 4,0 0-33,0 0 6,-78 56-1,67-36-14,5-2 12,2-2-12,4-2 2,0-6 4,0-2-13,0-4-8,0-2 19,10 0 2,-1 0-1,5-2 2,-2-10 2,1-4-1,4-2-2,-7-4 0,4 0 0,-3-4 4,-2 0-2,0 0 5,-4-1-6,-1 0 11,-2 4-11,0 5 25,0 3-17,-2 5 0,0 6-3,0 4-5,0 0-2,0 0-23,0 4 14,0 12 10,0 7 12,0 3-12,-4 6 0,-5 13-13,2-7-59,0-6-107</inkml:trace>
  <inkml:trace contextRef="#ctx0" brushRef="#br0" timeOffset="1644">628 256 100,'147'44'138,"-147"-30"-73,-5 2-22,-3 2 22,1-2-47,1 0-5,0-2-13,2-4 0,4 0-44,0-6-71,0-2-44</inkml:trace>
  <inkml:trace contextRef="#ctx0" brushRef="#br0" timeOffset="1796">835 268 10,'0'0'42,"0"0"-9,0 0-7,0 0 12,0 0 35,0 0 8,0 0-23,0 0-31,29 72-4,-29-64-21,0-2 1,0-2-2,0-4 5,0 0-6,0 0 0,0 0 0,2 0-38,3 0 21,2-2-13,-1-8 24,5 0-1,3-2 0,1 2 7,5-2 0,1 0 0,-2 2 0,2-2 0,-1 2 3,-3-2 3,-3 1-6,-5 0 11,-3 0-10,-4 5 24,-2-5 8,0 6 11,0 0-20,0 4-23,-10 1 29,0 0-21,-1 0-9,-2 10-16,1 7 15,2 6-7,1 2 8,2-1 0,4-4-9,3-4 9,0-6-26,0-4 16,19-6-47,1 0-34,-3 0-53</inkml:trace>
  <inkml:trace contextRef="#ctx0" brushRef="#br0" timeOffset="2284">1213 196 170,'0'0'191,"0"0"-132,0 0-29,0 0 28,0 0-44,0 0 6,0 0-19,-76 98 11,69-80-11,5-4 6,0-4-7,2-2 1,0-4-2,0-4-32,11 0-30,14 0-54,-5-12 1,-1-2-118</inkml:trace>
  <inkml:trace contextRef="#ctx0" brushRef="#br0" timeOffset="2525">1367 0 209,'0'0'188,"0"0"-126,0 0-6,0 0-37,0 0 13,0 0-32,-20 106 20,13-74-13,-2 1 2,0 0-9,-8 13-5,3-10-82,-1-6-175</inkml:trace>
  <inkml:trace contextRef="#ctx0" brushRef="#br0" timeOffset="2726">1257 226 74,'0'0'43,"0"0"-1,0 0 8,0 0-19,0 0 0,0 0-19,123-41-3,-103 33-8,0-1-1,-4 4 2,-3-2-2,-4 4 1,-2 0-1,-5 3 6,-2 0 21,0 0 73,0 6-33,-9 13-32,-2 5-25,-2 1 3,2-1 0,3-2-11,4-4 18,4-6-19,0-4 16,0-4-17,0-2 7,0-2 5,7 0-7,4 0-4,0-4 7,3-12-8,-3-2-8,-3-2 7,-1-4-35,-5-5-18,1 4-128,-3 7-155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1.7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4 212,'0'0'108,"0"0"-77,0 0-10,0 0-2,0 0-9,0 0-1,0 0-18,0-4 12,0 4-10,0 0 8,0 0-1,0 0 1,0 0-1,0 0 0,0 0-2,0 0-12,0 0-37,0 0-61</inkml:trace>
  <inkml:trace contextRef="#ctx0" brushRef="#br0" timeOffset="437">0 4 39</inkml:trace>
  <inkml:trace contextRef="#ctx0" brushRef="#br0" timeOffset="120097">3472 2565 178,'0'0'167,"0"0"-102,0 0-2,0 0-15,0 0 4,0 0-46,0 0-6,135-4-67,-116 1-275</inkml:trace>
  <inkml:trace contextRef="#ctx0" brushRef="#br0" timeOffset="151271">8547 22 159,'0'0'101,"0"0"-69,0 0-13,0 0-19,0 0-7,0 0-34,0 0-81</inkml:trace>
  <inkml:trace contextRef="#ctx0" brushRef="#br0" timeOffset="185049">12482 1150 10</inkml:trace>
  <inkml:trace contextRef="#ctx0" brushRef="#br0" timeOffset="187947">14679 1248 218,'0'0'144,"0"0"-106,0 0-37,0 0-1,0 0-187</inkml:trace>
  <inkml:trace contextRef="#ctx0" brushRef="#br0" timeOffset="196882">14162 631 45,'0'0'112,"0"0"-93,0 0-19,0 0-4,0 0-15</inkml:trace>
  <inkml:trace contextRef="#ctx0" brushRef="#br0" timeOffset="198217">15446 723 340,'0'0'153,"0"0"-105,0 0-21,0 0-14,0 0-13,0 0-43,0 0-122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0.1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0 130,'0'0'149,"0"0"-90,0 0-59,0 0 39,0 0 14,0 0-15,0-3-37,0 3 52,0 0-13,0 0 11,0 0-9,0 0 8,0 0 9,0 0-33,0 0 2,0 0-27,0 0 4,0 9 6,0 7-15,0 5 5,0 8-1,0 3 1,0 4 0,0 0 0,0 4 10,0-2-22,0-2 5,0-4-4,-5-4-38,1-6-18,4-8-21,0-6-34,0-8-110</inkml:trace>
  <inkml:trace contextRef="#ctx0" brushRef="#br0" timeOffset="409">0 56 140,'0'0'237,"0"0"-161,0 0-17,0 0-11,0 0-16,0 0-19,0 0-13,29-18 2,-9 12-1,3 3 40,2 2-25,-2 1 32,4 0-29,-2 5 7,-3 13-15,-2 7 4,-6 5-2,-8 6-12,-6 4 19,0 0-19,-2 2 2,-16-2 9,-2-4-11,0-4 6,0-7-7,0-7 0,2-7-1,1-4 1,1-7-38,3 0 4,-3-7-83,5-11 37,7-9-21,1 3 8,3 6-96</inkml:trace>
  <inkml:trace contextRef="#ctx0" brushRef="#br0" timeOffset="1153">319 234 2,'0'0'294,"0"0"-147,0 0-78,0 0 25,0 0-25,0 0-11,0 0-20,0-2-2,0 2 13,0 0-29,0 6-3,0 10-15,0 4 11,0 6-6,0 0-8,0 1 1,0-2 0,0-3 0,0-1-7,0-3-32,0-4-54,2-6-45,-2-4-119</inkml:trace>
  <inkml:trace contextRef="#ctx0" brushRef="#br0" timeOffset="8894">1887 683 49,'0'0'211,"0"0"-87,0 0-43,0 0 1,0 0 9,0 0-10,0 0-50,-31-2-26,23 16 3,2 6-16,-1 4-2,5-1 8,0-1-4,2-5 6,0-5 0,0-5-20,0-4 4,8-3-25,1 0 21,-1 0-45,0-14 29,-1-4-11,-3 0-5,1 2 10,0 6 3,-1 3 39,2 7 0,1 0 45,5 3 49,-2 11-12,3 4-49,1 0-9,-1 5-24,1-2-58,-7-7-209</inkml:trace>
  <inkml:trace contextRef="#ctx0" brushRef="#br0" timeOffset="9838">1187 695 97,'0'0'182,"0"0"-63,0 0-42,0 0 9,0 0-48,0 0-25,0 0-13,-31 15-13,22-1-4,-2 2-9,-6 6-19,3-5-121,3-3-65</inkml:trace>
  <inkml:trace contextRef="#ctx0" brushRef="#br0" timeOffset="21153">700 1250 130,'0'0'88,"0"0"6,0 0-22,0 0-13,0 0-14,0 0-31,-2 0 19,-1 0-25,3 0 15,0 0-9,0 0 21,0 0-11,0 0 4,0 0-7,0 0-13,0 0 1,0 0-8,0 0 14,0 0-15,0 0 10,0 0-3,0 0-14,0-4 7,0-6-11,7 0 11,3 0 0,0-2 0,3-1 8,-1 4-21,-1-1 13,2 1-1,1 4-5,-1 1 4,1 0-5,1-1 1,-1 5 5,1 0 2,-1 0 2,1 0 4,-1 0 9,-4 9-8,-1 0 11,1 5-19,-6 0 11,-2 4 3,-2 3-13,0-1 11,0 2-10,-12 0 5,-3 0-1,-5-2 2,-2 0-8,2 0 1,-3-2-1,4-4 1,-1 0-2,1-2-5,4-2 3,1-2 6,3-2-9,3 0 15,0 0-16,4 0 7,2 1-1,0-2 0,2 1-1,0-2-10,0 2 22,0-2-23,4 0 18,10 0-13,3 0 14,2-1-6,1-1 0,1-2 0,0 0-1,-1 0-10,-2 0-8,-2 0-58,-1 0 1,-4 1-81,-4 2-77</inkml:trace>
  <inkml:trace contextRef="#ctx0" brushRef="#br0" timeOffset="22233">1164 1240 64,'0'0'69,"0"0"15,0 0 28,0 0-21,0 0 0,0 0-15,0 0 25,0-6-30,0 6-25,-2 0-8,-4 0-2,-1 0 16,-1 0-43,-1 0 1,-4 0-3,1 4-14,-1 12 15,0 6-16,2 6 0,4 8 7,3 2 1,4 2 0,0-4-6,0-6 3,2-3 0,11-5 6,3-4-15,1-7 8,2 0-2,0-5-7,0-6 0,4 0 3,-3 0-11,0-17 19,-2-2 4,-3-5 0,-3-2-1,-6-5 2,-6-3 6,0 2-9,0-2 0,-6 4 1,-6 4-1,-1 4 10,0 4-5,-1 4-4,3 4-2,0 2-7,-2 1 6,2 6-63,-7-1-47,3 2-93,2 0-126</inkml:trace>
  <inkml:trace contextRef="#ctx0" brushRef="#br0" timeOffset="22971">1490 1220 149,'0'0'147,"0"0"-104,0 0 42,0 0 5,0 0-40,0 0-17,0 0 15,-20-12-10,15 12 31,-1 0-46,-3 0 4,0 0-25,0 10-2,3 6 0,-4 4 1,6 8-8,1 4 7,3 2-8,0 2 13,0-2-14,7-4 15,7-3-7,-1-4 1,3-5 0,1-1 0,1-3 0,3-6-9,-4-4 5,3-4 3,-2 0-32,2 0 33,-2-16-6,-3-2 6,-1-3 12,-3-3-12,-4 1 19,-3-2 0,-2-3 23,-2 0-23,0 0 25,-2 0-36,-13 0 10,-3 4-18,-2 0 0,-2 4-1,-3 4-43,0 2 15,-10 4-74,3 6-28,3 1-439</inkml:trace>
  <inkml:trace contextRef="#ctx0" brushRef="#br0" timeOffset="25043">740 1858 87,'0'0'199,"0"0"-88,0 0-43,0 0 8,0 0-24,0 0-3,0 0-29,0-15 11,0 13-30,3 0 6,1 0-7,5-2 1,4 0-2,1 0 7,6-2-18,-1 0 21,4 0-16,-1 0 9,-2 4-4,-4 2 2,-3 0-5,-1 0 4,-6 0 2,-2 10-1,1 6 1,-3 4 18,-2 4-10,0 4 15,0 5-23,0-1 9,-7-4-9,-1-2-1,-2-4 3,2-6 6,-1-4 2,-1-2-10,0-2 25,-1-4-18,-1 2 10,3-4-17,-1 2 9,3-2-3,0 0-5,2-2 4,5 0 6,-2 2-24,2-2 13,0 0-2,0 2-17,0 2 8,9 0 2,7 2-3,6 0 10,2-2 2,5 0-7,-2 0 17,0-4-14,0 2 9,-2-2-2,-6 0-4,1 0-1,-7 0 0,-5 2-52,-8 2-90,0 0-203</inkml:trace>
  <inkml:trace contextRef="#ctx0" brushRef="#br0" timeOffset="25814">1334 1815 142,'0'0'187,"0"0"-87,0 0-7,0 0-31,0 0 19,0 0-56,0 0-4,-27 0-2,13 0-1,-1 0 16,-3 8-32,3 2 20,-3 7-21,3 1 0,1 8-1,5 3 0,3 7-10,3 1 9,3-3 0,0-2 1,9-4-8,7-4 16,4-4 12,2-2-19,3-6 23,0-6-23,-2-6 3,4 0-4,-2-6-6,-3-14 6,-2-6 0,-4-4-2,-8-4 12,-8-2-1,0-1-8,0 6-1,-15 0 1,-3 6 7,1 3-7,1 4-1,1 3 0,-1 5-13,3 0-31,-6 2-29,7 4-87,-2 0-226</inkml:trace>
  <inkml:trace contextRef="#ctx0" brushRef="#br0" timeOffset="26543">1623 1783 188,'0'0'252,"0"0"-115,0 0-56,0 0-9,0 0-52,0 0-12,0 0-1,3 18 4,1 2-5,3 6 27,-2 6-2,-1 7-2,-2 1 1,2 2-30,-1-4 16,-1-4-10,0-4-12,0-6 19,0-4-27,-2-8 14,3-2-20,-3-4-38,0-4-17,0-2-18,0 0-49,0 0-166</inkml:trace>
  <inkml:trace contextRef="#ctx0" brushRef="#br0" timeOffset="27085">1661 1807 26,'0'0'172,"0"0"-38,0 0-23,0 0-40,0 0 21,0 0-53,0 0 4,-9 0-11,3 0-9,-3 0-22,-2 6 21,-2 4-12,-1 3-9,1-2-2,0 1 3,1-2-9,6-2 8,1-2-8,3-3 7,2-3-19,0 0-33,0 0-55,4 0 9,5-3-26</inkml:trace>
  <inkml:trace contextRef="#ctx0" brushRef="#br0" timeOffset="29037">905 2514 188,'0'0'167,"0"0"-62,0 0-5,0 0-6,0 0-11,0 0-42,0 0 4,0 0-31,0 0 22,0-2-35,0 2 14,0-2-15,0 0-9,0-4-5,7-2-31,3-2 22,6-2 0,5 0 20,0 0 6,2 2-10,0 0 5,-2 2 2,-3 2-1,-2 4-7,-5 2 7,-2 0 1,-3 0-3,-4 2 9,2 14 4,-4 4-10,0 6 22,0 6-15,-10 6 2,-3 3 0,-5-4-8,3-1-2,-1-8-9,3-6-2,1-5 24,3-5-9,-2-5-2,3 2 0,-2-3 0,4-2 9,-1 0 23,3-2-33,0-2 19,1 2-7,3-2-2,0 0-4,0 0-12,0 0-4,3 0-3,10 0 0,7 0 11,2 0-5,2 2 14,1 0-14,0 0 17,-2 0-17,0 2 7,-4-2-16,-4 0-40,-1 0-2,-3 0-21,-7 0-105,-1 0-143</inkml:trace>
  <inkml:trace contextRef="#ctx0" brushRef="#br0" timeOffset="29863">1414 2396 120,'0'0'183,"0"0"-66,0 0 13,0 0-6,0 0-33,0 0-23,0 0-47,-31 0 14,20 2-32,2 10 7,-3 4-9,4 10-2,-1 4 1,3 8-1,0 2 1,4 0 0,2-2-7,0-6 16,0-7-18,12-7 3,3-4 5,1-6-11,4-4 6,4-4-4,1 0-9,0 0 2,-1-11-9,-4-4 18,0-6 8,-7 2-1,-1-6 2,-8 0 13,-4-2-14,0-3 13,-8 0-12,-13 2 1,1 2 2,-3 2 9,4 6-26,3 2-17,3 4 4,-1 4-46,5 4-63,1 2-188</inkml:trace>
  <inkml:trace contextRef="#ctx0" brushRef="#br0" timeOffset="30613">1677 2486 100,'0'0'210,"0"0"-104,0 0-20,0 0-12,0 0-50,0 0 1,0 0-25,11-48 15,-1 38-1,0-2 6,3 2-19,3 0 5,-1 2 1,4 2 6,1 4 3,-5 2 5,3 0 17,-3 0-6,-1 4 36,-5 8-61,0 0 19,-5 4-10,-2 2 20,-2 4-10,0 4-10,-4 2 4,-9 0-20,-3-2 15,1-2-14,-1-6-2,3-4 7,2-4-15,3-3 11,2-4-2,4-1 0,0 0 4,0 1-11,2 1 7,0 0-7,0 2-3,0 3 8,0 1-6,0 1 8,4-1-10,7-2-26,0-2 21,7-4 2,2 0 6,5-2 7,4 0-10,-2 0 7,2-4-4,-6-5-18,0 2-58,-7 0-91,-10 3-237</inkml:trace>
  <inkml:trace contextRef="#ctx0" brushRef="#br0" timeOffset="46965">1862 1452 85,'0'0'58,"0"0"10,0 0-8,0 0-3,0 0-23,0 0 24,0 0-16,0 0 8,0 0-2,0 0-9,0 0 1,0 0-21,0 0 16,0 0-25,0 0 6,0 0-9,0 0-4,0 0-3,0 0-9,0 9 8,0 5-5,0 1-1,0 6 0,0-2-15,0 2-41,0-2 12,0 2-53,0-6-8,0-2-119</inkml:trace>
  <inkml:trace contextRef="#ctx0" brushRef="#br0" timeOffset="48481">2065 1448 36,'0'0'91,"0"0"-19,0 0 0,0 0 8,0 0-43,0 0 2,0 0-24,0 0 2,0 0-8,0 0-9,0 0 0,0 0 5,0 0-13,0 0 9,-7 0-2,0 4-6,1 2 5,-3 2-5,2 1-3,-2-1 9,3-1-7,-1 1 2,2-2 12,1-2-14,4 3 14,-3-3-6,3 0 0,0-1-1,0 4 0,0-2 1,0 1-1,0 2 2,7-1 1,-2-4 6,-1 4-13,1-3 12,-1 0-8,0 2 1,1-2 0,-3-3 0,3 4-1,-3-3 0,1-2-22,-1 0 22,2 0-42,0 0 41,3 0-5,2 0 7,-2 0-1,-1 0-12,1 0-12,-1 0 5,0 0 19,-2 0-12,-4-2 12,0-3-2,0 1 3,0 1 11,0-3-9,0 1 10,0 1-3,-4 3 1,-2-2-9,0 3 13,1 0-13,-1 0-2,2 0-2,-3 0 2,-5 0-38,0 8-12,-2 3-34,1-4-73</inkml:trace>
  <inkml:trace contextRef="#ctx0" brushRef="#br0" timeOffset="50343">1869 2002 110,'0'0'78,"0"0"-19,0 0 19,0 0-5,0 0-9,0 0-30,0 0 24,0 0-13,0 0 8,0 0-30,0 0 18,0 0-7,0 0-6,0 0-13,0 0-14,0 0 13,0 10-13,0 4-2,0 4 10,0 0-18,0 2-4,0-2-17,0 0-65,0 2-40,0-4-20,0-6-104</inkml:trace>
  <inkml:trace contextRef="#ctx0" brushRef="#br0" timeOffset="51049">2074 2014 22,'0'0'125,"0"0"-44,0 0-55,0 0 65,0 0-25,0 0-17,0 0-34,-7-4 25,0 4 18,0 0-18,-1 0-23,-1 0-16,-3 0-2,4 6-4,-3 2 4,-1 4-22,4 0 15,-3 2-26,1 2 4,2-2 23,1 0-18,5-2 15,2-2-39,0 0 48,0-4-18,0 0 19,2-2 2,7 0 18,2-2-11,0 0-9,2-2 1,-1 0 0,-3 0-2,-1 0 5,-1 0-10,-2 0-8,-1 0-3,1 0-11,-5-6 22,0 0 6,0-2 1,0 0 7,0 2 9,-5 2 38,-2 2-54,-2 0 2,1 2-3,1 0 0,0 0-116</inkml:trace>
  <inkml:trace contextRef="#ctx0" brushRef="#br0" timeOffset="52551">2074 2682 130,'0'0'110,"0"0"-35,0 0-12,0 0 5,0 0-25,0 0 12,0 0-26,0-1 23,0 1-19,0 0 6,0 0-16,0 0-8,0 0-15,0 0-6,0 0-1,0 0-6,0 0 5,0 0-2,0 0 10,0 0-14,0 0 5,0 0 2,0 0-2,0 0 8,0 0 2,0 0-8,0 0 4,0 0 3,0 4 0,0 7 7,0 3-5,0 4 27,0 4-9,0 7-14,0-1-6,-2 0-3,0-4-20,-1-6-28,3-4 15,0-4-35,0-10-11,0 0-91</inkml:trace>
  <inkml:trace contextRef="#ctx0" brushRef="#br0" timeOffset="53295">2243 2692 91,'0'0'94,"0"0"0,0 0-12,0 0-10,0 0 19,0 0-29,0 0 10,0-7-11,0 7 1,0 0-41,-2 0-12,-7 3-9,2 5-1,-4 5-7,2 3-5,0 0 13,1 2-17,2 2 17,4-2-26,2 0 13,0-2-11,0-4 12,0-2-15,5-4-5,4-2-1,2-2 2,3-2 31,-1 0-33,-2 0 24,3 0-11,-6-6-6,-1 0-33,-5 0 7,-2 0 10,0 2 19,-2 0 22,-11 2 1,-3 0 50,3 2-42,-1 0 55,-1 0-63,6 0-10,-1 2-111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05.4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39,'0'0'97,"0"0"-58,0 0-5,0 0 7,0 0-14,0 0 16,0 0-25,0 0 25,0 0-14,0 0 20,0 0-35,0 0 11,0 0-14,0 0-10,0 0 5,0 0 1,0 0 8,2 0-14,1 0 17,3 0-16,0 0 4,4 0-6,-1 0 0,1 0 1,2 0-1,1 0 0,1 0 7,-1 0-11,3 0 14,-3 0-10,3 0 1,-1 0-1,1 0 2,2 0 0,-2 0 1,-1-1 3,0 1-8,-2 0 11,3-2-12,-5 2 9,2 0-7,1 0 1,-4 0 0,2 0-1,1 0 2,0 0-2,1 0 5,-3 0-11,3 0 14,-4 0-11,1 0 5,-1 0-2,1 0 1,-5 0 0,4 0 0,-2 0 1,1 0-2,0 0 5,0 0-11,0 0 14,-1 0-11,4 0 4,-3 0 0,-1 0 1,1 0 0,1 0-2,-2 0 2,-1 0-2,-1 0 4,2 0-4,-2 0 1,1 0 0,1 0-1,2 0 1,1 0 0,-1 0 1,2 0-2,1 0 8,1 0-17,1 0 20,-2 0-17,0 0 8,0 0-1,-1 0 0,-1 0 1,0 0-2,0 0 2,-2 0-2,2 0 10,0 0-19,0 0 18,1 0-15,-1 0 8,-1 0-1,2 0 0,-3 0 1,2 0-2,0 0 8,2 0-14,1 0 17,-1 0-10,1 0 1,-3 0 5,-3 0-5,1 0-1,1 0 7,-4 0-6,3 0-2,-5 0 8,4 0-16,-4 0 18,2 0-15,1 0 13,-1 0-4,2 0-3,-4 0 1,3 0-2,-3 0 2,2 0-2,0 0 11,0 0-17,1 0 14,-1 0-14,1 0 7,0 0 0,-1 0 0,-1 0 2,-1 0-2,3 0 8,-3 0-16,3 0 19,0 0-12,-3 0 1,3 0 0,-2 2 0,0-2 1,0 1-3,1-1 11,-2 2-19,1-2 20,-1 1-19,4-1 16,-4 2-7,2-2 0,-1 0 0,1 0 0,-2 1 0,2-1-1,-2 0 7,0 0-16,1 0 20,-1 0-16,2 0 12,2 0-7,0 0 1,-1 0 0,2 0 0,-2 0 3,2 0-9,-5 0 12,2 0-11,-3 0 11,2 0-12,-1 0 6,1 0 0,-1 0 0,0 0 0,0 0 0,-1 0 7,-1 0-13,0 0 15,-2 0-3,0 0-5,3 2 7,-3-2-8,0 0 0,0 1 0,2-1 8,0 0-14,-2 0 16,3 0-19,-1 2 18,0-2-11,0 0 4,0 0-2,3 0 1,-3 0-1,0 0 0,0 0 10,0 0-20,-2 2 20,3-2-17,-1 0 14,1 1-7,-3-1 0,2 0 0,-2 2-1,0-2 2,0 0 0,0 0 10,0 0-16,0 0 13,0 0-13,0 1 12,0-1-7,0 0 0,0 2-21,0-2-20,-5 0-126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4:12.2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3207 1159 204,'0'0'207,"0"0"-84,0 0-49,0 0 15,0 0-46,0 0-15,0 0-7,-7 0-20,1 2 7,1 4 3,-2 5-22,3-1 22,0 2-21,-1 2 19,1 0-9,2 2 0,0 0 7,2 2 12,0-2-18,0 0 17,0-4-12,0 0 3,0-4-2,2 1-14,6-2 7,-1-1-1,2-1 1,-2-1 0,2-3-9,-3-1 6,1 0-5,0 0 5,2 0-6,-3-1 18,-2-8-4,1-3-4,-1 0 6,-4-4 7,0 0-13,0-2 24,0 0-24,0 0 7,-2 0 5,-5 0-8,1 2 2,0 4-7,-1 0 5,0 3-4,0 3-2,3 2-7,-3 2-1,-4 2-72,2 0-49,0 0-215</inkml:trace>
  <inkml:trace contextRef="#ctx0" brushRef="#br0" timeOffset="812">3401 1129 337,'0'0'143,"0"0"-115,0 0 27,0 0 20,0 0 18,0 0-56,0 0 38,0-2-17,0 2 3,0 0-5,0 0-34,0 0-6,0 0-6,0 0-20,0 4 1,2 14 9,0 4 0,1 5 14,-1 3-6,0-2-7,-2 0-2,2 2-16,1-4-11,-3 4-58,0-5-28,0-10-153</inkml:trace>
  <inkml:trace contextRef="#ctx0" brushRef="#br0" timeOffset="11502">1877 961 155,'0'0'88,"0"0"-45,0 0 17,0 0 0,0 0-39,0 0 28,0 0-7,0 0 22,0 0-31,0 0 22,0 0-22,0 0 3,0 0-3,0 0-1,0 0 5,0 0-25,0 0 10,0 0-14,0 0-3,0 0-4,0 0 11,0 0-12,0 0 10,0 0 10,0 0-18,0 0 1,0 0 8,2-3-22,2-5 17,1 1-12,1-4 7,2-1-1,0 2 0,1-2-11,1 2 10,0 2-32,1 0 31,1 2-21,-1 2 22,-3 2-12,4 0 11,-3 2 2,-1 0 0,1 0-1,3 0-5,-4 0-3,1 0-2,1 2 9,-2 2-23,1 0 24,0 0-11,2 0 11,2 0 0,-1 2-11,1 0 11,1 0-13,-1 0 13,0 0-6,1-2-2,-1 0-3,3 0 12,1 0-5,-1-2 5,1 0 0,1 0 0,1-2-5,-2 0 17,1 0-24,-3 0 24,1 0-19,-1 0 15,-1 0-8,-3 0 0,0 0-1,1 0-6,-1-2 14,-2-2-15,2 0 21,-5 0-16,3-2 4,1-2-2,-4 0 0,-2 0 1,1-2 0,-1 0 6,-2 0-12,-2 0 12,0 0-10,0 2 12,0 0-16,0 2 15,0 2-7,0 0 0,0 2 7,0 2-5,0 0 6,0 0-11,0 0 12,0 0-18,0 0 10,0 0-2,0 0-14,0 0 3,0 0 12,0 2 0,0 6-9,2-2 19,2 2-20,-2 0 26,-2 2-27,2-2 19,-2 0-8,2 0 0,0 0 1,0-4-7,0 0 8,1 0-12,-1-2 16,2 0-15,0 2 15,2-2-14,0 0 6,3-2 2,2 2 0,3-2 2,-2 0-4,2 0 6,1 0-15,2 0 21,-2 0-20,3-4 10,-1-2 0,-1 2-16,-3-2 9,1 2 7,-1-2-13,-1 2 12,1 0-2,0 0-7,1 2 16,3 0-7,1 0 1,0 0 0,2 0 0,-2 0 0,-1 2 0,-3-2-2,-1 2-7,-3 0 18,-2 0-15,-1 0 7,-1 0-2,2 0 1,-4 0 0,3 0 9,-3 0-9,0 4 19,0 2-18,1 0 16,0 2-6,-1-2-2,1 2 1,-3 2 16,0-2-19,0 2-6,0-2-1,0 0 10,1 0-22,-1-2 5,0-2-32,-2-2-124</inkml:trace>
  <inkml:trace contextRef="#ctx0" brushRef="#br0" timeOffset="14048">2469 386 183,'0'0'96,"0"0"29,0 0-24,0 0-1,0 0-31,0 0-3,0 0-4,0 0-5,0 0-2,0 0-25,0 0 16,0 0-44,0 4 23,-2 14-24,-6 2 11,-4 6-10,-1 2-2,-3 0 13,3 0-13,-3-2 0,3-2-31,2-4 5,-1-3-21,6-3 0,-1-4-54,3-2-24,0-2-126</inkml:trace>
  <inkml:trace contextRef="#ctx0" brushRef="#br0" timeOffset="14490">2465 428 117,'0'0'130,"0"0"-81,0 0 20,0 0-31,0 0-2,0 0-35,0 0 30,13 6 27,-8 6 0,2 4-8,-1 6-9,-1 0 8,-1 4-35,2 0 4,0 1-4,-4-6-10,2-1-4,0-3-8,-1-6-28,1 0-47,0-5-19,-2-5-151</inkml:trace>
  <inkml:trace contextRef="#ctx0" brushRef="#br0" timeOffset="14882">2407 618 18,'0'0'77,"0"0"-13,0 0-28,0 0 17,0 0-15,0 0-4,0 0-22,81-5-6,-68 2 5,1 1-9,-2-2-4,1 0-8,-1 3-39,-3-4-146</inkml:trace>
  <inkml:trace contextRef="#ctx0" brushRef="#br0" timeOffset="15182">2621 472 150,'0'0'178,"0"0"-89,0 0-28,0 0 40,0 0-61,0 0-10,0 0-14,0 0-6,0 0 28,0 6-5,0 4 22,0 4-35,0 0 8,0 2-27,0-2 15,0 3-9,0-6-7,0 1 2,0-2-2,0-2 0,0 1-4,0-1 3,0-1-10,4 0 10,5-2-8,7-1 8,2-2-55,4-2 17,3 0 32,6 0-28,-7 0-63,-8 0-211</inkml:trace>
  <inkml:trace contextRef="#ctx0" brushRef="#br0" timeOffset="16878">0 938 178,'0'0'154,"0"0"-83,0 0 20,0 0 21,0 0-38,0 0-25,0 0 14,0-2-32,0 2 22,0-2-27,0 2 12,0 0-31,0 0 14,0 0-21,0 0 0,0-2-1,0 2-18,0-4 19,0 0-52,8-2 35,2-2-3,5 0 14,1 0 2,4 0 3,0 2 0,-3 2-14,-1 0 14,0 4-26,-5 0 26,-2 0-36,0 0 36,0 0-29,0 0 17,2 2 7,3 4-8,3 0 14,3 2 0,5-2-8,2-2 21,0 2-28,-4-4 25,2 2-21,-2-2 11,-4-2-7,-1 0-17,-2 0 3,-1 0 20,-2 0-31,1 0 31,-1 0-24,-1-2 24,-1-4-21,-3-2-13,4 0-23,-5 0-15,-1-2 6,1 0 43,-5-2-4,1 0 17,-3-2 11,0 0 1,0 2 36,0 0-21,0 2 12,0 4 15,0 0-16,-3 2-4,1 2-22,2 0 12,0 2-7,0 0-4,-3 0 6,3 0-8,0 0 1,0 0-1,0 0 0,0 0 0,0 10-8,0 0 20,0 0-9,0 2-2,0-2 3,3 0-3,-1-2-1,1-2 0,-1 0 0,0 0 0,0 0 1,1 0-2,1-2 12,0 2-22,0-2 12,1 2-1,0-2 0,-1 2 2,3 0-2,-1-2 0,3 2-2,3-2 6,-2-2-16,4 0 20,4-2-17,-2 0 9,3 0 0,2 0-1,1 0-1,0 0 0,0-6-12,1-2 12,-4 2-25,2 0 26,-1-2-21,-3 2 21,4-2 0,-1 2-2,-1 0 3,2 2 0,1 0 2,-2 2 5,2 0 3,1 0-10,-1 0 14,2 0-13,-1 0 9,-3 2-8,-3 0-2,-1 0 5,-5 0-3,0 0-4,-3 0 8,-4 0-17,2 0 22,-1 0-10,-1 2 0,1 4 5,0 0 6,-3 2-5,2 4 39,-2-2-17,2 2 10,-1 0-26,-1-2 4,0 0-11,0-2-4,0 0-2,4-2-1,-4-2-25,0 0-94,0-4-193</inkml:trace>
  <inkml:trace contextRef="#ctx0" brushRef="#br0" timeOffset="18915">775 464 124,'0'0'173,"0"0"-47,0 0-18,0 0 5,0 0-53,0 0-22,0 0 8,0-2-23,0 2 32,0 0-35,0 0 7,0 12-26,-6 6 11,-3 6-12,-3 6 7,1 2-6,1 3-1,-2 1-20,1-4-64,7-4 15,2-7-19,2-9 30,0-6-53,0-6-92</inkml:trace>
  <inkml:trace contextRef="#ctx0" brushRef="#br0" timeOffset="19372">775 486 93,'0'0'144,"0"0"-98,0 0-13,0 0-7,0 0 27,0 0-15,0 0-12,18 36 19,-13-18-37,-3 0 18,2 2-20,0 2 6,1 0-11,-1 0-2,3-1 1,-2-3-20,1 0-45,-1-6-32,-3-3-17</inkml:trace>
  <inkml:trace contextRef="#ctx0" brushRef="#br0" timeOffset="19806">708 676 18,'0'0'86,"0"0"-27,0 0-7,0 0-35,0 0 18,0 0-32,0 0 13,96 0-16,-80 0-1,-5 0-19,-2 0-99</inkml:trace>
  <inkml:trace contextRef="#ctx0" brushRef="#br0" timeOffset="20167">916 512 59,'0'0'171,"0"0"-68,0 0-39,0 0 27,0 0-41,0 0-2,0 0-48,0 0 25,0 0-24,0 0 15,0 12 7,0 4-6,2 4 4,-2 2-20,0 2 22,0 1-22,0 1 0,0-2 0,0 0-2,0-3-44,2-2-15,-2-4-81,0-7-176</inkml:trace>
  <inkml:trace contextRef="#ctx0" brushRef="#br0" timeOffset="20661">1031 518 97,'0'0'177,"0"0"-48,0 0-56,0 0 25,0 0-50,0 0-19,0 0-19,0 0 0,0 12 25,0 2-35,0 6 26,0 1-24,0 2-2,0 4 10,0-1-16,0-1 6,0-2-39,0 0 9,0-7-32,0-6 11,2-4-96,1-4-62</inkml:trace>
  <inkml:trace contextRef="#ctx0" brushRef="#br0" timeOffset="22870">918 676 48,'0'0'66,"0"0"-25,0 0 18,0 0-3,0 0 2,0 0-18,0 0-2,0 0-7,0 0 0,6 0 19,1 0-33,2 0 18,2 0-26,2 0 5,1 0-14,-1 0 0,1 0-1,-5 0-9,-1 0-98,-5 0-244</inkml:trace>
  <inkml:trace contextRef="#ctx0" brushRef="#br0" timeOffset="23958">831 86 201,'0'0'153,"0"0"-57,0 0-9,0 0-21,0 0 12,0 0-26,0 0 13,0-6-30,0 6 21,0 0-34,0 0 5,0 0-20,0 0 9,0 0-1,0 0-14,0 0 21,0 0-20,0 0-4,0 4-2,0 12 3,0 6 1,0 4 0,0 2 0,0 5-6,0-3-9,0 0-31,0-2 14,0 1-57,0-7-4,0-8-162</inkml:trace>
  <inkml:trace contextRef="#ctx0" brushRef="#br0" timeOffset="24596">822 92 149,'0'0'153,"0"0"-68,0 0 1,0 0 11,0 0-61,0 0 19,0 0-36,-7 0-5,-2 4-14,1 4 2,-4 0-4,-1 0-4,-5 10-14,3-4-74,2-2-115</inkml:trace>
  <inkml:trace contextRef="#ctx0" brushRef="#br0" timeOffset="25340">740 300 162,'0'0'91,"0"0"7,0 0 6,0 0-38,0 0-10,0 0-31,0 0 18,0-3-30,0 3 22,0 0-25,0 0 13,0 0-23,0 0 6,0 0-14,0 0 16,4 0-18,5 3 20,2 1 0,0 0 6,5-2 10,-1 2-25,3 0-1,0-3 0,2 2-20,5-3 10,-6 0-104,-5 0-94</inkml:trace>
  <inkml:trace contextRef="#ctx0" brushRef="#br0" timeOffset="25964">1002 136 68,'0'0'137,"0"0"-84,0 0-38,0 0 73,0 0-48,0 0 7,0 0-46,0 111-2,0-79-22,0-5-62,0-7-175</inkml:trace>
  <inkml:trace contextRef="#ctx0" brushRef="#br0" timeOffset="26227">1043 128 74,'0'0'86,"0"0"-11,0 0-40,0 0 20,0 0-15,0 0-8,0 0-2,58 10-8,-56 2 4,-2 0 4,0 2 27,0 2-56,-4-2 8,-8 3-9,-1-6-2,1 1-22,1-2-16,3-5 8,3-1 3,3-1 27,2-3-27,0 0 12,0 0-16,0 0 33,5 0 1,5 0 0,3 0 7,-1 0-8,-1 3 16,1 4-9,-4-3-1,1 2 3,-5-2-3,1 1-6,-2 2 11,-3 0 35,0 1 44,0 3-17,0 1-44,-3-3 15,-8 2-43,-2-4 22,-3 2-15,3-1 10,1-4-18,3 0-2,3-4-15,2 0-103,1 0-130</inkml:trace>
  <inkml:trace contextRef="#ctx0" brushRef="#br0" timeOffset="26834">1232 250 64,'0'0'128,"0"0"-90,0 0-1,0 0 12,0 0-7,0 0-2,0 0 2,0 28-14,0-16-20,0-2 16,0-2-23,0-1 7,0-3-2,0 1-6,0-3 0,0 0-6,2-2 5,0 0-10,3 0-13,-1 0-2,1-2 19,0-9 14,-1 2-9,-2-1 2,0 0 0,0 3 1,-2 3 9,2 4 9,-2 0-19,3 0 0,-1 3 1,0 9 41,0 2-3,3 4 10,-2-2-6,-1 2-8,-2 2-13,0-2-22,0 2 12,0-2-2,0-2-20,-12 0 8,1 0 1,-2-4-63,-7 2-8,2-4-95,5-2-122</inkml:trace>
  <inkml:trace contextRef="#ctx0" brushRef="#br0" timeOffset="27442">1370 120 143,'0'0'160,"0"0"-70,0 0-27,0 0 22,0 0-44,0 0-18,0 0-3,0 8 7,0 10 15,0 4-35,0 4-2,0 4-5,0 2 0,0-2-33,0-2-23,0-6 11,0 0-23,0-8-18,0-4-129</inkml:trace>
  <inkml:trace contextRef="#ctx0" brushRef="#br0" timeOffset="27744">1341 274 162,'0'0'59,"0"0"16,0 0-25,0 0 1,0 0-24,0 0-1,0 0-1,40 0 2,-31 0 1,0-3-28,5 1 10,-1 1 0,3-3-6,1 0-3,-1-3-1,-3 1 0,1 1 1,-6-3-2,1 2-5,-7-2 6,0 2-28,-2-2 11,0 2-20,0 0-2,-4 0 1,-7 2 18,3 2 20,-4 2 26,3 0-16,1 0-10,-2 9 0,4 5 2,1 4 5,3 5-7,2 0 20,0 1 1,0 1-4,7-5-6,11 0-11,-1-9 0,-3-2-219</inkml:trace>
  <inkml:trace contextRef="#ctx0" brushRef="#br0" timeOffset="33042">733 205 123,'0'0'104,"0"0"10,0 0-25,0 0 3,0 0-30,0 0 9,0 0-25,0-3 21,0 3-8,0 0 7,0 0-27,0 0-14,0-2 1,0 2-20,0 0-2,0 0 9,0 0-4,0-2-8,0 2 27,0 0-18,0-2 4,0 2 0,0-4-13,0 3-2,0-3 3,2-3-18,7 1 27,0 0-27,2 2 24,0 2-16,3 0 8,-3 2-7,0 0 1,-2 0 2,2 0-10,-5 0 17,1 0-9,0 2 9,-4 4-11,1 2 3,-4 3-4,0 0-8,0 3 1,0 2 10,0 2 7,-10 0-9,-3-3-7,2 2 14,-2-2-15,0 0 15,-1-1-1,5-3 0,0 4-4,1-3 11,3 0-13,0-2 16,3-2-21,0-2 14,2-2-8,0-2 7,0 0 0,0 0-14,0 0 4,0-2 3,2 2-15,10-2 15,-1 2 7,2-2-6,3 0 1,-1 0 4,-1 0-14,-1 0-17,5 0-53,-5 0-43,-5 2-90</inkml:trace>
  <inkml:trace contextRef="#ctx0" brushRef="#br0" timeOffset="34633">2454 132 352,'0'0'99,"0"0"-61,0 0 27,0 0-8,0 0-35,0 0-15,0 0-14,2 0 4,3 0-3,1 0-30,1-4 28,5 0 2,-2 0 6,3 0 0,1 2 1,-3 2 9,3 0-10,-3 0 28,-3 0-17,2 0 14,-6 0-25,-2 2 1,-2 8 7,0 4 9,0 2 23,-4 2-40,-8 0 0,6-1-15,-1-6 14,5 0-10,2-3 10,0-1-9,0-3 8,0-1-6,13 1 9,3-4-2,4 0-17,2 0 17,5 0-9,4 0-22,-6 0-145</inkml:trace>
  <inkml:trace contextRef="#ctx0" brushRef="#br0" timeOffset="35242">2810 90 173,'0'0'218,"0"0"-124,0 0-31,0 0 17,0 0-38,0 0-3,0 0-32,0 4 25,0 10-30,0 6 19,0 4-21,0 2 10,0 2-9,0 4-1,-4-5-21,2-2-60,2-1 1,0-8-104,0-6-108</inkml:trace>
  <inkml:trace contextRef="#ctx0" brushRef="#br0" timeOffset="35551">2779 96 176,'0'0'170,"0"0"-112,0 0-39,0 0-9,0 0-1,0 0-9,0 0 8,76-16 4,-63 16-8,-2 0 15,3 4 8,-5 4-8,-1 0 0,-2 2-3,-4 0-16,-2 2 34,0 0-34,-2 2 18,-15-2-11,-1 0-14,1 0 1,-1-1-6,5-6-24,4 1 2,4-4 25,3-2-14,2 2 21,0-2-41,0 3 26,0-2 7,7 3 10,4 2 13,0 2-12,1 0 19,-2-2-19,-1 2 28,1-1-19,-4 0 30,-2 1-31,-2-2 10,-2 2-12,0-2 43,0 2 30,-10 0-37,-11 0-11,-1 2-31,0-2 16,-3 0-8,7-4-5,5 0-4,5-4-32,8 0-53,0-4-74,0-8-229</inkml:trace>
  <inkml:trace contextRef="#ctx0" brushRef="#br0" timeOffset="36182">3007 174 62,'0'0'185,"0"0"-93,0 0-15,0 0-20,0 0-13,0 0-44,0 0 17,0 13 5,0-2 11,2 3 2,-2-2-26,2-2 4,0-1-11,1-5-4,-1 0 6,2-2-14,0-2 3,1 0 7,-1 0-9,6 0-11,-4 0 18,3 0-14,0-7 5,0-5-38,-5 2 17,1 2 23,-5 1 9,2 4 6,-2 2 1,0 1 3,0 0-2,0 0 3,0 4-2,0 7 15,0 8 14,0-1 8,0 3-37,0-2 15,0 2-11,-2 1-7,-5 0 4,1-2-10,-2 0 0,0-2-9,1-2 9,-2 2-52,2-6-28,3 0-90</inkml:trace>
  <inkml:trace contextRef="#ctx0" brushRef="#br0" timeOffset="36932">3211 42 191,'0'0'109,"0"0"-47,0 0 19,0 0-41,0 0-15,0 0-19,0 0 8,0 0-14,0 0 20,0 0-4,0 2 10,0 4 2,0 2-7,0 4 5,0 2-13,0 2 21,0 4-33,0 2 17,-6 4-17,-3 2-2,2 0-11,0-2-29,1-2 2,1-6-13,1-2 21,2-5-52,0-2-57</inkml:trace>
  <inkml:trace contextRef="#ctx0" brushRef="#br0" timeOffset="37338">3103 182 123,'0'0'128,"0"0"-61,0 0-40,0 0 12,0 0-23,0 0 11,0 0-20,39 0-6,-30 0 13,3 0-12,5 0-4,-1 0-16,-5 0-83</inkml:trace>
  <inkml:trace contextRef="#ctx0" brushRef="#br0" timeOffset="37600">3278 184 22,'0'0'182,"0"0"-107,0 0-16,0 0-2,0 0-23,0 0-34,0 0 23,41-6-11,-35 0 35,1-2-35,-1 0 17,-2 2-29,2-2 10,-4 2-8,-2 0-2,0 2-1,0 2-38,-8 2 32,0 0 7,-3 0 1,5 12 6,-2 6-7,6 4 6,2 0-6,0 0 18,0 0-18,12 1 12,3-6-12,1-3-87</inkml:trace>
  <inkml:trace contextRef="#ctx0" brushRef="#br0" timeOffset="38794">2583 70 18,'0'0'164,"0"0"-82,0 0 13,0 0-25,0 0-20,0 0-2,0 0-12,0 0 24,0 0-22,0-2 7,0 2-9,0 0 24,0 0-26,0 0 12,0 0-16,0 0-7,0 0-3,0 0-18,0 0-4,0 0-3,0 0 4,0 6-6,3 10-2,-1 4 15,2 2-6,-2 2 1,-2 2-1,2 4-6,-2 0-23,2-3 26,3 1-39,-2-1-1,1-5-32,-2 0-29,-2-6-46,0-4-85</inkml:trace>
  <inkml:trace contextRef="#ctx0" brushRef="#br0" timeOffset="39394">2619 34 85,'0'0'129,"0"0"-96,0 0 4,0 0-12,0 0-5,0 0-7,0 0 16,0 0 14,0 0-18,0 0 14,0 0-18,0 0 28,0 0-17,0 0 16,0 0-15,0 0 7,0 0-6,0 0-23,0 0 12,0 0-23,0 0 10,0 0 2,0 0-5,0 0 0,0 0 12,0 0 3,0 0-21,-7 0-1,-2 12 0,-2 0-1,-2 4 14,1-2-32,1 2 26,1-2-20,-2-2 13,5 0-7,1-4-5,2-4-6,2-2 12,2 0 6,0-2-9,0 0 16,0 0-14,0 0 14,0 0-17,0 0 10,0 0 0,0 0 6,0 0-5,0 0-1,0-4 2,0 0-13,4-2 20,2-2-15,1 2 12,-1-2-6,4-2 0,-4 2 0,1 0-1,-1 0 11,-1 2-16,0 2 14,-5 0-13,2 0 17,-2 2-1,0 0 1,0 2 1,0 0 0,0 0-12,0 0-2,0 0 14,0 0-26,0 0 2,0 6 10,0 6 0,0 6 1,2 0 0,0 2 1,1 0-2,-1 0 7,0 0-19,-2-2 23,2-2-25,2 1 11,-2-3 3,3 0-7,-2-1-5,-1-1 5,2-1-17,-1 0 24,-1-4-39,0 2 1,0-1-48,0-4 21,0 0-16,0 0-14,1-4 34,-3 0 29,0 0 10,2 0 17,-2 0 6,0 0 34,0 0 39,0 0-25,0 0 2,0 0-22,0 0-14,0 0 3,0 0-17,-5 0 13,1 0-12,-2 0 12,1 0-7,-1 0 1,1 0-7,-2 0-13,3 0 0,0 0 13,-1 0-2,1 0 2,1 0 7,3 0-7,0 0 37,0 0-28,0 0 18,0 0-9,0 0-4,0 0-14,0 0-7,0 0 6,0-2 2,5 0-3,4 0 11,1 0-8,2-1 0,1 2 37,1-1-11,-1 0-8,0 0 7,-1 0-14,-1 0-1,-3 2 1,0 0-24,-6 0 11,-2 0-28,0 0-104,0 0-140</inkml:trace>
  <inkml:trace contextRef="#ctx0" brushRef="#br0" timeOffset="41437">827 124 133,'0'0'75,"0"0"9,0 0 5,0 0 16,0 0-47,0 0-2,0 0-1,-3-10-6,3 10-10,0 0-6,0-2 19,0 2-26,0 0 26,-2 0-31,2 0 10,0 0-13,0 0-1,0 0 3,0 0-19,0 0-1,0 0-1,0 0-9,0 2 0,0 14 8,0 4 4,0 6-2,2 4 0,1 2-18,1-2 18,-2-2-22,0-2 21,0-4 0,3-2-12,-3-2 13,0-4-1,-2-2 1,2-2-19,-2-2-18,0 0-27,0-4 24,0 0-25,0-4 22,0 0-38,0 0 4,0 0-99</inkml:trace>
  <inkml:trace contextRef="#ctx0" brushRef="#br0" timeOffset="42112">877 50 78,'0'0'136,"0"0"-80,0 0 32,0 0-29,0 0 2,0 0-38,0 0 16,0 0 8,0 0-6,0 0 8,0 0-43,0 0 28,-2 0-34,-4 0 12,-1 4-2,-4 2-3,0 2-7,0 2 1,-1-2 0,1 0-1,0-2 15,2-2-14,2 2 7,1-4 1,-1 2-18,3-2 9,0 0 0,1-2 0,1 2 1,-1-2 1,3 0 5,0 0-14,-2 0 14,2 0-14,0 0 14,0 2-14,0-2 1,0 0 6,0 0-2,0 0-14,0 0-1,0 0-25,7 0 42,2 0 0,2 0-10,0-8 22,3 0-13,1-2 1,-1-2 0,-1-2-1,1 0 2,-1 0 18,-5 0-18,0 0 21,-6 4-15,0 4 20,-2 2-14,0 4 20,0 0-8,0 0-9,0 0-16,-4 8-33,-4 16-15,2-2-70,-1 0-116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0:03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10 948 90,'0'0'73,"0"0"-9,0 0 25,0 0-7,0-2-17,0 2-37,0 0 21,0 0-12,0 0 15,0 0-23,0 0 0,0 0 1,0 0-15,0 0-7,0 0-2,0 0-12,0 14 14,0 6-8,0 6 8,0 10-6,0 6-2,0 6 1,0 2 7,0-1-8,0-5-30,0-6-2,0-8 18,0-8-19,0-6 20,0-6-26,0-6-36,0 0-116,0-4-67</inkml:trace>
  <inkml:trace contextRef="#ctx0" brushRef="#br0" timeOffset="1020">10 992 64,'0'0'46,"0"0"52,0 0-45,0 0 12,0 0-13,0 0-4,0 0-9,0-6-12,0 6 15,0 0-41,0 0 8,0 0 1,0 0-13,0 0 11,0 0-16,0-2 6,0 0-16,8-2 5,-2 0 1,3-2 11,3 0 2,1 0-9,-3 2 18,2 2-18,-1 2 9,-2 0-1,2 0 0,-4 0 0,1 0-1,-3 2 6,-3 6-13,-2 0 14,0 4-12,0 4 12,0 2 13,-11 0-5,-2 2-8,1-4 0,2-2-5,1-2 2,2-4 4,2-2-11,3-4 14,0-2-11,2 2 11,0-2-9,0 0-1,0 0 0,0 0 0,0 0-8,0 0 0,0 0-10,6 0 12,4 0-7,3 0 13,1 0-1,-1 8-1,-2 2-5,0 5-12,-4 0 18,-3 3 2,-4 3-6,0 1 15,0 2 5,0-2-14,-11 0 13,-3-3-12,4-2 11,-4-5 17,3-2-23,2-4 28,-2-2-25,-2-2 17,2-2-15,-3 0 4,3 0-16,-1-8-9,6-2-4,2-2-32,4 0 29,0 2-56,0 0-73,8 6-78</inkml:trace>
  <inkml:trace contextRef="#ctx0" brushRef="#br0" timeOffset="2050">252 1140 68,'0'0'158,"0"0"-57,0 0-7,0 0-31,0 0-5,0 0-41,0 0 1,0 8-10,0 8-13,0 2 5,0 3 0,0-3 9,0 0-8,0-4-2,0-4 2,0-2-9,0-4 16,6 0-16,-2-2-5,2-2-5,1 0-3,2 0 8,-2-4 7,2-9 0,-3-1-5,1 0 8,-3 3 1,1 0-16,-5 6 16,2-1 1,-2 3 1,0 2 12,0 1-2,0 0 17,0 0-2,0 0 11,0 0-35,0 0 1,0 0-2,0 10 0,0 3 0,0 4-1,0 3 0,0 2 2,0 1-7,0 4 12,0 3-12,0 2 10,0 0-5,0-2 1,-2 0-12,2-4-5,-2-2-12,-3-6 10,3-1 5,-5-8 13,1 1-35,-8-3 0,3-4-124,0 1 33</inkml:trace>
  <inkml:trace contextRef="#ctx0" brushRef="#br0" timeOffset="7020">509 929 22,'0'0'118,"0"0"-49,0 0-48,0 0 28,0 0 0,0 0-26,0 0 14,0-1 31,0 1 19,0 0-37,0 0 25,0 0-39,0 0 5,0 0-17,0 0-5,0 0-19,0 14 6,0 10-15,0 8 19,0 8-20,0 4 10,0 4 0,0 3-16,0-5-29,0-5 1,0-6-11,0-9 35,0-6-9,0-10 7,0-4-49,2-4 8,1-2-161</inkml:trace>
  <inkml:trace contextRef="#ctx0" brushRef="#br0" timeOffset="7552">420 1136 186,'0'0'149,"0"0"-55,0 0-25,0 0 2,0 0-17,0 0-25,0 0 6,-4-2-25,4 2 20,0 0-30,0 0 23,0 0-23,0 0 1,0 0-1,0 0 1,0 0-2,0 0-10,8 0 3,7 0 16,2 0-15,3 2 17,1 0-16,2 0 6,0 0 0,-4 2-40,4 0-51,-5 0-9,-10 1-147</inkml:trace>
  <inkml:trace contextRef="#ctx0" brushRef="#br0" timeOffset="8168">674 1283 55,'0'0'123,"0"0"4,0 0-5,0 0-37,0 0-5,0 0-36,0 0 1,-11 0-30,11 0 21,0 0-26,0 0-6,0 0-4,0 0-11,0 0 11,11 0-3,2 0-5,2 0 16,1 0-21,-3 0 20,0 0-14,-4 0-5,-2 0 2,-3-2 10,0-7 0,-4 0-7,0-1 4,0-3 3,0 0-57,-6 3-10,-7-1 1,-5 5 21,0 2-30,3 4 62,-1 0 13,3 0 12,3 4 38,0 10-43,4 3-7,3 2 9,1 3-8,2 3 1,0-3 9,0-2 0,0-4 12,0-4 29,7-4-32,4-2 9,5-2-29,1-2 17,4-2-17,15 0-6,-5 0-62,-8-6-132</inkml:trace>
  <inkml:trace contextRef="#ctx0" brushRef="#br0" timeOffset="11043">164 4 23,'0'0'124,"0"0"-23,0 0 3,0 0 6,0 0-68,0 0 23,0 0-21,-8-4 11,5 4-27,1 0 13,0 0-3,2 0-12,0 0-12,0 0-6,0 0-8,0 0-15,0 6 14,0 14-7,0 8-3,0 8 11,0 7 0,0 7 0,0 2-15,0-2-43,0-2-20,0-10 32,0-10-36,0-8 29,0-11-17,0-8-78,0-1-43</inkml:trace>
  <inkml:trace contextRef="#ctx0" brushRef="#br0" timeOffset="11433">124 62 38,'0'0'187,"0"0"-31,0 0-87,0 0-63,0 0 4,0 0-8,0 0-3,19-30 1,-13 30-1,7 0-1,3 0 2,4 0 1,2 12 0,0 5 8,0 1-9,-2 4 4,-2 6 3,-5 2-7,-4 2 1,-2 4 5,-7 2 4,0 0-10,0 0 19,-9-1-18,-7-4-1,1-7 13,-1-6-14,3-4 2,-3-7 31,3-4-32,-4-2 0,-1-3-16,-6 0-49,3-14-4,4-2-137</inkml:trace>
  <inkml:trace contextRef="#ctx0" brushRef="#br0" timeOffset="11974">569 44 97,'0'0'189,"0"0"-72,0 0-21,0 0 10,0 0-20,0 0-9,0 0-56,-13 4-15,4 16-6,-2 9 0,-5 9-2,1 10 4,-1 6-4,-2 4 4,3 4-8,4-5-76,-1-11-28,6-10 16,1-14 3,3-14 70,2-6-49,0-2-156</inkml:trace>
  <inkml:trace contextRef="#ctx0" brushRef="#br0" timeOffset="12298">536 85 263,'0'0'143,"0"0"-96,0 0 25,0 0-37,0 0 7,0 0 26,0 0-25,33 86-15,-24-48-27,-2 6 20,-3 2-21,3 4-2,-5-3-41,3-7-1,-3-8-25,0-4-2,0-10-21,-2-10-100</inkml:trace>
  <inkml:trace contextRef="#ctx0" brushRef="#br0" timeOffset="12576">439 367 36,'0'0'129,"0"0"-69,0 0 25,0 0 16,0 0-47,0 0-10,0 0-23,133-16-1,-107 10-15,0 2-4,1 0-2,0 0-11,-3-4-47,-6 4-90,-7-2-186</inkml:trace>
  <inkml:trace contextRef="#ctx0" brushRef="#br0" timeOffset="12861">737 50 232,'0'0'106,"0"0"-77,0 0-5,0 0 21,0 0-44,0 0 17,0 0-17,69-10 14,-51 10-14,3 0 6,-2 0-7,4 0 0,-1 0-1,0 0-8,0 0-59,-5 3-57,-9 2-151</inkml:trace>
  <inkml:trace contextRef="#ctx0" brushRef="#br0" timeOffset="13123">858 79 140,'0'0'149,"0"0"-76,0 0-34,0 0 22,0 0-18,0 0-11,0 0-15,-11 118-8,7-78 7,0 4-15,4 0 1,0-2-2,0-4 0,0-4-30,0-8-12,4-4-13,2-8-60,3-7-74</inkml:trace>
  <inkml:trace contextRef="#ctx0" brushRef="#br0" timeOffset="13432">1114 187 313,'0'0'172,"0"0"-96,0 0 34,0 0-35,0 0-20,0 0-15,0 0-18,-9 4-18,-2 10-4,-3 10 0,1 6-12,3 8 2,-2 4 3,5 2 6,7-4-5,0-8-9,0-8 7,5-7-4,9-8 5,1-2 4,3-7 3,-1 0-44,4 0 37,-3-20-6,0-8 6,-2-8-15,-7-9-7,-7-3 2,-2-4-57,0 2 48,-16 4 36,-3 7 65,-3 10-17,-9 4-34,2 10-14,0 7-114</inkml:trace>
  <inkml:trace contextRef="#ctx0" brushRef="#br0" timeOffset="15654">889 1156 65,'0'0'78,"0"0"-13,0 0 20,0 0-33,0 0-12,0 0-38,0 0 27,2 0-2,-2 0 18,0 0-22,0 0 7,2 0-5,3 0-5,2-6 4,2-2-23,1-4 14,4-4-14,-1 0-1,1 0 2,-1-2-4,-4 2-9,-3 0-7,0 2 17,-4 6-15,-2 2 9,0 4 14,0 2-16,0 0 1,0 0 8,0 2-26,0 12 16,0 4 4,0 4 6,0 4 0,0 2 1,0 6 0,0 1 10,0 1-9,0-4 4,0-4-3,0-6-3,0-4 0,0-4-2,0-2 4,0-4-4,0 0 10,0-2-16,0 0 18,0-2-20,0-2-9,0 0 4,0-2-5,0 2 4,-5 0-8,-4 0-2,-2 0 26,0 0-36,2-2-45,-2 2 57,2 0 23,0 2-14,0-2 15,2 0 0,5 0 0,0-2 9,2 0-8,0 0 35,0 0-23,2 0 21,11 0-18,3 0 17,4 0-11,0 0 3,3 0-7,0 0-17,2 0 3,2 0-4,-4 2-63,-11 0-183</inkml:trace>
  <inkml:trace contextRef="#ctx0" brushRef="#br0" timeOffset="19438">66 1656 18,'0'0'79,"0"0"-6,0 0 33,0 0-2,0 0-21,0 0-31,0 0 15,0-9-27,0 9 12,0 0-32,0 0 15,0 0-9,0 0-12,0 0 8,0 0-22,0 0 32,0 0-17,0 0-2,0 0-11,0 9-2,0 3 0,0 10 0,0 8 0,0 6 1,0 4 2,0 0 3,0 0-12,0-4-4,0-7-17,0-7-60,0-5 21,0-12-51,0-2-72,0-3-101</inkml:trace>
  <inkml:trace contextRef="#ctx0" brushRef="#br0" timeOffset="19850">74 1683 2,'0'0'80,"0"0"-29,0 0 25,0 0-18,0 0 0,0 0-44,0 0-7,57-80 19,-45 74-7,-4 2 4,1 3-16,3 1 24,-6 0-11,1 4 45,-3 10-39,-2 4 3,-2 1-15,0 4-12,-2 3 13,-13 2-15,-6-2 0,4-2 0,-1-6-11,2-4 7,7-6 2,3-6 3,4-2-2,-1 0-53,3 0 12,0-6 21,5-4-15,8 0 36,5 2-11,0 2 9,-1 2 2,-1 4-1,0 0 1,-3 0 0,-2 4 4,-2 10 8,0 0 14,-5 0-24,-2 4 24,-2-2-20,0 2 30,0 2-3,0-3 12,-9 2-11,-4-4-3,-3-1-4,1-3-26,-3-4 16,1-4-16,1-3-2,1 0-54,3-13 8,5-5-20,5-10-85,2 6-17,0 3-80</inkml:trace>
  <inkml:trace contextRef="#ctx0" brushRef="#br0" timeOffset="20624">364 1708 65,'0'0'137,"0"0"-30,0 0-6,0 0 16,0 0-38,0 0-34,0 0-39,0 0-6,0 4-2,0 6-5,0 4-2,0 2 12,4 0-4,1-2 1,-1-4-2,1 0 2,2-4-6,-1-2 5,1-2 2,2-2-2,0 0-7,0 0 7,1-4-22,0-10 15,-1 0-4,-3-2 12,1-2-1,-4 4 2,-3 2-7,0 2 12,0 6-9,0 2 10,0 2-14,0 0 4,0 0 3,2 0 0,2 8 1,1 6 12,1 6-12,0 0 30,2 4-31,-4 0 23,-2 2-21,1-2 22,-3 2-22,0-1 9,0 2 8,0-4-19,-7 2 6,-7-5 3,3-4-18,-3 0 2,2-7-15,-5 2-48,7-4-47,1-4-114</inkml:trace>
  <inkml:trace contextRef="#ctx0" brushRef="#br0" timeOffset="21398">766 1463 49,'0'0'183,"0"0"-79,0 0-39,0 0-13,0 0-11,0 0 22,0 0-21,-2 78 10,2-45-41,-4 3 15,0 4-26,-6 2 0,3 0-17,-1 6-70,1-12-30,3-10-40</inkml:trace>
  <inkml:trace contextRef="#ctx0" brushRef="#br0" timeOffset="21705">665 1704 42,'0'0'126,"0"0"-34,0 0-39,0 0 6,0 0-17,0 0-14,0 0 5,66-2-32,-51 0 13,3-2-13,3-2-2,-2 2 1,6 0-50,-7 1-50,-3 2-185</inkml:trace>
  <inkml:trace contextRef="#ctx0" brushRef="#br0" timeOffset="22045">924 1712 51,'0'0'202,"0"0"-90,0 0-90,0 0 17,0 0-22,0 0-1,0 0-16,25 2 8,-14-2 10,1 0-3,-2 0 1,4 0-15,-3-4-2,-2-2 2,-1-4-7,-2 2 5,-2-2 1,-4-1-1,0 0-36,0 0 1,-16 1-36,-1 2-32,-4 4 35,1 4 43,0 0 26,4 3 23,6 12 4,3 7-20,5 7 14,2 3 15,0 4 20,0 0-14,11-4 23,4-6-42,1-4 3,2-6-8,-1-6 3,15-10-9,-8 0-12,-1 0-103</inkml:trace>
  <inkml:trace contextRef="#ctx0" brushRef="#br0" timeOffset="23778">1218 1624 65,'0'0'176,"0"0"-66,0 0-35,0 0 14,0 0-35,0 0 0,0 0-25,2-25 7,-2 22-13,2-4-17,0 1-4,3 1 6,-1-2-16,4 1 3,0 1 4,3-2 1,1 6 0,1-2-2,0 1-9,0 2 10,3 0-7,-5 0 6,0 0 4,-4 0-5,-3 6 12,-2 2 28,-2 2-17,0 2-2,0 7 12,-13 0-10,-9 6 9,-5 3-29,1-2 4,1 0 4,3-2-16,6-2 3,3-4 3,6-4-8,3-2 3,4-4 6,0 0-22,0-2 23,0 0-8,11-2-1,2-2 18,0 0-9,4 0 0,-2 0 10,1-2-2,-1 0-8,3 0-1,-1 0-43,4 2-46,-4 2-90,-7 0-197</inkml:trace>
  <inkml:trace contextRef="#ctx0" brushRef="#br0" timeOffset="45386">516 2164 65,'0'0'32,"0"0"5,0 0 43,0 0-23,0-2 5,0 2-23,0 0 12,0 0-18,0 0-8,0 0-8,0 0-3,0 0 14,0 0-27,0 0 27,0 0-27,0 0 19,0 0-19,0 0 12,0 0-6,0 0 0,-2 0-7,-3 0-3,-2 0 2,-2 0 2,1 0-8,-1 0 9,-3 0-2,4 0 1,-3 0-1,-1 0 0,3 4 2,1 0-4,-2 0 10,1 2-16,3-2 23,-3 0-27,0 2 22,2-2-11,3 0 1,0 0 0,-1-2 0,0 2 5,3 0-11,-2-2 12,1 2-16,3-2 20,-2-2-16,2 2 7,0-2-1,0 2 0,0 0-10,0 0 10,0 2-2,0 0-6,7 0-10,5 2 17,0-2-18,2 2 18,-3-2 1,2 2-1,-3 0 1,-2 0-1,1 4-6,-5 0 14,2 2-1,-2 4 4,-2 2 17,-2 1-17,0-1 0,0-3-2,0-1-8,0-1 24,-4-3-4,-6-1 19,-1 0 0,1-3 18,-4 0-29,1-4 4,-1 0-17,1-2 6,-3 0 7,1 0-12,1 0-16,1-4-12,4-4 12,0-1-29,6 4 10,1-1-31,2 2-4,0 0-51,0-2-55,2 2-46,3 0-111</inkml:trace>
  <inkml:trace contextRef="#ctx0" brushRef="#br0" timeOffset="46692">578 2224 55,'0'0'131,"0"0"-38,0 0-5,0 0 24,0 0-37,0 0-1,0 0-11,0 0-9,0 0-5,0 0-22,0 0-15,0 4-5,0 10-14,-2 4 5,-2 9 2,-1 0 0,3 1-1,-1 0 1,3-3-1,0-6-6,0-2-6,0-5 5,7-2 1,0-2 6,2-4-19,-1-2-9,4 0-12,-1-2 12,1 0 11,-2 0-3,1-4 19,1-8 4,-4-4-12,1-2 16,0-2-6,-5-5 0,0 1 10,-1-2 2,-3 2-12,0 0 10,0 2-4,0 4-12,0 2 13,0 6-17,0 2 6,0 4-37,0 2-103,0 2-145</inkml:trace>
  <inkml:trace contextRef="#ctx0" brushRef="#br0" timeOffset="47276">847 2216 142,'0'0'187,"0"0"-83,0 0-45,0 0 46,0 0-48,0 0-2,0 0-24,0 0 0,0 4-30,0 8-1,0 8 0,-2 4 7,-4 2-15,2 2 8,0 1 0,2-6-19,0 0 19,-1-5-13,3-4 11,-2-6 0,2-3-18,0 0 19,0-5-1,0 0-9,0 0-11,0-2 22,0-12-13,0-4-23,0-7 12,0-1-15,0 1 29,0-1-8,0 3 10,0 5 16,0 4-19,2 6 24,1 4-14,-1 2 1,0 2 0,0 0 0,2 0 0,6 8 28,-1 8-10,-1 0 34,2 4-29,1-3 9,-5-2-30,1-2 11,-2-5-12,-1-2 1,-2-5-2,0 2 0,1-3-2,-1 0-1,2 0-9,3-10 11,2-11 0,0-2 1,-1-4-2,1 1-9,1 4-11,-6 8 21,0 6-4,-2 4-5,1 4 8,-1 0 1,2 0 2,1 16 12,2 4 27,-1 4-1,-1 4 0,-1 4-20,-2 3 8,-2-1-21,0 0-6,0-6 15,0-4-27,0-6 14,0-6-4,0-4-7,0-4-53,0-4-57,0 0-139</inkml:trace>
  <inkml:trace contextRef="#ctx0" brushRef="#br0" timeOffset="48216">1247 2208 150,'0'0'204,"0"0"-118,0 0 5,0 0-16,0 0-16,0 0-11,0 0-3,0 0 12,0 0-26,0 12-2,-4 6-28,-4 4 19,0 5-19,-3 0 12,-3 4-13,3-2-1,0-3 1,2-3-13,2-7 6,3-6-11,0-4 17,4-2-65,-3-2 1,3-2-31,-2 0-1,2 0-40,-2-2-157</inkml:trace>
  <inkml:trace contextRef="#ctx0" brushRef="#br0" timeOffset="48576">1227 2176 93,'0'0'135,"0"0"-53,0 0-14,0 0 10,0 0-22,0 0 25,0 0-10,20 40-15,-14-20 2,3 2-25,1 2 12,-2 2-44,1 3 26,0-2-26,0 0-2,-2-1-22,-1-6-8,-4-4-15,0-4-13,-2-4-5,0-6-22,0 0-50,-10-2-210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0:58.7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247 62 82,'0'0'207,"0"0"-88,0 0-33,0 0-7,0 0-3,0 0-47,0-2 7,0 2-24,0 0 12,0 0-16,0 0 9,0 0-8,0 0 8,0 0 3,0 0-19,0 0 25,0 0-25,0 0 12,0 0-5,0 0-16,0 2 0,0 18 8,0 6-1,-6 11 1,-3 6-3,1 8-10,-4 5 4,1 0-87,2-6-4,4-10-28,3-12 58,2-12 29,0-10-16,0-3-84</inkml:trace>
  <inkml:trace contextRef="#ctx0" brushRef="#br0" timeOffset="397">139 123 309,'0'0'118,"0"0"-53,0 0-20,0 0-22,0 0 3,0 0-25,0 0 6,82-97 1,-64 85-6,0 6-1,-1 0 0,-3 6 24,-1 0-15,-1 0 1,-4 8-5,-3 10 19,-5 4 11,0 6 3,0 6-38,-11 5 18,-7-3-19,-3-2-7,0-6-5,2-6-12,4-10 24,4-6-29,2-6-9,5 0-56,1-6-90</inkml:trace>
  <inkml:trace contextRef="#ctx0" brushRef="#br0" timeOffset="743">416 201 362,'0'0'187,"0"0"-116,0 0 13,0 0-31,0 0-34,0 0-12,0 0 0,0 82 12,0-56-18,0-2 9,0 0 0,0-4-16,-4-6 13,-1-4-7,2-4 0,1-2 0,2-4-1,0 0 2,0 0-2,0-18-36,0-6-1,0-4-40,0-4 26,0 4-20,10 2 27,7 6 12,12 6-9,-2 3-25,-5 7-128</inkml:trace>
  <inkml:trace contextRef="#ctx0" brushRef="#br0" timeOffset="1104">709 228 222,'0'0'188,"0"0"-51,0 0-59,0 0 13,0 0-42,0 0-7,0 0-5,-25-11-21,13 11-16,-3 6-16,-1 12 15,3 4-24,3 2 24,4 0-21,6-4 22,0-4-15,0-4 14,0-4-8,6-4-21,4-2 7,3-2-3,1 0 25,1-4-7,1-12 2,-1-4-1,-7-2 6,0 0-5,-8-3 6,0 6-9,0 1 6,-2 5 2,-8 9-19,-1 4 5,3 3-94,0 8-122</inkml:trace>
  <inkml:trace contextRef="#ctx0" brushRef="#br0" timeOffset="1503">962 203 160,'0'0'225,"0"0"-108,0 0-45,0 0 24,0 0-46,0 0-4,0 0-7,-58-48-29,48 48-5,2 0-5,1 14-2,1 9-27,2 6 22,4 1-6,0 0 3,0-6 9,2-2-20,8-6 19,1-4-19,3-6-9,-1-4-49,-1-2 11,1 0-17,-2-22 4,-2-2-111</inkml:trace>
  <inkml:trace contextRef="#ctx0" brushRef="#br0" timeOffset="1758">962 203 61,'41'90'73,"-33"-60"41,-1 10 10,3 2-15,-4 4-42,-2 2 4,1 0-52,-3 0 7,-2-5-20,0-2 1,0-7-7,-2-6-1,-9-4 1,-1-8 0,-1-8-9,-3-4 18,0-4-18,-2-6-54,0-22 12,2-8-74,6-8-51,3-4 14</inkml:trace>
  <inkml:trace contextRef="#ctx0" brushRef="#br0" timeOffset="1952">935 449 9,'0'0'29,"0"0"12,0 0-21,126-118 22,-95 98-25,-4 6 2,-5 4-1,-4 4-17,-5 6 28,-2 0-22,-2 0 9,0 2-16,-5 10 50,1 2 11,0 4-11,-3 0-21,0 0 2,0-2-21,0-4-2,0-4 5,-2-2-13,0-4 21,0-2-5,0 0 16,0 0-2,0-2 22,0-16-52,0-8-16,0-6 1,0-6-43,0 2-7,0 0 20,3 5 35,5 9-4,2 7 1,1 5 11,3 3-9,-4 7 11,11 0-24,-4 12-34,-1 1-144</inkml:trace>
  <inkml:trace contextRef="#ctx0" brushRef="#br0" timeOffset="2409">1549 160 36,'0'0'256,"0"0"-128,0 0-56,0 0-10,0 0-11,0 0 11,0 0-52,-56-5 14,42 5-23,-1 0 27,-1 8-27,1 3-2,1 7-8,3 3 9,7-2-2,2 2-6,2-3 6,0-2 4,0-2-2,8-2 7,3-4-11,3-2 5,-1-2-2,1-4-18,1 0-19,1 0 14,-3-8-11,1-8-7,-5-2-10,-5-2 16,-2-3-35,-2 8 12,0 1 59,0 6 38,0 4-8,0 4-5,0 0 12,0 0-36,4 14 13,4 6-8,0 2 17,3 0-23,3 0-2,1-8-48,1-4-48,-5-6-140</inkml:trace>
  <inkml:trace contextRef="#ctx0" brushRef="#br0" timeOffset="2890">1719 192 100,'0'0'199,"0"0"-95,0 0-22,0 0 15,0 0-54,0 0-32,0 0-3,2 40 4,-2-15-11,0-1 5,0 2-6,0-2 0,0-4-1,0-4-47,0-6 27,0-4-5,0-6 18,2 0-29,2 0 5,4-18 9,1-6 16,-3-6-13,0-4-34,2 0-44,-2 4 3,-1 4 95,1 9 19,-1 10-2,1 7-17,1 0 44,2 7-8,0 15 26,2 7 51,-2 1-57,0 0 28,-3 2-55,-1-4 1,0-4-30,-3-4 0,0-8-29,-2-4 28,2-8 1,-2 0 0,0-6-8,0-18-86,0-28-19,0 6-25,0 4-99</inkml:trace>
  <inkml:trace contextRef="#ctx0" brushRef="#br0" timeOffset="3297">1941 159 65,'0'0'111,"0"0"6,0 0 49,56 102-88,-42-70 17,-3 0-36,-2-2-17,-3-4-25,-1-6-15,-2-4-2,-1-6-4,0-4-18,0-6-72,-2-6-57,0-10-112</inkml:trace>
  <inkml:trace contextRef="#ctx0" brushRef="#br0" timeOffset="3537">2209 264 121,'0'0'179,"0"0"-95,0 0-28,0 0 8,0 0-8,0 0 10,0 0-18,0-40-13,-2 37 28,-2-1-41,1 1 4,1 3-26,0 0 28,0 0-27,-3 0 20,0 0-21,1 0 1,-2 0-1,-1 0 6,3 0-14,-1 0 18,0 0-18,1 0 9,0 0-2,-1 0-13,1 0 0,-1 9-6,0 3 12,3-1 7,-2 4-11,2 1 3,2-2 8,-2 0-8,2-2 11,-3 0-4,3-2-4,0 0-4,0-4 2,0 0-17,0 0 9,0 0-40,3-2-5,5 0-27,4-2 20,3 2-43,-1-2-26</inkml:trace>
  <inkml:trace contextRef="#ctx0" brushRef="#br0" timeOffset="4040">2292 251 62,'-2'-2'147,"2"2"-34,-2 0-63,2 0 33,0 0-39,0 0-12,0 0-29,0 4 7,0 10 10,0 4 28,0 0 4,0 0-20,4 0 1,2-4-27,1 0-2,-3-4 7,5-4-13,-5-2 4,0-2-4,1-2-8,-1 0-53,2-6 38,4-10 11,-4-4-6,-1 2-50,1 4 20,-2 6 12,4 6 17,1 2-12,6 2 2,-1 14 18,-4 2-118</inkml:trace>
  <inkml:trace contextRef="#ctx0" brushRef="#br0" timeOffset="4716">2333 235 123,'0'0'160,"0"0"-89,0 0 25,0 0-37,0 0 16,0 0-59,0 0-16,-57 0 0,48 20-1,5 6-9,0 2 10,4 0-1,0-4-6,0-4 1,2-8 5,8-2-6,3-4 14,1-6-17,1 0 14,3 0-5,0-10 1,-3-10-8,1-4-12,-5 0-23,-5-2 3,-2 2-8,-4 7 45,3 6 3,-3 7 53,4 4-34,3 0 7,4 18-6,7 8 54,4 2 5,5 4-56,0-2-7,2-4-16,4-4-10,-8-8-94,-10-8-186</inkml:trace>
  <inkml:trace contextRef="#ctx0" brushRef="#br0" timeOffset="8650">797 945 55,'0'0'95,"0"0"2,0 0-2,0 0-13,0 0 9,0 0-30,0 0 14,0-4-26,0 4 6,0 0-16,0-1 4,0 1-11,-5 0-16,-3 0-16,-4-3-12,-1 3 11,-5 0-24,3 0 24,-4 0-24,2 0 14,-1 3-31,3 2 4,-1 4 4,3-1 12,1 0 21,5-2-43,3-1 19,4-2-5,0-1 17,0 0-29,0 2 15,7-1 11,9 6 16,8-1-7,2 0 15,5 3-8,-2 2 0,0 1 4,-4 2-1,-7-2-3,-2 0 0,-8-2 9,-3 0 14,-5-2 18,0 2 26,0 0-5,-18 2-5,-4 0-28,-5-2 14,-2-2-14,1-4-3,1-4-7,4-2-18,3 0-1,5 0-3,1 0-28,5-4-21,5-4-23,4 0-11,0 0-10,0-2-71,6 4 16,1 2-33</inkml:trace>
  <inkml:trace contextRef="#ctx0" brushRef="#br0" timeOffset="9289">1011 949 186,'0'0'173,"0"0"-53,0 0-38,0 0 9,0 0-11,0 0-20,0 0-22,0-8 2,0 8-14,0 0-26,0 0 0,0 13-42,0 3 33,0 8 2,0 4 1,0 2 6,0-2 0,0-4-13,5-4 0,11-4 12,-1-4-13,3-4 12,-1-6-39,4-2 0,1 0 9,-1-4 5,-2-14 18,-1-4 9,-7-4 10,-4-2-9,-5-5 11,-2 6-12,0-1-1,0 7-30,-4 7 21,4 10-32,0 4-139,0 0-205</inkml:trace>
  <inkml:trace contextRef="#ctx0" brushRef="#br0" timeOffset="9716">1373 908 215,'0'0'188,"0"0"-125,0 0 22,0 0-1,0 0-29,0 0-54,0 0 9,-5 50-9,-4-22 8,2 6-8,-1 0-1,-1 0 9,2-2-8,0-4-2,3-6 4,2-8-6,-1-6 6,3-6-5,0-2 2,0 0 0,0-2-1,0-14 1,5-10-8,1-6-23,4-4-14,-6-2-27,1 4-19,-3 4 39,0 8 23,0 9 20,0 9 8,0 4-23,5 3 17,2 16 7,2 6 65,0 3-5,3 0-35,-3-2 21,-2-4-37,0-6 18,0-6-27,-5-6 0,0-4-2,4 0 4,0-2 16,3-20-18,1-6 0,-1-6-17,-1-4-65,-2 2-41,-2 5-41,1 9 81,-1 10 61,4 12 22,-2 0 6,3 11 79,1 14 37,1 5-6,0 5-34,1 1-11,-6-2-38,-1 2-3,-3-2-10,-1-4-14,-3-4-6,0-4-9,0-8-8,0-10-90,0-4 14,-5 0-170</inkml:trace>
  <inkml:trace contextRef="#ctx0" brushRef="#br0" timeOffset="10368">1808 948 140,'0'0'208,"0"0"-103,0 0-17,0 0 19,0 0-41,0 0-25,0 0-26,2 28-14,-8-2 20,-6 6-15,1 4 5,0 0-11,0 0 0,2-6-16,3-6-22,3-6 18,3-10-7,0-8 19,0 0-26,0-4 21,5-18-7,5-6 19,4-10-21,-5-2-27,2 0-22,-4 2-18,0 6 30,-3 10 59,3 9 4,-3 9-4,3 4 0,2 0 0,2 21 77,0 3-1,2 6-6,-2 2-23,1 0-12,-3-2-9,-3 0-25,-2-2 0,2-4-1,-2-8-23,-4-4-11,0-3 24,0-9-43,0 0-58,-10 0-59</inkml:trace>
  <inkml:trace contextRef="#ctx0" brushRef="#br0" timeOffset="10825">1750 1148 155,'0'0'196,"0"0"-141,0 0-14,0 0 33,0 0-26,0 0-7,0 0-28,47-2 5,-27 2-11,2 0-6,1 0 0,6 0-2,-8 0-69,-2 0-135</inkml:trace>
  <inkml:trace contextRef="#ctx0" brushRef="#br0" timeOffset="11367">2368 1046 68,'0'0'68,"0"0"28,0 0 26,0 0-21,0 0-3,0 0-13,0 0 22,0-2-50,-8 2-16,-11 6-34,0 6 11,-5 2-18,0 0-1,-1 2 1,3-2 0,0-2-1,1 0-15,4-2 16,5-4-46,6-2 37,2-4-11,1 2 6,3-2-10,0 0-23,0 0 19,0 2-15,0 0 34,13 2-17,1 0 24,4 0-13,2 0 5,0-2-3,-2 0-2,0 0 14,-5-2-9,1 0 2,-6 0 16,-1 0-3,-3 0-5,0 0 4,-4 0-4,5 0 0,-5 0 0,0 0 0,0 0 3,0 0 6,0 0-2,2-2-6,-2-10-2,0-4 2,0-2-8,0-4 7,0 0-1,0 2 0,0 2 1,-7 4-10,3 4 17,2 2-14,2 4 10,0 2-15,0 2-1,0 0-27,0 0-21,0 0-7,0 0 44,0 2-18,0 6-27,0-2 10,0 0 58,4 0-8,3-2 9,-3 0-11,2 0-2,3-4 1,0 0 5,0 0 6,4 0 2,3 0 4,-1 0-4,6 0 7,1 0 16,4 0 2,3 0 22,2 0 22,8 2 53,1-2-42,0 0-25,3 0-40,-8 0 6,-6 0-20,-10-4 3,-5 2-5,-7 2 0,-7 0 0,-2 0-14,-17 4-19,2 4-192</inkml:trace>
  <inkml:trace contextRef="#ctx0" brushRef="#br0" timeOffset="12366">3020 825 162,'0'0'222,"0"0"-112,0 0-5,0 0-29,0 0-37,0 0-39,0 0 0,0 18-7,0 7 7,0 4 7,0 7-5,0 3-2,0-1-5,0-4-31,0-2-46,0-8 20,0-8-2,0-8-48,0-6-41,0-2-49</inkml:trace>
  <inkml:trace contextRef="#ctx0" brushRef="#br0" timeOffset="12614">2982 861 103,'0'0'170,"0"0"-111,0 0 12,0 0 27,0 0-17,0 0-70,0 0-4,98-96-6,-80 90 0,1 4 5,-2 2-6,-2 0 31,-1 8-30,-6 8 25,-3 2-14,-5 2-1,0 0 5,0 4-7,-13-1-9,-8-1 3,4-4-9,1-4 12,5-6-12,5-4 15,3-4-11,3 0 2,0 0-14,0 0-17,0 0-13,5 0 22,8 0 3,3 2 18,-1 7 2,1 4 1,-3 3-1,-2 4 34,-4-1-10,-5 0-12,-2 1-7,0-4-5,0 0 18,-16-2 13,-1-2 27,-3-2-58,-3-2 22,4-4-23,0-4-10,6 0-28,6 0-51,5-14-38,2 2-146</inkml:trace>
  <inkml:trace contextRef="#ctx0" brushRef="#br0" timeOffset="13192">3343 986 35,'0'0'212,"0"0"-75,0 0-38,0 0 8,0 0-48,0 0-27,0 0-32,0 6 1,0 8-1,0 4 1,0 4-1,0-2 1,0-2-2,0-2 0,7-4-6,-1-4 13,4-4-12,-2 0 2,-1-4-12,1 0-16,0 0 10,1-12 21,-3-6 1,0-4-2,-1 2-5,-3 0 1,-2 4-7,3 6 11,-3 2 4,0 5-4,0 3 1,0 0-7,2 0 8,0 9 0,1 5 19,1 4-18,-2 4 23,2 0-22,-1 2 16,-3 0-18,0-2 0,0-2 0,0 0 0,0-2-9,0 0 21,-3 2-9,-5-2-3,-4 1 21,-1-1-21,-2-3 0,-1 2-13,-2-3-58,-2-4-18,4-5-70,3-5-108</inkml:trace>
  <inkml:trace contextRef="#ctx0" brushRef="#br0" timeOffset="13814">3640 797 67,'0'0'216,"0"0"-122,0 0 4,0 0-22,0 0-2,0 0-29,0 0 2,-12-22-25,12 22-21,0 16 5,0 8 11,0 10 25,2 8-28,0 4 18,1 3-30,-3-1-2,0-2-4,0-6-28,0-8-16,0-10-7,0-8-1,0-14-45,0 0-23,0 0-62</inkml:trace>
  <inkml:trace contextRef="#ctx0" brushRef="#br0" timeOffset="14092">3566 1022 91,'0'0'141,"0"0"-34,0 0-7,0 0-14,0 0-37,0 0 8,0 0-18,117 26 7,-98-26-38,2 0 13,-1 0-21,2-6 0,0 2 1,1 0 0,1 0-2,-2 0 11,-4 2-22,-3-2 24,-5 1-12,-6-1 1,-2 1 10,-2-5 26,0-2-24,0-1-1,-8 2-11,-6-1-2,-1 6-10,-1 1 2,1 3 8,-1 0-1,5 7-8,2 11 1,4 4 7,1 2 2,4 0 2,0-2 0,0-4 9,4-2-11,10-2 16,-1-6-16,1-2 0,3-6-18,8 0-59,-5-6-53,-3-8-203</inkml:trace>
  <inkml:trace contextRef="#ctx0" brushRef="#br0" timeOffset="14738">4124 1044 87,'0'0'248,"0"0"-100,0 0-68,0 0 28,0 0-23,0 0-39,0 0-28,6-24-18,4 12 0,3-4-1,-2-3-9,0 0 20,-2-2-19,-3 0 18,-1 2-10,0 1 1,-5 6 0,2 3 0,-2 4-1,0 5-6,0 0-9,0 6-20,0 16 16,0 9 20,0 6 10,0 4-8,0 1 12,0-4-13,0-4 7,0-6 3,0-8-20,0-4 24,2-4-13,0-6-1,-2-4-1,3 0 1,-3-2 0,0 0 9,0 0-9,0 0-2,-5 4-3,-9 0-5,-5 2-27,-4 4 36,1 0-38,1 0 6,4-2 12,6-2 17,6-2 3,3-4 28,2 0 27,0 0-34,0 0 11,2 0-22,14 0 38,5 0-19,0 0-15,4-1-2,0-4-11,-3 1-2,0 0-9,0 0-48,-6 0-126,-5 2-169</inkml:trace>
  <inkml:trace contextRef="#ctx0" brushRef="#br0" timeOffset="15639">4602 923 129,'0'0'129,"0"0"-54,0 0-13,0 0 18,0 0-57,4 125 23,-4-87-20,0-4-23,0-4 10,0-4-12,2-8-2,1-4-29,1-10-15,-2-4-51,-2 0-132</inkml:trace>
  <inkml:trace contextRef="#ctx0" brushRef="#br0" timeOffset="15866">4505 1076 114,'0'0'183,"0"0"-122,0 0 43,0 0-5,0 0-15,0 0-52,0 0-12,126 0-10,-102 0-10,-2 0 0,5 0-66,-6 0-53,-6 0-106</inkml:trace>
  <inkml:trace contextRef="#ctx0" brushRef="#br0" timeOffset="16194">5021 815 134,'0'0'292,"0"0"-181,0 0-61,0 0 12,0 0-33,0 0-7,0 0-8,5 103 25,-5-62-31,0 4 20,0-1-26,0-4-2,0-6 0,0-6-56,0-8-21,0-12-41,0-6-37,0-2-210</inkml:trace>
  <inkml:trace contextRef="#ctx0" brushRef="#br0" timeOffset="16437">4979 833 130,'0'0'137,"0"0"-88,0 0 25,0 0-21,0 0 0,134-10-34,-105 10 13,-5 0-23,-3 6 25,-6 6-21,-6 4 6,-9 4 24,0 2-24,-7 5 19,-20-1-28,-4 2-10,-2-4-18,2-4 4,6-6-51,8-6 12,5-6 47,7-2-6,5 0 12,0-2-33,5-6 0,13 1-19,5 4 40,0 3-5,4 0 17,-4 0-11,-1 14 11,-4 6 2,-5 0 39,-6 2 21,-3-2-30,-4-4-5,0-4-15,0-2 45,-2-2 4,-11-2-13,-3-2-37,1-4-11,-3 0-67,7-10-120,1-6-147</inkml:trace>
  <inkml:trace contextRef="#ctx0" brushRef="#br0" timeOffset="17074">5322 1002 75,'0'0'211,"0"0"-80,0 0-49,0 0 18,0 0-48,0 0-33,0 0-18,2 6-1,1 6 26,1 4-9,0 2 9,2-2-25,0 0 23,-2-4-23,3-2 11,-3 0-12,0-4 0,2-4 3,-2-2 4,-2 0-14,3 0 18,1-2-6,0-12-4,2-4-2,1 0-1,-3 0-27,-2 6-11,-2 4 14,1 8 19,1 0-22,3 2 22,0 18 7,-1 6 44,-1 6-12,-5 4 23,0 2-35,0 1 21,-5 0-18,-5-2-13,-4-8-4,3-4 1,-2-7-14,1-7 1,-1-2 6,1-5-23,0-4-29,3-4-94,1-12-50</inkml:trace>
  <inkml:trace contextRef="#ctx0" brushRef="#br0" timeOffset="17598">5656 747 227,'0'0'127,"0"0"-25,0 0 16,0 0-38,0 0-17,0 0-24,0 0-14,-3-30-25,3 46 7,0 8-7,0 8 10,0 8 35,0 3-29,0 3 14,0-1-18,0 0-4,-4-3-8,-1-6-20,-2-4-23,-1-4-68,-2-8-47,3-10-127</inkml:trace>
  <inkml:trace contextRef="#ctx0" brushRef="#br0" timeOffset="17884">5574 998 227,'0'0'115,"0"0"-24,0 0 16,0 0-32,0 0 0,0 0-51,0 0 4,128 8-28,-108-8 6,3 0-6,-4 0-3,-1 0-4,3 0-44,-4 0-28,1-2 10,2-3-22,-6 4-58,-8-3-150</inkml:trace>
  <inkml:trace contextRef="#ctx0" brushRef="#br0" timeOffset="18087">5867 981 82,'0'0'150,"0"0"-79,0 0 6,0 0 11,0 0-25,0 0 5,0 0-16,0 7-23,5-5 7,3-2 1,1 0-5,3 0-29,-2 0 3,-1-2-6,3-9-11,-6 0-8,-1-6-30,-5 1 20,0 1-35,0 2 7,-3 3-4,-13 8 61,1 2 12,-3 0-5,-1 20 12,0 8-6,6 4 30,2 3-33,6-3 48,5-4-15,0-4 31,0-4-17,5-4-20,6-2-6,2-4-25,1-6 0,4-2-6,11-2-49,-3-10-64,-3-6-145</inkml:trace>
  <inkml:trace contextRef="#ctx0" brushRef="#br0" timeOffset="18792">6165 995 91,'0'0'162,"0"0"-37,0 0-24,0 0 13,0 0-45,0 0 12,0 0-39,-15-25 20,15 21-16,0-4-24,0-2-10,0-5-11,0 0-2,0-2 2,4-1-11,9 3 0,6 1 9,-4 1-9,5 3 9,-2 4 0,0 2-12,0 4 13,-2 0-16,-2 0 13,-3 10-4,-3 4 6,2 4 2,-8 5 25,-2-1-14,0 3-1,0 1-8,-6 3-3,-13 3-1,-3-2-9,-4 2 3,2 0-23,0-4 20,3-6-19,10-8 7,3-4 22,8-6 0,0-4-2,0 2 9,0 0-18,8 2 24,10 2-22,6-2 9,12 0-16,-4-2-104,-7 0-240</inkml:trace>
  <inkml:trace contextRef="#ctx0" brushRef="#br0" timeOffset="22284">0 471 211,'0'0'94,"0"0"1,0 0 46,0 0-64,0 0-33,0 0-9,0 0 16,-22-4-4,22 4-6,0 0 2,0 0-36,0 0 2,0 0 2,0 0-22,0 0 10,0 0 0,0 0-21,0 0-19,9 0 17,9 0-7,6 2 24,3 2-26,6 0 26,3-1-18,7 0 24,1 1-6,5-2 7,3 0 0,1-2-6,1 0 5,2 0-14,-2 0 15,1 0-12,-2-6 5,3 1 3,0-2 4,4 3 0,5 0 0,-1 2 5,2 2-4,-1 0 1,-1 0 5,-2 0-14,3 0 12,-3 0-13,3 0 9,2 4-1,4 0 0,-2 0 0,3-4 0,-2 0 0,-3 0-10,-7 0 19,-4 0-10,-8 0 2,-5 0-2,-3 0 1,0 0 0,-3 0-1,6 0 2,2 0-2,4 0 8,6 0-14,2-4 16,3 0-16,0 0 8,-2 2-1,-2 0 0,-6 2 0,-8 0-1,-5 0 0,-4 0-7,-1 0 16,-1 0-18,0 0 17,8 2-8,0 0 1,7-2 0,-3 0 0,-4 0 0,-3 0-2,-9 0 4,-7 0-4,-9 0 7,-7 0-12,-2 0 9,-2 0-2,0 0 6,0 0 17,0 0-7,0 0-16,0 0-1,0 0-34,0 0-21,0 0-83,0 0-70</inkml:trace>
  <inkml:trace contextRef="#ctx0" brushRef="#br0" timeOffset="23576">2792 228 170,'0'0'225,"0"0"-98,0 0-39,0 0 32,0 0-49,0 0-18,0 0-22,0 0-11,0 0-16,0 0 8,0 0-24,0 0 4,0 3-46,0 3-76,6-2 13,-4 1-393</inkml:trace>
  <inkml:trace contextRef="#ctx0" brushRef="#br0" timeOffset="43178">3366 1521 71,'0'0'192,"0"0"-83,0 0-45,0 0 17,0 0-47,0 0-11,0 4-21,0-2 14,0-2 7,0 2-16,0-2 12,0 0-19,0 0 21,0 0-20,0 0 18,0 0-18,0 0 11,0 0-2,0 0-9,0 0 2,0 0 4,0 0-14,0 0 22,0 0-25,0 0 20,0 0-8,0 0-2,0 0 8,0 0-8,0 0-6,8-6 6,1-2-16,7-2 15,-1 2-5,1-2 5,2 2 1,-2 2-1,1 4 1,-1 2-8,-3 0 7,1 0-12,-3 0 12,-1 6-3,0 4-3,-4 2 14,-1 2-1,-1 0-5,-4 0-1,0 2 6,0 0-5,-11 2 12,-7-2-13,-7-1 26,2-2-24,0-2 47,1 0-43,6-2 2,5-3 5,4 2-12,5-2-1,2 2-6,0 1 6,0-1-1,6-3-11,11 4 17,4-4-7,4 0 2,2-1-1,0-3 1,-3-1 0,-1 3-7,-4-3-4,2 0 3,-6 0-55,6 1-2,-8-1-49,-3 0-101</inkml:trace>
  <inkml:trace contextRef="#ctx0" brushRef="#br0" timeOffset="43936">3852 1485 189,'0'0'212,"0"0"-124,0 0 12,0 0-12,0 0 6,0 0-70,0 0-14,-47-10-10,34 16 6,0 10-12,-1 4 15,3 2-21,2 4 2,3 2 10,6-4-1,0-1 1,0-2-1,0-6-5,8-1 5,5-1 2,3-5-12,0-3 18,0-2-16,1-3-1,-1 0 10,-1 0-14,1-16 14,-5-2 0,-1-5 0,-6-3 0,-4-1 9,0-3-5,-4 2-4,-10 2 16,-2 4-15,3 4 12,0 4-8,-1 4-5,5 6 0,3 2-24,1 2 9,1 0-63,-1 14-46,3 2-76</inkml:trace>
  <inkml:trace contextRef="#ctx0" brushRef="#br0" timeOffset="44469">4072 1479 205,'0'0'224,"0"0"-123,0 0 11,0 0-43,0 0 2,0 0-35,0 0-20,-8-6-16,-1 12 1,0 8-7,-3 6 12,4 4-19,1 0 11,5 2 1,0 0 1,2-3-2,0-1 1,0-1-5,7-3 5,3-7 2,1 0-10,5-8 10,-3 0-2,3-3-31,-1 0 22,-1-4 5,-1-9 5,1-5 1,-5-1 5,-5-6 9,-4 1-14,0 1 21,0-3-3,-9 0 7,-9 2-26,-1 4 15,-2 2-15,-1 4-6,2 4-4,-2 8-63,4 2-28,5 0-143</inkml:trace>
  <inkml:trace contextRef="#ctx0" brushRef="#br0" timeOffset="49050">5366 1515 121,'0'0'169,"0"0"-82,0 0-35,0 0-6,0 0-25,0 0 2,0 0-21,0-16 0,3 12 4,4 0-6,4-2 1,0 0-1,5 0 0,1 2 0,1 0 7,0 0-1,-2 2 5,2 2-11,-3 0 10,-3 0-4,-2 0 0,-5 6 11,-5 6 51,0 4-20,0 4-20,-9 6 3,-9 0-30,-7 4-2,1-3-3,0-1-38,3-6 3,6-3 22,6-9 16,4-3 1,3 0-1,0-5-5,2 1 5,0-1-1,0 3 2,4 1 1,10-3 14,1 2-5,8-2 0,-1-1-10,5 0-4,1 0 3,4 0-44,6 0 14,-9 0-44,-4 0-85</inkml:trace>
  <inkml:trace contextRef="#ctx0" brushRef="#br0" timeOffset="49576">5803 1501 104,'0'0'247,"0"0"-119,0 0-51,0 0 11,0 0-26,0 0-44,0 0-3,-43-8-6,32 14-15,-3 8 7,3 4-2,3 4-11,0 4 11,4-2 0,2-1 2,2-3-2,0-2 1,0-3-8,9-4 16,4-3-18,2-2 20,2-3-10,1-3 0,-1 0-14,1 0 13,-3-6 2,1-10-3,-3-3 4,-4-3 12,-6-1-14,-3-3 17,0-2-16,-3 2-1,-10 2 9,0 4-8,1 4-2,4 6-16,1 2-26,3 4-89,4 4-195</inkml:trace>
  <inkml:trace contextRef="#ctx0" brushRef="#br0" timeOffset="50161">6086 1425 266,'0'0'157,"0"0"-65,0 0-15,0 0-2,0 0-62,0 0-13,0 0-2,0 30 2,2-8 5,0 6-4,0 2 5,0 0 0,0 0-6,1-3 7,-1-3-8,0-4 1,2-6-13,-2-1-30,4-8-48,-4-2-58,-2-3-207</inkml:trace>
  <inkml:trace contextRef="#ctx0" brushRef="#br0" timeOffset="50642">6090 1447 45,'0'0'150,"0"0"-107,0 0-14,0 0 42,0 0-3,0 0-34,0 0 22,0-8-24,-4 8 7,-4 0-38,-3 0-1,1 6-3,-4 0-3,3 2 6,4-2-10,1-4 0,3 0 17,1 0-16,2-2 14,0 0-13,0 0-7,0 0-10,0 0 9,0 0-11,0 0 9,0 0-6,2 0 24,5 0-4,2 0 3,2-2 2,5-4 9,-1-2-10,1-2 0,-1 2 1,-1 0 0,-5 2 0,-3 0 7,-6 4-16,0 2-18,0 0-158</inkml:trace>
  <inkml:trace contextRef="#ctx0" brushRef="#br0" timeOffset="54778">813 1703 35,'0'0'52,"0"0"0,0 0-19,0 0 6,0 0-20,0 0 25,0 0-11,0 0-5,0 0-2,0 0-10,0 0 18,0 0-21,0 0 10,0 0-22,0 0 15,0 0-16,0 0 14,0 0 1,0 0 2,0 0 9,0 0-26,0 0 12,0 0-5,0 0-1,0 0 0,0 0 2,0 0-7,0 0 9,0 0 4,0 0-8,0 0-2,0-2 4,4-6-16,2 0 8,1-2-8,5-1 14,1 1-8,3 0 2,1 2-8,1 0 7,-1 1 2,2-1-2,-1 2 4,-3 2-16,1 2 14,-2 2-2,-5 0-10,0 0 11,-2 4 0,-3 9 12,-2 4 11,-2 1-23,0 4 4,0 4 8,-8 2-24,-6 2 12,-4 0 0,-1 0-16,2-4 9,1-4 6,5-6 2,1-4-7,4-4 17,4-2 0,0-4-9,2-2 21,0 2-21,0-2-2,0 2 0,0 0-6,0 2 5,10 0 2,6-2 3,5 2 3,3-4-14,1 0 6,0 0 0,0 0-15,2 0-40,-8 0-45,-3 0-111</inkml:trace>
  <inkml:trace contextRef="#ctx0" brushRef="#br0" timeOffset="55604">1283 1618 191,'0'0'204,"0"0"-124,0 0-5,0 0-12,0 0-2,0 0-19,0 0 1,-10-1-31,0 1-11,1 9-1,-1 5-2,-2 8 2,1 5-1,5 5-12,1 0 16,5-1-11,0-4-5,0-5-1,2-6 2,9-4 4,5-4-1,-1-4-13,4-2 11,-2-2-18,1 0 28,2-8-17,-2-8 18,0-6 0,-5-2 1,-7-1 0,-3-2 0,-3-1 14,0 0-14,-11 2 15,-7 1-5,0 3 7,0 7-7,3 5 7,5 4-18,2 6 0,8 0-54,0 0-138,0 10-105</inkml:trace>
  <inkml:trace contextRef="#ctx0" brushRef="#br0" timeOffset="56099">1606 1585 217,'0'0'230,"0"0"-133,0 0-6,0 0-2,0 0-35,0 0-18,0 0-29,0-14 3,0 12-1,0 0-18,5-2-5,8 2 14,3-2-10,5 2 9,1 2 1,-1 0-4,-4 0-3,-1 0 14,-7 2-17,-3 6 20,-6 6-22,0 2 21,0 10-9,-15 3 13,-5 6-10,-1-1 1,4-6 2,5-6-12,8-7 12,4-2-13,0-3 0,2 0 6,14-2 2,7-2 0,3-4 14,5-2-15,3 0 0,8-6-32,-6-6-39,-10 2-167</inkml:trace>
  <inkml:trace contextRef="#ctx0" brushRef="#br0" timeOffset="57645">6764 1483 38,'0'0'179,"0"0"-86,0 0-31,0 0 32,0 0-25,0 0-7,0 0-43,4-4 17,-4 4 2,0 0 2,0 0-9,0 0-14,0 0-7,0 0-9,-6 0-2,-10 4-21,-2 8 15,-4 0-38,-3 4 28,3-2-35,0 0 4,2 2 21,-1-2-39,6 0 21,3-4-39,6 0 37,4-3-7,2-3 8,0-2 16,2-2 12,14 0 18,3 0 2,2 0 6,-1 0-8,2 0 22,-2-4-2,3 1-1,-6-1-19,-3 0 12,-3 2-11,-3 2 7,-6 0-6,2 0-2,-4 0 1,0 0 6,0 0-7,0 0 11,0 0-3,0 0-8,0 0-27,0 0-40,0-4-23,0-4 6</inkml:trace>
  <inkml:trace contextRef="#ctx0" brushRef="#br0" timeOffset="58108">6764 1483 10,'4'76'52,"-4"-86"15,0 2-4,0 0 9,-2 0-3,0 2-1,0 2-45,0 0 21,2 2-23,-4 2-1,4 0-20,0 0 7,0 0-7,0 0 0,0 0-1,0 0 5,0 0-10,8 0 2,5 0 1,5 0 6,4 0-6,2 2 3,8 0 0,3-2 2,7 0-2,4 0 6,6 0-5,4-2 22,2-4-23,-1-2 19,-1 2-16,-3 0-3,-9 2 7,-5 2-7,-12 0 0,-10 2-17,-8 0-1,-9 0-98,-2 12-24,-13-4-83</inkml:trace>
  <inkml:trace contextRef="#ctx0" brushRef="#br0" timeOffset="58967">7594 1403 25,'0'0'112,"0"0"-35,0 0 80,0 0-39,0 0 18,0 0-47,0 0-32,0-38 34,-2 34-61,-4-1 3,4 4 6,2 1 3,0 0-40,0 0-4,0 0-12,0 0-18,0 6-17,2 10 21,12 8 27,2 6-5,-4 6-3,-1 2 9,-7 2-7,-2 2-3,-2-5-5,0-3 1,0-7-1,0-8 5,0-4 9,-2-8-9,2-3 1,0-4 9,0 0-17,0 0 8,7 0-26,11 0 35,7 0 0,2 0 0,4 0 0,2 0 7,0 0-13,-4 0 6,-2 0-8,-7 0-98,-6 0-44,-10 0-140</inkml:trace>
  <inkml:trace contextRef="#ctx0" brushRef="#br0" timeOffset="59508">8013 1545 227,'0'0'91,"0"0"-3,0 0-35,0 0-3,0 0-31,0 0-19,0 0 2,-56 48 6,52-28-16,2 2 18,2-4-9,0-3-1,0-1 19,4-3-5,8-3 9,1-2-8,1-5-14,3-1-1,1 0 10,-1-1-23,2-12 22,-4-1-15,-3-2 12,-6-4-2,-6 0-4,0-1-13,0 1 6,-11 2 7,-3 4 1,4 4 0,0 2-1,3 6-6,1 2 6,2 0-72,2 0-150</inkml:trace>
  <inkml:trace contextRef="#ctx0" brushRef="#br0" timeOffset="59944">8417 1479 172,'0'0'180,"0"0"-46,0 0-31,0 0-17,0 0-35,0 0-27,0 0-24,-89-6-2,72 20 2,-4 4-3,2 2-7,2 4 16,4 0-15,3-2 8,8-2-8,2-5 2,0-3 5,5-1-19,11-6-14,1-2-4,4-2-17,6-1 20,-2 0-74,-6 0-70</inkml:trace>
  <inkml:trace contextRef="#ctx0" brushRef="#br0" timeOffset="60252">8531 1501 127,'0'0'206,"0"0"-148,0 0 7,0 0 23,0 0-19,0 0-30,0 0-34,-51-8-5,42 18-1,0 6 1,3 2-3,-2 4-5,4-2 15,2-2-17,2-4 11,0-4-1,0-5 0,0-1-1,6-2 1,6-2-13,-1 0 13,5 0-19,-3-6 12,-2-5-3,-2-5 10,-4 2-13,-3 0 6,-2 2-10,0 6 17,0 2-8,0 4 0,0 0-14,0 0 16,2 12 6,5 4 0,1-2 15,2-2-15,3-2 10,1-2-9,3-5 22,1-3 34,4 0-24,0 0 2,1-3-34,-3-13 21,2-2-20,-4-6-2,-3 0 2,-1-6 4,-3-4-6,-5-2 10,-4-2-20,-2 2 2,0 1 6,0 6 4,0 7-4,-4 4 2,-2 5-1,1 7 0,1 6-33,0 0 6,-4 0-11,2 19 31,-3 8 3,3 5-4,-2 4 18,4 3 1,4-1 24,0-4-11,0-4 11,0-4-34,7-6 28,4-4-26,2-2 4,-1-6-4,1-2-4,7-6-24,-5 0-94,1 0-123</inkml:trace>
  <inkml:trace contextRef="#ctx0" brushRef="#br0" timeOffset="61242">9488 1489 204,'0'0'157,"0"0"-22,0 0-74,0 0 31,0 0-64,0 0-28,0 0-2,-131-97-71,110 90 2,4 5 34,3 2 16,6 2-16,1 19 30,4 8-9,3 5 9,0 4 7,0-2 19,8-6 5,2-4-18,6-8 29,-1-5-11,4-7 17,-2-3-14,3-3 22,-2-3-26,2-15-4,-2-9-10,-3-9-9,-3-4 0,-5-6 0,-5-4-6,-2-3-18,0 3 12,-5 4-24,-4 8 26,2 10 1,1 12 9,2 10 0,1 6-10,3 0-27,0 10 15,0 14 22,0 7 0,0 5 20,0 4-4,0 0 30,0 0-7,3-4-20,3-4-8,1-4-10,4-8 4,0-4 4,2-4-8,3-2-1,4-6 0,0-2-4,5-2-8,0 0 11,0-4-11,-1-8-1,-4-2 7,-2-4-4,-7-2-40,-7-2 18,-4 2-39,0 4 50,0 4 21,-8 6 50,-1 4 15,2 2-19,2 0-33,3 12-13,0 10 0,2 4 0,0 2 3,4-2-3,13-2 1,2-6 12,6-2-13,-1-2 0,14-8-13,-7-4-53,-4-2-119</inkml:trace>
  <inkml:trace contextRef="#ctx0" brushRef="#br0" timeOffset="62240">10204 1194 54,'0'0'287,"0"0"-173,0 0-93,0 0 30,0 0 35,0 0-29,14 107-13,-12-66-25,2 2 12,-4 3-30,0 0-2,0-2-46,0-8-28,3-4-42,-1-10-17,0-12-55</inkml:trace>
  <inkml:trace contextRef="#ctx0" brushRef="#br0" timeOffset="62474">10160 1306 380,'0'0'134,"0"0"-84,0 0-38,0 0 12,0 0-16,0 0-8,132-52 0,-94 52 2,-3 0 43,-4 4-20,-4 10 4,-6 2-19,-11 1 19,-7 1 2,-3 0-9,0 4-5,-13 3-2,-10 2 10,4-1-24,1-2-2,7-6 9,6-6-18,5-2 9,0-2 0,3 0-6,12 0-16,7 0-5,3-2-8,1 0 10,8-2-88,-8-2-4,-6-2-146</inkml:trace>
  <inkml:trace contextRef="#ctx0" brushRef="#br0" timeOffset="62850">10639 1190 434,'0'0'130,"0"0"-107,0 0 25,0 0-25,0 0 0,0 0 13,0 122-13,0-78 5,0 5-17,-6-1 11,-7-2-15,1-4-14,1-8-26,7-10 5,0-10-12,4-10-19,0-4 15,0-2-23,2-38 6,7 2-147</inkml:trace>
  <inkml:trace contextRef="#ctx0" brushRef="#br0" timeOffset="63082">10676 1258 90,'0'0'106,"0"0"-18,0 0-4,0 0 7,46 108-9,-37-82-37,0 3-25,0-3 6,0-2-26,-3-2 0,-1 0-12,0-4-8,-3 0-39,-2-4-35,0-4-121</inkml:trace>
  <inkml:trace contextRef="#ctx0" brushRef="#br0" timeOffset="63314">10591 1499 362,'0'0'125,"0"0"-110,0 0 9,0 0 20,0 0-26,0 0 2,0 0-18,125 0 1,-85-6-3,-5 0-46,-6 2-182</inkml:trace>
  <inkml:trace contextRef="#ctx0" brushRef="#br0" timeOffset="63533">10896 1244 91,'0'0'212,"0"0"-170,0 0 6,0 0 24,0 0-19,0 0-8,9 130-31,-9-91 11,0-3-25,-2-2 4,-3-4-3,3-8-2,0-8-4,2-8 4,0-6 1,0 0-20,0 0 7,2-18-1,5-6-2,1-6-16,-2-6 18,-2-5-100,-1 0-22,-1 5-31,1 5 167,1 13 0,0 10 19,3 8 4,1 0 21,2 15 8,-2 9-6,3 3 71,-1 4-26,-2-3-4,1 0-45,1-8-12,-4-4-15,-1-8-14,-1-4 11,0-4-2,0 0 70,4 0-31,3-12-3,2-14-46,3-4 0,-1-9-28,3 2-34,-3 0-33,-1 10 14,-1 6 69,-3 13 12,0 8 3,-1 0 10,1 14 18,-2 12 31,1 4 11,0 6-9,-4 3-37,-1 1-4,-2-4-23,-2 0-8,0 2-82,-2-10-27,-12-8-269</inkml:trace>
  <inkml:trace contextRef="#ctx0" brushRef="#br0" timeOffset="68921">8082 958 64,'0'0'85,"0"0"-33,0 0 0,0 0 7,0 0-42,0 0 3,0 0 6,0 0 20,0 0 5,0 0-11,0 0 14,0 0-23,0 0 23,0 0-28,0 0 3,0 0-29,0 5-1,0 9 1,0 4 0,0 9-1,3 3 3,1 4-14,3-2 13,-1-2-2,-1-2-30,1-8-3,-3-4-41,-1-8-8,-2-6-52,0-2-92</inkml:trace>
  <inkml:trace contextRef="#ctx0" brushRef="#br0" timeOffset="69290">8029 977 98,'0'0'104,"0"0"-59,0 0-39,0 0 38,0 0-28,0 0 0,0 0-15,65-18 11,-38 18 9,2 4-9,2 10 15,0 4-17,0 4 12,-1 1 7,-8 1 13,-2 0-16,-7 0 15,-5 0-9,-6-2-10,-2-2-8,0 0-4,-19-4 18,-3-1-27,-4-4 23,-2-1-23,3-6 1,7 0-2,3-4-30,11 0-32,2 0-46,2 0-115</inkml:trace>
  <inkml:trace contextRef="#ctx0" brushRef="#br0" timeOffset="69688">8400 1108 189,'0'0'121,"0"0"-77,0 0 2,0 0 58,0 0-48,0 0 10,0 0-14,36 84-11,-34-60-7,0 0-34,-2-2 0,0 0-10,0-4-19,0-4-50,0-10-41,0-4-79,0 0-53</inkml:trace>
  <inkml:trace contextRef="#ctx0" brushRef="#br0" timeOffset="70034">8631 1110 28,'0'0'127,"0"0"-32,0 0-3,0 0-23,0 0-17,0 0-40,0 0 2,21 92-5,-21-88-5,2-4-4,-2 0 19,0 0 23,0-10-8,0-10-34,0-6-59,6-2 22,3 0-76,5 4 22,1 6-11,3 6 79,3 8 10,-2 4 11,1 0 0,-1 0-30,-2 8-28,-3 2-3</inkml:trace>
  <inkml:trace contextRef="#ctx0" brushRef="#br0" timeOffset="70267">8859 1088 2,'0'0'101,"0"0"-22,0 0-8,0 0 1,0 0-2,0 0-38,60 2 0,-41-10-32,-3 2 16,1-2-15,-3 0 0,-1 2 5,-5-2-5,2 0 11,-6-2-6,-1 2 22,-3-2-8,0-2-20,0 2 1,-7-1 14,-5 6-8,-1 3-1,-1 2-6,4 0-10,-1 3 8,1 16 4,4 1-11,1 2 4,5 0 4,0 0 2,0-4 6,7-4 6,7-2-12,-1-2-1,5-4-1,-1-2 0,19-4-81,-7 0 19,0-4-154</inkml:trace>
  <inkml:trace contextRef="#ctx0" brushRef="#br0" timeOffset="70658">9316 933 409,'0'0'150,"0"0"-57,0 0-28,0 0 37,0 0-76,0 0-21,0 0-5,-44 21 0,33 1-1,4 4-11,0 0 11,5-4-8,2-2 7,0-4-15,0-2 16,9-4-24,5-4-11,1 0-67,14-6 4,-2 0 24,-5-4-148</inkml:trace>
  <inkml:trace contextRef="#ctx0" brushRef="#br0" timeOffset="70921">9557 909 365,'0'0'101,"0"0"-14,0 0-61,0 0 18,0 0-26,0 0-18,0 0 0,-96 71-3,92-47-4,2-2 7,2-2-1,0-4-11,0-2 12,8-2-7,8-4-2,0-2 8,4-2-31,9-4-2,-4 0-39,-6 0-122</inkml:trace>
  <inkml:trace contextRef="#ctx0" brushRef="#br0" timeOffset="72362">10237 994 49,'0'0'153,"0"0"-101,0 0 30,0 0-4,0 0 4,0 0-30,0 0 18,-46-24-18,34 24-22,-3 0-10,-3 0-20,-4 0 0,-2 0-12,-1 7 6,-2 8-7,0 1 2,4 6-5,0 2-10,5 4 0,7-2-38,7-4 10,4-4 18,0-6 23,0-4 7,15-4 6,5-4-10,3 0 10,-4 0 0,4-12 1,-3-8 12,-3-2-13,2-2 7,-6-6 0,-5-3 10,0-3-4,-4-5 15,-2-4-11,-2-3 2,0 4-12,0 4 3,0 8-20,0 10 26,0 10-33,0 8 8,0 4-24,0 4-5,0 18 12,0 10 19,4 8 7,3 2 46,-3 2-4,4-4 21,-2-1-21,1-7-6,-3-8-24,2-4 1,2-6-13,-4-4 1,3-4-2,-1-2-8,1-2-2,4-2-74,2 0 11,3 0 21,5-10 31,-3-6-21,0 0 15,-3 0 10,-4 2 18,-1-1-6,-4 1 12,-4 3 14,-2-1 40,0 2-6,0-2-31,0-1-15,0-1-7,-2 0 5,-4 2 3,-4 2-8,4 6 17,1 4-11,-1 0-2,2 22-5,1 10 0,3 8 0,0 5 15,0-1 24,9-2 22,8-4-21,6-2-31,18-4-9,-8-8-2,-4-12-171</inkml:trace>
  <inkml:trace contextRef="#ctx0" brushRef="#br0" timeOffset="293135">3714 2021 2,'0'0'171,"0"0"-77,0 0-32,0 0 68,0 0-49,0 0-39,0 2-8,0 0 1,0-2 11,0 0-26,0 0 26,0 3-28,0-3 22,0 0-27,0 1-1,0 2-11,0 2 0,0 4 2,0-1 4,0 3-4,0-1 5,0 1-11,0 0 11,0 0-9,0 0 1,0 0-1,0-4 0,0 2 2,0-5-3,0 0 11,0-3-18,0-1 11,0 0-4,0 0-11,0 0 13,11-11 12,9-14-11,5-7 9,4-5-1,-1-2-18,1 5-10,-2 6-5,6 2-82,-6 10-44,-9 4-149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2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18 179 39,'85'144'156,"-85"-144"-48,0 0-46,0 0 7,0 0-18,0 0-34,0 0 16,0 0-15,0 0 15,0 0-33,0 0 16,4 4-16,0 6 16,4 2-4,-2 2-2,-4 4 11,1 2-19,-3-1 18,0-1-17,0-4-6,0-5 10,0-3-8,0-5 1,0-1 0,0 0 0,0-16-7,0-9 6,0-3-12,2-2 11,4 1 4,2 2-8,0 5 1,1 6 4,3 4 1,1 8-38,-1 4-44,-4 0-117</inkml:trace>
  <inkml:trace contextRef="#ctx0" brushRef="#br0" timeOffset="462">307 409 140,'0'0'146,"0"0"-107,0 0 0,0 0 20,0 0 1,0 0-35,0 0 2,0 0-27,66 3 13,-55-3-12,1-4 17,-1-5-12,-3-3-5,-3 1-2,-2-6-9,-3 1 3,0 0-8,-16 0 4,-5 4-31,0 2 0,-2 4 29,5 6 13,3 0 0,4 2 1,4 18 8,2 4-9,5 6 18,0 1 8,0 1 12,12-5 5,3-1-1,4-6 8,0-4-29,3-6 2,-1-4-23,0-4 0,11-2-25,-8-14-61,-5-4-214</inkml:trace>
  <inkml:trace contextRef="#ctx0" brushRef="#br0" timeOffset="884">652 291 5,'0'0'313,"0"0"-162,0 0-99,0 0 19,0 0-18,0 0-33,0 0-18,-13-8 5,3 8 9,2 0-16,-5 0 6,-1 0 5,-1 10-7,-6 4-3,3 2-1,-1 2 0,3 3 0,5-3-1,4 0 1,5 0-7,2 0-7,0-4 13,0 1 1,13-5 0,5-2-16,2-4-16,9-4 6,-2 0-57,-5-4-88</inkml:trace>
  <inkml:trace contextRef="#ctx0" brushRef="#br0" timeOffset="1229">801 281 337,'0'0'148,"0"0"-103,0 0 13,0 0-16,0 0 2,0 0-38,0 0 7,-8-16-3,2 16 22,-2 0 1,-1 0-24,-5 0-9,3 8 0,-1 6-8,0 0 15,1 4-16,5 4 11,-2-1-11,6 0 9,2 0-6,0-5 6,0-2-6,0 0 5,10-3-26,2-3 8,5-2-51,0-2 28,8-4-12,-3 0-39,-5 0-141</inkml:trace>
  <inkml:trace contextRef="#ctx0" brushRef="#br0" timeOffset="1951">1366 336 196,'0'0'130,"0"0"-50,0 0-44,0 0 26,0 0-35,0 0-18,0 0 5,-83-53-12,70 53-4,0 0-4,-1 0 6,1 6-23,1 12 23,6 4-10,2 3 0,4 2 9,0 1-1,0-3-4,2-2-2,9-7 7,3-4 1,1-4-9,-1-6 9,1-2 0,1 0 7,-1-16 0,-1-8 2,-1-9 1,-5-3-16,-2-9 16,-4-3-3,-2-6 1,0 2 9,-2 1-11,-8 7 31,4 7 4,-1 14-30,3 5 17,2 8-20,0 6-2,2 4-6,0 0-6,0 4-40,0 15 27,0 9 12,0 8 7,2 7 0,2 2 6,2-1-15,3-4 14,1-4-13,-2-8-18,7-2-7,-1-10-58,-2-8-112</inkml:trace>
  <inkml:trace contextRef="#ctx0" brushRef="#br0" timeOffset="2504">1500 265 65,'0'0'117,"0"0"-38,0 0-22,0 0 3,0 0-35,0 0 31,0 0-36,85 22 10,-67-22-22,-3-6 2,1-8-9,0-2 0,-7-2-1,-2-2-25,-7-2-4,0 4-33,-5 2 7,-13 3-14,-4 9 69,2 4 68,2 0-16,3 17-13,5 7-33,8 6 18,2 2 4,0 2 25,4-2-27,10-1 7,4-4-26,8-3-5,-5-7-2,-3-9-111</inkml:trace>
  <inkml:trace contextRef="#ctx0" brushRef="#br0" timeOffset="3646">49 641 188,'0'0'112,"0"0"-83,0 0 0,0 0 4,0 0 10,0 0-27,0 0 10,-15 80-17,10-56 8,-1 2-2,1 0-8,-2-2 4,3-5-9,2-1-1,0-5 8,-1-8-16,3-2 8,0-3-2,0 0-8,0-3 9,0-15 0,3-5-2,3-8-4,1-2 12,0-4-12,-3 4-18,3 5 23,-3 8-6,-2 8 7,0 8 0,1 4-7,-1 0 6,5 0 2,0 12 13,1 6 11,6 2 4,-1 5-28,-2-3 35,3-3-35,-3 0 10,-3-9-11,2-3 9,-4-6-7,3-1-1,3 0 24,1-15-24,5-12-2,-1-2-7,1-5-18,-2 4-16,-5 6 10,-1 6 31,-6 8-9,-2 10 4,-2 0 12,0 2 18,0 20 2,0 8 25,0 4-18,0 5-3,0-2-18,0-5-11,5-9-2,-1-6-6,6-7-35,3-10-69,-2 0 27,0-2-139</inkml:trace>
  <inkml:trace contextRef="#ctx0" brushRef="#br0" timeOffset="4292">423 734 67,'0'0'151,"0"0"-90,0 0 2,0 0 25,0 0-49,0 0-6,0 0-21,71 3 9,-56-3-21,-1 0 13,-1-2-13,-4-6-7,-2-2-32,-7 0-13,0-2-33,-7 0-76,-11 4 112,-4 2 49,2 4 73,2 2-24,5 0 46,3 2-56,6 14-13,2 6-24,2 6 12,0 4 19,2-5 5,10 1-1,1-3-35,0-7 22,1-4-11,1-4-3,3-4-10,5-6-13,-4 0-41,-5-2-148</inkml:trace>
  <inkml:trace contextRef="#ctx0" brushRef="#br0" timeOffset="4681">606 709 127,'0'0'193,"0"0"-120,0 0-45,0 0 7,0 0 7,0 0-31,0 0 11,13 66-19,-13-44 4,0 2 0,0-1-2,0-2-5,0-5-6,0-6-10,0-2 16,0-6-7,0-2 4,0 0-9,2-6-22,0-13-7,0-4-13,0-5 16,0-3-54,6 4 51,0 1 41,3 6 15,3 11 44,-3 2-35,0 7 43,1 0 8,-4 8-16,-1 10-39,1 0 13,-2 4 3,-4-3-18,0-2 8,-2-6-25,0 0 21,0-7-22,0 0 7,0-4-5,0 0-4,0-2-25,0-34-139,0 1 22,0-2-13</inkml:trace>
  <inkml:trace contextRef="#ctx0" brushRef="#br0" timeOffset="5064">793 615 22,'0'0'128,"0"0"2,0 0 11,0 0-73,0 0 23,67 110-33,-58-79-15,-2-5-34,-3-4 9,1-4-17,-5-5-2,0-5-53,0-7-79,0-1-168</inkml:trace>
  <inkml:trace contextRef="#ctx0" brushRef="#br0" timeOffset="5313">1025 673 159,'0'0'131,"0"0"-31,0 0 14,0 0-48,0 0-8,0 0-57,0 0 10,-20 6-9,11 6 14,2 2-8,1 4-7,0 2 7,0 4-8,4-2 14,2 0-12,0-4 14,0-3 4,8 2 7,4-5-17,1-2-4,3-4-6,2-4-1,-2-2-5,2 0-27,-3-10 5,1-10-18,-5-6 39,-7-6-10,-4-3-2,0 1-35,0 5 47,-13 9 7,-3 6 46,3 8-17,2 4-29,2 2 0,0 0-7,5 10-95,2 2-152</inkml:trace>
  <inkml:trace contextRef="#ctx0" brushRef="#br0" timeOffset="5884">1208 663 173,'0'0'160,"0"0"-33,0 0-30,0 0 1,0 0-20,0 0-39,0 0-26,-2-2-4,2 20-18,0 4 18,8 7 7,2 4-9,-2-3 7,-3-2-8,-3-5-5,0-6-1,-2-5 4,0-6-14,0-4 20,0-2-3,0 0-7,0-8 0,0-12-53,-6-7-4,-1-2 8,5 0-11,2 4 47,0 7-9,0 2 21,9 6-17,6 4 16,5 6-55,-4 0-37,-1 0-147</inkml:trace>
  <inkml:trace contextRef="#ctx0" brushRef="#br0" timeOffset="6306">1384 748 159,'0'0'205,"0"0"-83,0 0-44,0 0 16,0 0-48,0 0-12,0 0-33,0 38 11,0-16 2,0 3-13,0-3-2,0-4-45,0-2 3,0-6-45,0-4-97,0-4-180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3.8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91,'0'0'254,"0"0"-127,0 0-32,0 0-23,0 0-20,0 0-46,0 0-6,0 0-29,2 0-55,0 0-36,0 0-181</inkml:trace>
  <inkml:trace contextRef="#ctx0" brushRef="#br0" timeOffset="4934">444 149 35,'0'0'0,"0"0"-35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2:44.6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36 33,'0'0'2,"0"0"11,0 0 23,2 0 13,-2 0-4,0 0-6,0 0 18,0 0-15,0 0 14,0 0-15,0 0 8,0 0-22,0 0-5,0 0-11,0 0-10,0 0-1,0 0 7,0 0-16,0 0 12,2 0-10,2 0 14,0 0-7,1 0 0,2 0 0,-5 0 0,3 0 1,-3-3-1,-2-4 7,0 1-3,0 0 2,0 0-12,0 2-2,0 0-21,0 4-71,0 0-162</inkml:trace>
  <inkml:trace contextRef="#ctx0" brushRef="#br0" timeOffset="1050">29 205 64,'0'0'138,"0"0"-53,0 0-26,0 0 22,0 0-20,0 0-18,0 0-4,0-4-10,0 4 14,0 0-23,0 0 18,0 0-29,0 0 15,0 0-23,0 0-1,0 0 0,0 0-13,4 0 12,5 0 2,-1 2 5,6 8-5,-3 2 32,-3 2-19,0 4 3,-6 4-7,-2 6-4,0 2-6,-31 14-61,0-8-53,2-5-182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3:10.5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47 59,'0'0'42,"0"0"-33,0 0 21,0 0-2,0-2 21,0 0-5,0 2 17,0 0-8,0 0-8,0 0-5,0 0-9,0 0 18,0 0-35,0 0 16,0 0-29,0 0 19,0 0-18,0 0 3,0 0-5,0 4 0,0 12 12,0 6 5,0 10 11,0 5-28,-2 3 14,-3 2-14,-2-2 0,3-6-8,0-6 0,1-4-2,1-6-22,2-6 0,0 0-67,0-6-53,0-2-100</inkml:trace>
  <inkml:trace contextRef="#ctx0" brushRef="#br0" timeOffset="511">9 71 42,'0'0'134,"0"0"-60,0 0-38,0 0 14,0 0-35,0 0 9,0 0-22,38-60 4,-24 54-5,-2 4-1,2 0 1,-1 2-1,-2 0 0,3 2 1,-3 8-3,-5 4 4,2 0 4,-6 4 8,-2 0 34,0 0-31,0 1 0,-12-1-4,-1-5-12,-1-1 10,1-1-10,5-6 9,-2-3-9,4-2 8,3 0-8,1 0 23,2 0-15,0 0 1,0 0-10,0 0-8,0 0 8,0 0-24,7 0 22,7 0-11,1 0 12,1 2-11,-1 8 12,-1 3 0,-3 1 0,-3-1 0,0 5-4,-4 5 2,-2-1 4,-2 1-2,0 2 1,0-1 8,0-4-3,-6-2 3,-2-4 11,-2-4-1,1-4 20,-3-2-16,-1-2 17,-1-2-30,-3 0 21,1 0-30,-1 0 15,-2-8-16,4-4-23,1 2-25,8-4-21,4 6-31,2 0-145</inkml:trace>
  <inkml:trace contextRef="#ctx0" brushRef="#br0" timeOffset="1616">609 61 9,'0'0'140,"0"0"-46,0 0 9,0 0-22,0 0 14,0 0-28,0 0-7,0-8 7,0 8-18,0 0 16,0 0-32,0 0 22,-8 6-54,-5 12-1,-9 12-3,-5 8 3,-4 8 0,-2 0-16,-1-1-7,1-7-32,6-6 21,2-6 6,8-8 19,3-2-52,3-6-5,7-2-41,0-4 3,4-4-11,0 0-35</inkml:trace>
  <inkml:trace contextRef="#ctx0" brushRef="#br0" timeOffset="2103">366 63 95,'0'0'146,"0"0"-58,0 0-4,0 0-31,0 0-18,0 0-34,0 0 8,15 18 7,-6 4 43,5 4-37,1 9 7,3 1-16,-3 1-6,3 3 0,-5 1-1,1-5-12,-3-4-44,-5-6 31,2-6-14,-2-2 5,-4-6-71,-2-4-128</inkml:trace>
  <inkml:trace contextRef="#ctx0" brushRef="#br0" timeOffset="3958">877 164 20,'0'0'117,"0"0"-40,0 0-25,0 0 24,0 0-23,0 0-9,0 0-17,0 0 25,0 0 9,-2 0-24,-7 0-7,-2 4-28,-5 3-4,-4 5 12,-2 1-22,-3 2-2,3 0 12,-1-4-34,4 2 4,1-3 11,3-2-40,1-3 25,5 0 12,5-3 24,1 0 0,1 0-1,2-2 1,0 2-2,0-2-15,0 2-26,0-2 18,0 2-28,11-1 41,2 2 5,3-1 7,2 2 0,-3 0 13,2 0-12,-5 0 0,1 2 9,1-2-10,-3 2 13,-1-2-11,-4 0-2,-1-2 6,-1 0-2,-2 0-4,-2-2 1,0 0-1,2 0 1,-2 0 7,0 0-6,0 0 7,0 0 21,0-6-17,0-4-11,0-4-3,0-2 1,0-2-12,0 0 2,0-2-3,0 3 13,0 4 0,0 0 3,0 3 7,0 2-19,0 4 12,0 0-6,0 1-3,0 3-51,0 0-83</inkml:trace>
  <inkml:trace contextRef="#ctx0" brushRef="#br0" timeOffset="5091">841 245 139,'0'0'88,"0"0"-16,0 0-7,0 0-6,0 0-49,0 0-2,0 0-7,21 0 5,-6 0 1,3 0 12,-1 0-2,4 0-16,1 0 12,-2 0-3,0 3-14,-2-3 14,-1 0-12,0 2 2,-5-2 0,0 2 2,-3-2-1,-1 2-2,-1-2 2,0 1-2,0-1 7,-3 0-15,1 3-5,-3 1-37,0 0-77,-2 0-47</inkml:trace>
  <inkml:trace contextRef="#ctx0" brushRef="#br0" timeOffset="6744">1269 179 36,'0'0'84,"0"0"13,0 0-7,0 0-7,0 0-18,0 0 5,0 0-35,0 0 5,0 0-30,0 0 21,0 0-23,0-4 4,0 2-11,0 1-1,0-2 0,0 2-8,0-3 8,0-1-30,0-3 30,4 0-6,8 0 6,-1 0 0,4-2-1,1 4 1,-1-2-6,1 4-1,-1 2 8,-1 2-8,1 0 1,-1 0 0,-1 0-5,-1 4 11,-3 6 1,-3 0 0,-4 2 12,0 2-13,-2 4 27,0 0-25,-8 3 11,-8 1-12,-1-4 5,-4 0-6,2 0-7,-2-4 7,1 2-3,5-4-6,1 2 18,3 0-21,2-2 18,2 2-13,3-2 8,2-2-2,2-2 1,0-2-8,0 0 8,0-4-13,0 2 12,2-2-12,9 0 11,5-2-24,4 0 25,3 0-9,2 0 10,2 0 0,9 0-32,-7 0-52,-9 0-116</inkml:trace>
  <inkml:trace contextRef="#ctx0" brushRef="#br0" timeOffset="8004">1679 107 101,'0'0'84,"0"0"-5,0 0-10,0 0-5,0 0-28,0 0 12,0 0-11,-7-10-2,3 10-1,0 0-15,2 0 26,-5 0-34,0 0 17,-2 0-28,-2 14 0,-1 7-16,2 4 3,-1 4 6,1 3-24,4-2 24,4-1-9,2-4 16,0-3-7,0-4 0,0-2 8,8 0-2,2-2-7,3-2 8,-2-4-10,2-2 3,3 0 0,-2-4 14,-2-2-19,2 0 13,-1 0-2,0 0-5,-1 0 6,-3-6 1,-1-2-1,0-2 7,-4 0-1,0-2 5,-4 0-1,3-2 16,-3-2-19,0-2 22,0-3-9,0-2-11,-7-1-9,-3-2 7,2 1-8,-3 3 8,-1 2-14,1 4 6,3 2 0,-1 4-15,0 2-6,2 2 3,-6 6-31,4 0-53,0 0-109</inkml:trace>
  <inkml:trace contextRef="#ctx0" brushRef="#br0" timeOffset="9018">1977 105 139,'0'0'99,"0"0"-30,0 0 1,0 0-7,0 0-9,0 0 12,0 0-13,-34-2-44,24 2 11,-2 11-19,1 2-2,-1 7 0,4 6 0,-1 1 1,2 3-1,0-1 0,5-2-7,2-3 7,0-4-4,0-2-3,7-4 5,4 2 3,4-4-12,3 0 5,1-4 7,-4 0-12,3-2 12,-3-2-9,1-2-1,-3-2 19,1 0-18,-1 0 10,-2 0-1,1-4 6,-6-6-4,0-2 27,-1-2-3,-3-4 7,-2-4-9,0-4 4,0-3-16,0 0 1,-13-1-12,0-1 5,-1 5-2,1 2-4,-1 4 0,3 2-21,1 2-12,-2 4-43,-1 4 8,1 4-66,1 4-142</inkml:trace>
  <inkml:trace contextRef="#ctx0" brushRef="#br0" timeOffset="11654">2257 338 71,'0'0'55,"0"0"-5,0 0 2,0 0 12,0 0-34,0 0 3,0 0-8,0-2-7,0 2 1,0 0-18,0 0 16,0 0-16,0 0 1,0 0 5,0 0-14,0 0 7,0 0 0,0 4 0,0 12 1,0 2 2,0 2 0,0 2-6,0-2 3,-4 2-6,-3-4-4,3 0-4,-1-4-41,1-2-14,-1-2-18,3-4-14</inkml:trace>
  <inkml:trace contextRef="#ctx0" brushRef="#br0" timeOffset="12314">2460 374 107,'0'0'71,"0"0"-19,0 0 27,0 0-16,0 0-9,0 0-34,0 0 7,-11 0-6,4 0 2,-1 0-22,-1 0 0,-3 4-1,1 4 2,-3 2-4,4 4 9,-3 2-17,1 2 6,1-2-5,5 0-27,0-4 19,4-2 8,2 0-2,0-4 11,0 0-10,0 0 10,0 0-16,6-2 15,0 0-21,3-1 12,-3-2-15,4-1 5,-2 0 19,-1 0-3,1 0-3,0 0 14,1 0-14,-3 0 14,0 0-8,-1 0 1,-2-4 0,-1-2 10,-2 1 23,0-2 22,0 1-38,0 0 15,0 0-31,0 2 2,-5 0 10,-4 4-26,-2 0 10,-7 0-37,5 6-35,-1 4-106</inkml:trace>
  <inkml:trace contextRef="#ctx0" brushRef="#br0" timeOffset="28012">1173 111 65,'0'0'51,"0"0"-1,0 0-20,0 0-1,0 0-28,0 0 8,0 0-8,0 0 9,0 0 3,0 0-7,0 0 22,0 0-11,0 0 20,0 0-9,0 0 8,0 0-17,-2 0 4,2 0-3,0 0-13,-2 0-1,2 0 1,0 0-13,-2 0 8,2 0-4,-4 0-2,-2 0 4,0 4-7,-1 2 7,1 0-1,-4 2-2,4 0 2,-3 0 2,3 5-6,-4-2 5,4 1 0,-1 5-1,3-2 0,0 3 1,-1 3-1,5-3 0,0 1-4,0-2 3,0-1 4,0-2-5,0-2 3,2 0 0,5-4-1,-3 0-7,0-4 8,3 0-15,-3-2 9,4-2-16,-2 2 15,3-2-29,-3 0 21,4 0-4,-4 0 19,3 0 1,1 0 1,0 0-2,-1-6-2,0 0 2,0-2 0,-4 0 8,1 2-7,-4 2 4,3-2-4,-3 0 0,0 0 18,1-2-13,-3 0 18,2-1-8,-2 0 29,0-3-18,0 2-10,0 0 17,0 2-21,0-2-11,0 1-1,0 1 1,-5-2 8,1 1-20,-1-4 20,-1 3-20,-1 1 10,1-2-2,-2 1-9,2 0-6,2 5-14,-3-2-64,5 3-25,-2 0-50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14.0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72 44 65,'0'0'98,"0"0"-21,0 0-2,0 0 5,0 0-22,0 0-3,0 0-3,-29-36 4,27 32 15,0 2-31,0 0 28,2 2-39,0 0 0,0 0-29,0 0-2,0 10-29,0 14-11,0 10 25,0 8-9,4 5 3,2-4-77,1-3 9,-3-6-33,1-10-26</inkml:trace>
  <inkml:trace contextRef="#ctx0" brushRef="#br0" timeOffset="330">0 2 157,'0'0'152,"0"0"-106,0 0-37,0 0-2,0 0-14,0 0 15,0 0-16,72 2 16,-55 4-9,4 4 2,-4 2 0,1 2-1,-2 2 6,-3 2 16,-2 2 2,-6 2 24,-5 0-3,0 1 5,0-2-31,-3-1 23,-10 0-26,-2-4 1,-3-2-11,2-2-6,1-4-6,4-4-43,1-4-18,4 0-80,4-4-137</inkml:trace>
  <inkml:trace contextRef="#ctx0" brushRef="#br0" timeOffset="715">410 78 136,'0'0'180,"0"0"-69,0 0-1,0 0-11,0 0-8,0 0-52,0 0 10,0-4-27,-2 4-5,-6 6-17,2 13 0,-5 4-10,-2 5 0,0 5 10,2-2-27,2-1-14,0-4-22,3-6 11,1-8-9,3-6 47,2-6-1,0 0-16,0 0-49,0-16-47,0-4 58,0-6 1,4-4 39,3-1 32,-1 0-3,1 2 38,0 7 1,-2 4 4,1 9-26,-2 5-5,3 4-3,2 0 28,1 2 8,1 14-11,1 4-32,-4 6 25,-1 5-11,-3 0 7,-2 0-3,-2 2-20,0-1-23,0 2-24,0-6-37,0-10-88</inkml:trace>
  <inkml:trace contextRef="#ctx0" brushRef="#br0" timeOffset="1208">326 268 113,'0'0'135,"0"0"-109,0 0-10,0 0-4,0 0 11,0 0-22,0 0 6,97 0-7,-68 0-7,-5 0-4,-4 0-154</inkml:trace>
  <inkml:trace contextRef="#ctx0" brushRef="#br0" timeOffset="1427">508 130 20,'0'0'251,"0"0"-161,0 0-56,0 0-25,0 0 7,0 0-15,0 0 0,39 0-1,-20 0-1,-2 0 1,1 0 0,-3 0 0,1 5-6,-3 0-10,-5 2-96,-4-1-48</inkml:trace>
  <inkml:trace contextRef="#ctx0" brushRef="#br0" timeOffset="1665">508 130 51,'89'35'89,"-89"-28"-12,0 8-31,0 0 14,0 5-34,-5 2-7,0 2-12,-1-2-6,1-2-1,3-2-4,0 0-5,2-6-77,0-4-44</inkml:trace>
  <inkml:trace contextRef="#ctx0" brushRef="#br0" timeOffset="1901">717 246 32,'0'0'238,"0"0"-79,0 0-58,0 0-6,0 0-68,0 0-26,0 0-1,-18 56-1,16-40 1,2-4-29,0-4 29,0-4-28,0-2 9,4-2-26,7 0 3,1 0 19,-2-2-7,-1-12-44,1-6-4,-6-2 32,-4-4 35,0-2-24,0 0-11,-25 0-9,3 9 22,0 5-25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4:56.6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2 101,'0'0'172,"0"0"-93,0 0-30,0 0 3,0 0-32,0 0 10,0 0-29,0-2 8,0 2-8,0 0-2,0 0-21,0 0-57,0 0-120</inkml:trace>
  <inkml:trace contextRef="#ctx0" brushRef="#br0" timeOffset="76753">5061 35 107,'0'0'147,"0"0"-39,0 0-44,0 0-54,-10 116-10,-1-87-153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4:54.1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30 46,'0'0'93,"0"0"-31,0 0 13,0 0-12,0 0-25,0-10-37,0 10 13,0 0 49,0-2-31,0 2 5,0 0-9,0 0 12,0 0-21,0 0 5,0 0 5,0 0-4,0 0-9,0 0-15,0 0 8,0 0-3,0 0-12,0 0 0,0 0 5,0 0 1,0 0-7,0 0 7,0 0-8,0 0 6,0 0-9,0 0 10,0 0-8,0 0 8,2 0-17,-1 0-16,1-6 32,-2 2 2,0 0-1,0 2-9,0 0-20,0 2-161</inkml:trace>
  <inkml:trace contextRef="#ctx0" brushRef="#br0" timeOffset="855">0 264 157,'0'0'161,"0"0"-92,0 0-6,0 0-19,0 0-4,0 0-40,0 0 26,0-2-14,0 2 18,0 0-18,0 0 11,0 0 3,0 0-19,0 0 5,0 0-5,0 0-14,0 0 11,0 0-14,0 0 10,0 0-1,3 0-9,-1 0 0,3 0 8,2 0 4,-4 7 3,1 4 8,1 1 3,-3 2-3,-2 3-23,0 3 10,0 14-46,-13-6-43,1-6-106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5:10.5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38 35,'0'0'115,"0"0"-56,0 0 21,0 0-17,0 0-9,0 0-10,0-2-9,0 2 7,0 0-22,0 0 15,0 0-35,0 0 25,0 0-24,0 0 6,0 0-7,0 0-1,0 0 0,0 0 2,0 0-5,0 0 11,0 0-8,0 0 11,0 0-3,0 0 6,0 0 6,0 0 0,0 0-6,0 0 15,0 0-13,0 0 15,0 0-29,0 0 6,0 6-1,-4 10-6,-5 4 0,-2 8 0,-3 2 9,1 3-8,-1-1-2,2-1 16,-2 1-34,3-4 26,2-1-14,0-5-5,2-4-9,1-6 5,1-4 0,3-2 7,0-2-30,2-2 12,0 0-19,0 0 30,0-2-39,0 0 13,0 2-18,0-2-17,0 2-35,0 0-24</inkml:trace>
  <inkml:trace contextRef="#ctx0" brushRef="#br0" timeOffset="765">142 66 16,'0'0'170,"0"0"-80,0 0-33,0 0 3,0 0 2,0 0-2,0 0-27,0-10 32,0 10-16,0 0 19,0 0-30,0 0 15,0 0-17,0 0-29,0 4-7,0 8-5,0 6-5,0 4 20,2 4-20,6 2 23,0-2-26,-1 1 14,-3 0-2,2 1 1,0 1-13,-4-3 13,2 2-18,1-4 17,-1-4-27,0-2 8,0-4-29,2-2 10,-4-4-6,2-2-4,-2-4-10,1-2-32,-3 0-39,0 0-40</inkml:trace>
  <inkml:trace contextRef="#ctx0" brushRef="#br0" timeOffset="1336">53 357 52,'0'0'183,"0"0"-108,0 0-20,0 0-32,0 0-2,0 0-20,0 0 10,43-4-11,-30 4 0,1 0 0,-2 0-1,2 0-7,-3 0-51,-2 0-61</inkml:trace>
  <inkml:trace contextRef="#ctx0" brushRef="#br0" timeOffset="1691">316 184 113,'0'0'105,"0"0"-27,0 0 29,0 0-9,0 0-12,0 0-34,0 0 31,0-6-26,0 6 5,0 0-31,0 0 8,0 0 0,0 0-13,0 0-19,0 0-6,0 4-2,0 8-1,0 3-7,0 4 17,2 4-16,-2 3 7,0 0-6,0 0-3,0-2-12,0-2 22,0-2-19,0-4 18,0-2-17,0-4 17,0-2-11,0 0 12,0-4 0,0 2 0,0-2-7,0-2 6,0 2-5,0 0-4,0 0 3,5 0 2,-1 0-2,3 0 3,0 0-2,1-2 5,1 0-9,3 0 9,-1-2 2,2 0-9,0 0 18,0 0-10,1 0 1,-1 0-1,-3 0 0,-1 2-1,-1-2 0,-4 2-24,-1 4-71,-3-2-98,0 0-93</inkml:trace>
  <inkml:trace contextRef="#ctx0" brushRef="#br0" timeOffset="9962">916 192 36,'0'0'116,"0"0"-46,0 0-35,0 0 8,0 0-27,0 0 16,0 0-8,0 0 28,0 0-4,0 0-11,0 0 4,0 0-9,0 0 21,-2 0-44,-2 0 15,2 0-24,-5 2 3,3 2-3,-5 4 0,-3 0 2,2 2-2,-7 4 0,2-1 3,-3-1-10,3-1-9,-1 2 9,1-5-4,1 0 9,1-4-19,1-1 21,1 0-8,3-2 16,-1-1-16,2 3 24,2-3-11,1 0-3,2 0 4,2 0-4,0 0 6,0 0 1,0 0-8,0 0-2,0 0 4,0 0-10,0 0 4,0 0-4,0 0 2,0 0 4,0 0-7,0 0-2,0 2 10,11 2 0,1 2-9,0 2 18,5 2-24,0 2 27,1 0-22,-1 2 10,4-2-2,-3-2-5,-1-2 7,1 0-6,-2-2 14,-3 0-20,-2-4 24,-4 0-21,-3-2 18,-4 2-11,2-2 2,-2 0 0,0 0 13,0 0-12,0 0 25,0 0-26,0 0 13,0 0-10,0 0-6,3 0 3,-3 0 0,2 0-6,-2 0 6,3-6-8,-1-6 19,-2-2-21,0-4 20,0-2-10,0-4 1,0-4-2,0 0 1,0 0 0,0 2 0,0 3 0,-2 5 13,-1 4-2,1 6 15,2 3-24,0 0-2,0 3 0,0 2 0,0 0-6,0 0-24,0 0-15,0 2-91,0 8 11,0-2-69</inkml:trace>
  <inkml:trace contextRef="#ctx0" brushRef="#br0" timeOffset="11090">943 296 133,'0'0'65,"0"0"-55,0 0 4,0 0-13,0 0 23,0 0-23,0 0 42,31 11 5,-21-9 5,1 2-11,-1-3-5,6 2 4,2 1-24,2-2 5,3 0-21,-1 0 7,0-2-2,0 0-6,-3 0 0,-2 0 0,-3 0 0,1 0 1,-1 0-7,-3 0 4,2 0-19,-4 0-109,-5 0-118</inkml:trace>
  <inkml:trace contextRef="#ctx0" brushRef="#br0" timeOffset="27636">1794 136 10,'0'0'119,"0"0"-40,0 0-29,0 0 12,0 0-15,-5 0 10,1 0-15,0 0-4,-2 0 5,2 0-37,0 0 14,-1 0-19,1 0 3,-2 0 11,-4 4-23,3 7 9,-1 0-1,-1 5 4,-3 4-3,4 5-2,-3 1 2,1 3-11,0 2 23,3 1-26,3-4 20,-1-2-14,5-6 7,0 0-6,0-2 4,5-2-10,6 0 11,4-2 1,3-4-12,0-2 20,4-4-16,0-4 0,-1 0-7,0 0 4,-2-8 3,-1-4 7,-7-6 2,-3 0-7,-4-4 15,-1-2 18,-3-2 14,0-2 31,0 2-32,0 0-5,-7 4 18,-1 2-28,1 4-5,0 2-19,0 4 16,1-1-8,-1 3-18,1 5 0,-2 0-38,2 2-99,-1 1-104</inkml:trace>
  <inkml:trace contextRef="#ctx0" brushRef="#br0" timeOffset="28679">2014 271 107,'0'0'84,"0"0"-45,0 0-5,0 0-33,0 0 14,0 0-5,0 0 20,35-43-10,-23 38 3,-1 1 2,0 1-9,3 3 5,-4 0-19,-1 0 11,1 0-12,-4 3 14,-4 5-8,-2 2 58,0 4-23,0 6-2,-10 1 2,-11 6-20,1 1-5,-2-2-17,0-4 13,6-2-12,3-6 7,6-2-8,3-2 0,2-2-1,2-2-12,0 0 11,0 0 4,0 2-9,6-2 4,5 0 3,3 0-35,1-2 9,3-2-14,9-2-16,-3 0-38,-6 0-72</inkml:trace>
  <inkml:trace contextRef="#ctx0" brushRef="#br0" timeOffset="29249">2373 245 129,'0'0'167,"0"0"-70,0 0-28,0 0 30,0 0-38,0 0 0,0 0 8,-47-8-52,36 8-4,0 0-4,-3 12-16,3 6 7,0 4-1,4 2 1,3 2-7,2 2 4,2-4-3,0-2-4,0 0 6,2-4-3,9-2 4,0-2 2,0-2-15,3-4-17,-1-2 13,0-2-36,1-2 25,-1-2-28,-1 0 33,-2 0-1,-1-4 26,-1-8 2,-4-2 8,-4 0 20,0-4 1,0-2 28,0 0-38,-10 0 39,-1 0-41,1-3 15,-2 4-32,3-2 12,3 3-13,-1 4-1,2 3-22,3 4-52,0 3-18,0 4-175</inkml:trace>
  <inkml:trace contextRef="#ctx0" brushRef="#br0" timeOffset="29942">2539 245 78,'0'0'150,"0"0"-88,0 0 7,0 0 21,0 0-38,0 0-12,0 0-28,-13 1 5,3 13-7,4 3-20,-1 1 13,3 4-3,0 2 0,1-2 1,3 2-8,0-4 13,0-2-16,0-2 10,5-2-9,3-4 2,1-2 6,3-2-14,-4-2 15,3-4-1,1 0-24,1 0 1,1 0 6,-3 0 10,-1-10 13,2-4-6,-8-2 2,1-2 26,-5-4 15,0-2-6,0-5 21,0 2-26,-11 0 21,-3 4-38,-3 1-5,1 5-9,-7 6-26,4 4-111,0 5-189</inkml:trace>
  <inkml:trace contextRef="#ctx0" brushRef="#br0" timeOffset="31645">1644 0 33,'0'0'65,"0"0"-16,0 0 9,0 0-20,0 0 2,0 0-14,0 0-12,0 0-1,0 0-12,0 0 17,0 0-5,0 0 20,0 0-32,0 0 22,0 0-15,0 0 0,0 0 3,0 0-1,0 0 36,0 0-7,0 0 22,0 0-23,0 0 11,0 0-15,0 2 5,-4 4-21,-5 0-16,-3 4-2,2 2 7,-7 6-11,2 2 14,-1 4-20,-1 2 14,1 1-11,1 0 8,1 1-1,3-2 0,5-2 0,-1-2-3,5-1 3,2-1-10,0 0 7,0 0-4,4 0-2,9 0 9,3 0-6,2 0-5,4 0 10,1 2-3,-4-4-3,2 0 8,-1-2-8,-5-2 10,1-2-12,-3-2 10,-4-4-1,-2-1 0,-2-1-5,-5-4-34,0 0-80,0 0-33</inkml:trace>
  <inkml:trace contextRef="#ctx0" brushRef="#br0" timeOffset="33290">2704 52 3,'0'0'175,"0"0"-70,0 0-72,0 0 36,0 0-14,0 0-7,0 0-24,0 0 25,0 0 16,0 0-20,0 0-2,0 0-28,0 0 8,0 0-22,0 0-2,0 0-1,0 0 0,0 0-6,0 0 1,0 0 7,0 0-7,5 10 7,3 0 0,3 2-5,1 0 13,1 2-9,3 0 2,-1 4-1,3 2 9,-1 2-3,2 0 14,-4 3-20,-4 3 24,-2 0-11,-2 2 28,-3 2-28,-4 0 4,0-2-15,0 2 5,0-4-2,0-2-4,0-4-2,0-2 11,0-2-20,-2-4 21,0-4-19,-1 0 8,1 1-6,-2-6-7,-3 4-16,-1-4 12,-6-1-30,3 2 17,-3-3-20,3-2 8,3 2-22,6-3 5,-2 0-39,4 0-100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6T16:26:39.5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0,'35'0,"-17"0,-1 0,1 0,0 0,-1 0,1 0,-1 0,19 0,-1 0,-18 0,0 0,1 0,0 0,-1 0,1 0,0 0,17 0,-18 0,1 0,0 0,-1 0,1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09.1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87 168,'0'0'212,"0"0"-119,0 0-48,0 0 16,0 0-9,0-2-3,0 2-35,0 0 31,0 0-13,0 0 20,0 0-35,0 0 5,0 0-12,0 0-9,0 0-1,0 0 8,0 0-18,0 0 9,0 0-1,0 0-19,4 9 21,3 6-12,2 4-1,0 3-32,-3-1-24,3 1-2,-4 3-57,0-7-47,-5-6-159</inkml:trace>
  <inkml:trace contextRef="#ctx0" brushRef="#br0" timeOffset="466">100 59 84,'0'0'167,"0"0"-98,0 0-35,0 0 32,0 0-40,0 0-23,0 0 8,0 8-11,4 8 26,-2 2 9,6 4-29,-2-3 1,3 2-7,3 5-4,-2-5-27,-3-5-133</inkml:trace>
  <inkml:trace contextRef="#ctx0" brushRef="#br0" timeOffset="886">348 113 121,'0'0'247,"0"0"-134,0 0-31,0 0-7,0 0-4,0 0-49,0 0-22,0 10-2,-4 12-5,0 7 1,-1 9-8,1 2-6,2 1-47,2-5 2,0-6-40,0-3 18,0-7 15,0-6-23,0-8-51</inkml:trace>
  <inkml:trace contextRef="#ctx0" brushRef="#br0" timeOffset="1164">329 127 129,'0'0'122,"0"0"-73,0 0-37,0 0 37,0 0-38,0 0 25,0 0-35,111-36 11,-97 36 7,-6 4 14,-4 10-14,-1 5-11,-3 2 60,0 3-35,-3 2 9,-12 1-41,-1-3 12,1-6-12,-1-2 1,7-7 3,3-5-4,1-2-2,5-2 7,0 0-12,0 0-11,0 0 4,0-4-30,0 0 11,7 0 6,2 4 24,-1 0 1,-1 0-6,2 0 6,-4 10 2,-1 4 0,-2 2 1,-2 2 61,0 0-43,-2 3 14,-9-3-21,-5 2 0,1-2 9,-3-3-21,5-3 0,-1-2-1,5-6-32,3-4-66,4 0-26,0-6-276</inkml:trace>
  <inkml:trace contextRef="#ctx0" brushRef="#br0" timeOffset="1706">535 284 142,'0'0'85,"0"0"-71,0 0 44,0 0 7,0 0-3,0 0-45,0 0 6,8 61-16,-8-47-7,2-1 0,-2-5 1,2-2-2,0-2-1,0-2-8,3-2 0,-3 0-6,2 0-20,-2 0 36,3-6 10,2-4-9,-5-1 13,3 1-13,-5 4 37,2 2-17,-2 2 21,0 2-41,0 0-1,2 0-13,0 8 13,0 13 9,-2 3-2,0 6 29,0 7-36,0-1 0,0 1 7,-8-4-17,-1-8 19,-1-2-12,4-6 3,2-5 0,-1-5 0,3-2 1,2-5-2,0 0-58,0 0-65,0-6-260</inkml:trace>
  <inkml:trace contextRef="#ctx0" brushRef="#br0" timeOffset="2254">707 28 140,'0'0'183,"0"0"-96,0 0-16,0 0 2,0 0 1,0 0-57,0 0-17,0 10 1,5 13 1,-3 10 43,2 5-35,-4 7 6,0 4-9,0-2-14,0 1-17,0-8-10,0-7-15,0-9 16,0-8 16,0-4-24,0-10-18,-2-2-91,-2 0-122</inkml:trace>
  <inkml:trace contextRef="#ctx0" brushRef="#br0" timeOffset="2507">643 260 46,'0'0'197,"0"0"-105,0 0-75,0 0-16,0 0 21,0 0-2,0 0 0,46 0-18,-30 0 3,1 0-3,-1 0-4,5 0-11,-8 0-95,-2 0-180</inkml:trace>
  <inkml:trace contextRef="#ctx0" brushRef="#br0" timeOffset="2734">643 260 28,'162'63'125,"-158"-61"-63,1-2 22,2 0-8,0 2-21,-1-2-10,1 0-34,2 0 14,-2 0-25,1 0 20,1-6-20,-2-4 13,0-2-13,-5-3 2,-2-1-1,0 2-1,0 2-1,-4 3-20,-8 6 20,1 3 2,0 0 18,2 2-19,0 16 0,1 8 0,1 5 0,5 1-1,-1 1 2,3-7 6,0-6-6,0-6 32,0-2-32,9-5-1,2-3 0,5-4-1,4 0-57,-2-9-38,-5-5-207</inkml:trace>
  <inkml:trace contextRef="#ctx0" brushRef="#br0" timeOffset="3214">1020 268 143,'0'0'110,"0"0"-54,0 0-24,0 0 15,0 0-5,0 0 3,0 0-37,29-97 3,-25 80-9,-1 5-2,-3 4 18,0 2 5,0 5 10,0-2-16,0 3 2,0 0-10,0 0-18,0 7 11,0 12-2,0 5 0,0 5 16,0 1-7,0-1-7,0 0 9,0-7-3,0 0-5,0-4 6,0-1-2,0-3-6,0-2-1,0-4 0,2 0 0,-2-6-1,0 2 12,0-4-9,0 4-1,0 0 16,-7 2-15,-6 4-4,-3 5 2,1-1 0,-1 0-15,7-2-21,3-3 22,2-5-2,4-3 9,0-1-12,0 0 9,0 0-23,0 0 33,10 0 1,3 0 8,1 0 2,4 0-11,0 0 0,-1 0 14,-1 0-25,2 0 12,-3 0-2,-4 0-76,-3 0-97</inkml:trace>
  <inkml:trace contextRef="#ctx0" brushRef="#br0" timeOffset="3980">1234 0 88,'0'0'178,"0"0"-60,0 0-55,0 0 28,0 0-37,0 0-7,0 0-28,0-4 27,0 4-4,0 0-10,0 0-22,0 0-10,-2 16 0,-2 4-13,-3 7 11,0 1-58,2 0-21,-1-1-52,2-9-77,-1-5-61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26.6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 0 52,'0'0'127,"0"0"-43,0 0-57,0 0 28,0 0-32,0 0 10,0 0-26,0 0 8,0 0 11,0 0 10,0 0 3,0 2-25,0 4 4,0 4-17,0 6 8,0 4 1,0 6-11,-2 8 2,-1 7-1,1 4 8,-2 4-7,2-2-2,0-3-11,-1-8-3,3-6-29,0-6-15,0-10-104,0-8-52</inkml:trace>
  <inkml:trace contextRef="#ctx0" brushRef="#br0" timeOffset="450">0 87 25,'0'0'134,"0"0"-53,0 0-29,0 0 21,0 0-25,0 0-1,0 0-39,25-41 3,-16 31-11,2 2 1,2 2-1,1-2 1,1 4-3,2 2 12,-5 2-20,0 0 20,-5 0-10,-1 8 1,-4 8 51,-2 4-9,0 4-34,0 5 1,-15 0 0,-3 4-20,-2-5-6,2-4 4,2-6-34,8-6 29,1-5 8,3-5 9,4-2 0,0 0-5,0 0 5,0 0-43,0 0 2,0 0-19,6-2 42,5-5 5,5 1 13,-1 0 0,1 1 0,-1 5 0,-1 0-2,-1 0-6,-2 0 1,-1 11 5,-6 0 4,-2 3 29,-2 0 22,0 2-8,0 0 7,-2 2-16,-12 2 7,1 0-21,-5-2 21,1 2-24,1-4 8,1-2-27,-2-4 12,7-4-12,1-4 1,-1-2-1,6 0-18,0-6-37,2-20-83,-1 0-20,3 4-59</inkml:trace>
  <inkml:trace contextRef="#ctx0" brushRef="#br0" timeOffset="1711">513 76 114,'0'0'234,"0"0"-93,0 0-46,0 0 9,0 0-4,0 0-65,0 0 18,0-2-21,-4 12-13,-10 7-12,-5 6-7,-2 9 0,-4 7 0,-1 1-1,0 1-18,-3 1 18,4-4-55,5-8 21,4-6-23,7-10 37,5-4-5,4-8-7,0-2-51,0 0-63,0 0-77</inkml:trace>
  <inkml:trace contextRef="#ctx0" brushRef="#br0" timeOffset="2048">295 127 325,'0'0'150,"0"0"-75,0 0-9,0 0 2,0 0-58,0 0-10,0 0 1,25 10 5,-12 5 22,3 7-2,-1 4 20,3 3-40,-1 2 4,1 1-10,-2 0-7,0-4-31,-1-2 1,-1-2-34,1-4-16,-3-4-50,-4-7-117</inkml:trace>
  <inkml:trace contextRef="#ctx0" brushRef="#br0" timeOffset="2688">848 205 64,'0'0'206,"0"0"-83,0 0-15,0 0-9,0 0-25,0 0-9,0 0-15,0-2 20,-5 2-37,-4 0-3,-4 0-30,-2 0 0,-4 2-9,-3 7-5,-3 6 1,4-3-26,-2-1 21,5-1-26,5-2 32,4-2-30,5-2 15,1-2-8,3 0 18,0-2-2,0 0-8,0 2 9,0 0-15,3 2 33,10 0-4,2 0-5,3 0 16,-2 0-8,-1 2 1,-2-2-1,1 0 1,-3 0-4,-1 0-5,0 2 18,-1-2-21,1-2 3,-4 0-19,3 0-46,-3-2 6,-2 0 19,2 0 25,-4 0 24,-2-2 0,0-6 10,0-2-3,0-2 29,0 0-15,0-2 3,0-2-17,-2 2-5,-4 5 8,2-1-10,2 2 29,0 0-28,0 2 3,2-2 7,0-1-9,0 1-2,0 5 0,0-1 10,0 0 2,0 4-2,0 0-4,0 0-12,0 0-42,0 0-57,0 0-135</inkml:trace>
  <inkml:trace contextRef="#ctx0" brushRef="#br0" timeOffset="3511">890 251 35,'0'0'147,"0"0"-40,0 0-32,0 0 11,0 0-19,0 0-34,0 0 3,0-2-27,0 2-4,2 0-4,2 0-2,6 0-13,0 0 14,1 7 0,3-1-8,3-2 7,2 0-1,1-2-5,2-2-15,2 0 8,1 0-12,0 0 9,-3 0-34,-5-6 14,-6 0-25,-5 6-28,-6 0 4,0 0-53</inkml:trace>
  <inkml:trace contextRef="#ctx0" brushRef="#br0" timeOffset="4602">1387 116 114,'0'0'195,"0"0"-94,0 0-58,0 0 22,0 0-45,0 0 3,0 0-22,0 61 30,0-29-30,0 2 11,0 1-12,-4 1-5,0-2 5,1-6-45,3-6 25,0-2-22,0-6-26,0-3-98</inkml:trace>
  <inkml:trace contextRef="#ctx0" brushRef="#br0" timeOffset="4894">1350 174 204,'0'0'164,"0"0"-106,0 0 2,0 0-5,0 0-20,0 0-29,0 0-6,71-50 8,-51 45-16,3 0 8,-1 4-1,-3 1 1,-2 0 0,-7 0 22,-1 6-13,-4 3 21,-5 5-7,0 3 2,-5 5-14,-14 2 1,-6 2-12,-2-3-30,4-5-15,6-6-29,5-6 41,6-4 17,4 0 10,2-2 1,0 0-5,0 0-64,6 0 12,10 0 46,4 0 9,2 0 6,1 2 1,-1 2-10,-2 0 20,-2 0-11,-3 2 2,-5 0 22,-4 2 25,-4 2 30,-2 0 9,0 2-25,0 2-2,-6 2-25,-12 0 4,-2 0-23,-2-2 20,-1-2-30,1-2 1,4-3 4,4-4-10,2-3-1,3 0-15,4 0-28,5-12-91,0-1-15,0-4-126</inkml:trace>
  <inkml:trace contextRef="#ctx0" brushRef="#br0" timeOffset="5645">1925 120 41,'0'0'174,"0"0"-60,0 0 4,0 0-5,0 0 5,0 0-48,0 0 13,2 0-28,-2 0-9,-4 11-37,-8 9 4,-3 7-6,-4 6-7,0 5 0,-1-1 3,-1 3-12,2-4-30,1-2 0,5-6-40,-1-8 12,7-3-28,1-10-51,2-3-66</inkml:trace>
  <inkml:trace contextRef="#ctx0" brushRef="#br0" timeOffset="5967">1704 196 192,'0'0'212,"0"0"-98,0 0-45,0 0 25,0 0-51,0 0-21,0 0-21,7-1-2,1 6 1,1 12 0,7 3 20,-1 3-10,3 3 25,3 2-24,-2 2 22,0-2-33,1-2 0,-5 0-1,1-2-57,1 0-20,-3-6-75,-5-6-134</inkml:trace>
  <inkml:trace contextRef="#ctx0" brushRef="#br0" timeOffset="6434">2145 225 170,'0'0'175,"0"0"-83,0 0-1,0 0 38,0 0-43,0 0-8,0 0-14,0-6-9,0 6-12,0 0-42,0 0 4,0 0-5,0 13-10,0 9 2,0 10 7,0 2 1,0 2-9,0 0-8,0-6-38,0-2 23,0-6-49,0-7 29,0-8-31,0-3-41,0-4-139</inkml:trace>
  <inkml:trace contextRef="#ctx0" brushRef="#br0" timeOffset="6764">2043 352 279,'0'0'183,"0"0"-95,0 0-6,0 0-10,0 0-33,0 0-39,0 0 2,15 0 6,3 0-6,4 6 6,0 0-6,3 0-2,0-2 0,-4 0 0,2 0-10,0-2-4,-3-2-60,-1 0-14,0 0-105,-9 0-168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19.3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0 15,'0'0'180,"0"0"-92,0 0-19,0 0-31,0 0 5,0 0-36,0 0 6,-7 0-1,7 2 1,0 0 13,0 2-15,0 0 24,0 2-34,0 0 15,0 0-9,2-2-11,3 0 4,0-2-6,1-2 5,-4 0-14,1 0 15,-1 0 0,-2 0 26,0 0-26,0 0 25,0-6-18,0 0 10,0-2-17,0 0 0,-2 4-7,-1 0-22,3 4-70</inkml:trace>
  <inkml:trace contextRef="#ctx0" brushRef="#br0" timeOffset="796">137 246 18,'0'0'111,"0"0"-72,0 0-15,0 0 8,0 0-26,0 0 4,0 0 1,0-4 67,0 4-4,0 0 19,0 0-19,0 0 21,0 0-15,0 0-14,0 0-11,0 0-29,0 0 7,0 0-31,0 0-4,0 0 11,0 0-19,0 0 1,0 0 3,0 0-2,0 0-5,5 2 11,6 7 4,0 6-14,1 1 25,-4 5 22,-3 3-14,-5 6 7,0 4-18,-5 2-10,-19 0-8,-8-1-64,1-3-15,-7-1-59,4-9-44,9-13-211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33.9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154 11 172,'0'0'133,"0"0"-45,0 0 27,0 0-31,0 0 11,0 0-36,0 0 19,0-7-17,0 7-21,0 0-12,0 0-28,0 14 0,0 11 1,0 7-14,0 7 25,-2 5-20,-1 0 8,3 0-7,0-6-3,0-6-33,0-4 25,0-6-16,0-6-21,0-4-75,0-4-42,5-8-168</inkml:trace>
  <inkml:trace contextRef="#ctx0" brushRef="#br0" timeOffset="676">181 0 80,'0'0'98,"0"0"-26,0 0 4,0 0 32,0 0-53,0 0-7,0 0-16,-10 0 15,4 0-6,-3 0-24,0 0-11,-3 7 1,1 0-13,-1 1 16,1 3-17,0-3 10,2 2-6,0 0-29,5-2-76,2-2-116</inkml:trace>
  <inkml:trace contextRef="#ctx0" brushRef="#br0" timeOffset="1532">0 422 67,'0'0'132,"0"0"-94,0 0-15,0 0-12,0 0 11,0 0-6,0 0-10,59 0 9,-44 0-13,3 0 0,0 0 5,2 0-11,-1 0 10,1 0-6,-2 0 0,-1 0 0,1 0 0,-5 0 0,-2 0-2,-2 0-74,-5 0-84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40.9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6 150,'0'0'150,"0"0"-63,0 0-18,0 0-11,0 0-6,0 0-41,0-2 15,0 2-16,0 0 21,0 0-24,0 0 7,0 0-8,0 0-3,0 0 11,0 0-13,0 0-1,0 0-2,0 0-5,2 0-66,2 0-36,3-2-54,-2 0-108</inkml:trace>
  <inkml:trace contextRef="#ctx0" brushRef="#br0" timeOffset="526">48 137 68,'0'0'199,"0"0"-94,0 0-53,0 0 12,0 0-24,0 0-18,0 0-16,0 0 1,2 0 17,2 14 40,-2 4-14,-2 6-8,0 3-28,0 6-14,-13 13-13,-6-8-60,-5-6-96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43.8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0 67,'0'0'124,"0"0"-85,0 0 4,0 0-3,0 0 18,0 0-26,0 0 17,11 96-20,-11-74 21,0 2-2,0 2-24,0 2-11,0 0-13,0 0 0,-2 7-88,0-9-54,-1-7-93</inkml:trace>
  <inkml:trace contextRef="#ctx0" brushRef="#br0" timeOffset="316">0 88 140,'0'0'189,"0"0"-121,0 0-32,0 0-16,0 0 12,0 0-32,0 0 9,51-52-9,-40 46 0,3 4-1,-3 2 1,3 0-2,-4 0 4,-1 10 19,-3 2-12,-2 4 30,-4 0-15,0 2-3,0 2-10,-12 2-11,-8 2-6,0-2-43,0-2 7,0-6-44,6-4 43,8-5 19,1-5 23,5 0-9,0 0-40,0 0 11,9-7 13,5-1 26,-1 0 0,2 2 3,-1 2-3,1 4 22,-3 0-3,1 0-3,-1 0-2,-4 0-5,1 6 31,-5 4 6,-2 0 29,-2 4-8,0 1 8,0 3-38,-8 1-2,-7 2-15,-6-1-5,1 0 13,0-4-16,0-2-6,2-4 4,5-4-20,4-6 1,5 0-44,4-10-86,0-8-37,0-4-173</inkml:trace>
  <inkml:trace contextRef="#ctx0" brushRef="#br0" timeOffset="961">419 72 309,'0'0'159,"0"0"-76,0 0 10,0 0 11,0 0-47,0 0 1,0 0-36,-11 4-11,-1 14 2,-1 4-21,-3 4 8,1 6 0,-1 0-1,1 4-15,1-4-8,3-1-59,0-5 11,4-11-16,5-2 49,2-12-33,0-1-69,0 0-162</inkml:trace>
  <inkml:trace contextRef="#ctx0" brushRef="#br0" timeOffset="1255">223 98 134,'0'0'130,"0"0"3,0 0-31,0 0 12,0 0-37,94 104-34,-73-82-11,2 0-31,-1-4-2,-2 5-34,-4-5-85,-10-6-262</inkml:trace>
  <inkml:trace contextRef="#ctx0" brushRef="#br0" timeOffset="5570">770 110 42,'0'0'69,"0"0"-37,0 0 17,0 0 10,0 0 13,0 0-33,0 0 23,0-2-24,0 2 12,0 0-35,-6 0-2,-3 6-2,-1 2-2,-2 2 8,-1-2-17,-3 0 26,3 2-17,-3-2 11,1 0-19,1-2-1,1 2 3,2-2-3,-1-2 0,6 0 1,4-2-6,-1-2 13,1 2-16,2-2 16,0 0-18,0 0 10,0 0-1,0 0-6,0 0-10,0 0 15,0 0-23,0 2 24,0 0-13,5 0 13,5 0-9,2 0 10,1 2 0,1 0-1,-1 0 1,2 2 0,-1 1-1,1-2 5,-1 1-11,-1 1 14,3-2-10,-3 1 9,-1 1-3,1-2-3,-3 0 1,0 0 8,1-1-6,-5-1-6,4 0 17,-4 0-16,1-2 2,-1 2 0,-1 1 0,-1 0-1,-4-1-54,0 1-81,0-1-112</inkml:trace>
  <inkml:trace contextRef="#ctx0" brushRef="#br0" timeOffset="6323">735 188 45,'0'0'10,"0"0"-10,0 0-6,0 0 5,0 0 1,0 0 1,0 0 34,-25-4 21,23 4 16,0-2-23,2 0 29,-2 0-14,2 2-5,0 0-4,0 0-21,0 0 12,0 0-35,0 0-3,0 0-1,0 0-14,0 0-3,0 0-1,0 0 3,9 0 8,6 2-3,4 4 9,0 2-10,6-2 18,0-2-15,-1 0 2,3-4 5,-3 0-5,1 0 0,-3 0-1,-5 0 7,-1 0-11,-7 0 15,-3 0-22,0 0 1,-6 0-18,0 0-41,0 6-38,0-2-35,0-2-53</inkml:trace>
  <inkml:trace contextRef="#ctx0" brushRef="#br0" timeOffset="7689">1123 128 159,'0'0'86,"0"0"-32,0 0 31,0 0-20,0 0-23,0 0-41,0 0 9,0-22-3,2 14-10,7-2 12,-1 0-9,4 0 8,-1 0 4,3 2 7,-1 2-18,1 0 22,-1 4-22,0 0 20,-2 2-21,-2 0 11,-3 0 4,1 12 28,-4 4 28,-3 4-26,0 2-12,0 2-32,-16 4 3,-4 2-4,-4 2 0,-1-2-35,0 0-6,3-3 9,5-5-9,1-7 21,7-2 12,5-4-3,2-2 4,2-1 6,0 2 0,0-2-7,0 0 8,6 0-13,5-2-3,7 0-20,1-4 24,4 0-30,2 0 29,6-2-40,-4-8-45,-7 2-170</inkml:trace>
  <inkml:trace contextRef="#ctx0" brushRef="#br0" timeOffset="8236">1499 130 228,'0'0'219,"0"0"-155,0 0-1,0 0 1,0 0-5,0 0-24,0 0-12,-42-10-22,26 10-1,3 2-1,-1 12-6,1 4-1,0 4 10,2 2-9,4 4 4,3 3-9,4-6 14,0 0-2,0-3 0,0-4-7,11-4 6,3-4 0,1-4-7,3-3-8,-1 0 6,2-3-12,-4 0 21,1 0-10,-3-4 11,-2-6 0,-2-2 1,-5-2 5,-2-4-4,-2-3 15,0-1-15,0-3 18,-6-2-20,-8 1 14,1 2-13,0 4 0,-1 0-2,1 6-18,2 4 1,2 2-89,0 6-14,5 2-129</inkml:trace>
  <inkml:trace contextRef="#ctx0" brushRef="#br0" timeOffset="8978">1709 52 101,'0'0'88,"0"0"-27,0 0 17,0 0 23,0 0-47,0 0-3,0 0-34,0-2 13,0 2-29,2 8 17,0 8 24,0 4-5,1 2 8,-3 6-28,0 0 12,0 4-28,0 1 20,0-2-21,0 0 6,0-6-6,-3 0-16,1-7-10,2-4-28,0-4 36,0-6-60,0-2-31,0-2-98</inkml:trace>
  <inkml:trace contextRef="#ctx0" brushRef="#br0" timeOffset="9692">1707 58 5,'0'0'155,"0"0"-41,0 0-47,0 0 26,0 0-38,0 0-16,0 0 0,0-4 13,0 4 13,0 0-27,0 0 12,-2 0-21,-8 0-2,-3 0-27,-5 10 0,1 0-18,-4 2-24,2 2-26,1 0-43,1-4-15,9-2-103</inkml:trace>
  <inkml:trace contextRef="#ctx0" brushRef="#br0" timeOffset="10796">1861 305 2,'0'0'144,"0"0"-63,0 0-32,0 0 37,0 0-15,0 0-3,0 0-29,0 0 27,0 0-24,0 0-10,0 0-8,0 0-12,0 0-11,0 0-1,0 1-13,0 13 6,0 3-3,0 3 10,0 2-3,-5-1-17,0 0-16,1-3-5,4-4-34,0 0-17,0-6-29,0-4-25</inkml:trace>
  <inkml:trace contextRef="#ctx0" brushRef="#br0" timeOffset="11287">2032 335 225,'0'0'165,"0"0"-112,0 0 13,0 0-25,0 0 15,0 0-27,0 0-23,-13-4-6,4 4-3,-1 8 3,0 3-24,-1 7 24,-1 1-36,1 1-3,5-2-3,-2 0 6,6-4-2,2-4-6,0-2 16,0-2-2,0-4 20,0-2-51,5 0 37,4 0-17,0 0 7,-1 0-14,2 0-2,-6-4-2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06.9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37 20,'0'0'119,"0"0"-50,0 0-49,0 0 42,0 0 32,0 0-31,-7 0-32,7 0-8,0 0 6,0 0-22,0 0 12,0 0-19,0 0 21,0 0-21,0 0 22,0 0-16,0 0 1,0 0-7,0 0-15,0-4 15,2-1-7,8-1-6,-3 3 14,-3-1-2,0-1-24,0 1-18,-1 0-54,-3 2-123</inkml:trace>
  <inkml:trace contextRef="#ctx0" brushRef="#br0" timeOffset="783">81 281 7,'0'0'107,"0"0"-43,0 0-30,0 0 40,0 0 20,0 0-25,0 0 10,0-6-30,0 6 22,0 0-31,0 0 15,0 0-26,0 0 9,0 0-18,0 0-14,0 0-6,0 0 8,0 10-19,0 6 22,0 6-24,0 4 14,0 4-2,-8 3-40,-19 10-44,6-4-74,-4-9-164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09.7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8 59,'0'0'61,"0"0"-18,0 0-4,0 0 19,0 0-22,0 0 23,0 0 3,0-4 0,0 4-23,0 0-7,0 0-6,0 0-3,0 0 14,0 0-29,0 0 26,0 0-19,0 0 14,0 0-12,0 0-3,0 0-13,0 0-1,0 6-1,0 12 1,0 7 8,0 6-1,0 8-3,0 4-3,0-1-2,0-4-20,0-4-5,0-8-4,0-6-1,0-3-3,0-7-44,2 0 4,0-2-50,0-4-6,1 0-24</inkml:trace>
  <inkml:trace contextRef="#ctx0" brushRef="#br0" timeOffset="707">16 38 16,'0'0'163,"0"0"-88,0 0-26,0 0 2,0 0-14,0 0-30,0 0-7,4-14 0,7 10 0,3 0-1,-1 2-1,3 2 0,1 0 4,0 0-2,0 0 1,1 0 19,-3 0 13,-1 6-5,-1 4 5,1 2-32,-5 4 25,-3 4-10,-2 0 49,1 4-50,-5-2 6,3-3-21,-3-1 7,0 0-6,0-1-1,0-3 2,0 0 4,0-2-9,0 2 13,0-2-9,-8 0 1,0 0-2,-1-4 0,-3 0 1,-3-2-2,-1 0 7,-1 0-16,-1-1 7,-2-1 0,2-4-21,0 2 16,0-2-5,5 0 6,0 0 6,2 0-27,3 0 28,4 0-23,4 0 7,0 0-91,0-13 9,0 3-88</inkml:trace>
  <inkml:trace contextRef="#ctx0" brushRef="#br0" timeOffset="2065">363 2 104,'0'0'49,"0"0"9,0 0-9,0 0 9,0 0-27,0 0 26,0 0-1,0 0-10,0 0-4,0 0-19,0 0 27,0 0-25,0 0 5,0 0-24,0 0 6,0 0-5,0 0-6,0 0-1,0 0 1,0 0-2,0 0 8,0 0-15,0 2 16,-2 6-16,2 2 14,-2 0-8,2 4 2,-2 0-1,2 4 1,-2 2 0,0 4-7,0-1 17,-1 2-19,0 3 18,1 0-16,0-2 8,0 0-1,0 0 0,2-4-6,-3-1 5,3-3-9,0-4 8,-2-2-6,2-2 1,0-4 4,0-2 2,0-2 1,0-2 0,0 0 0,0 0-7,0 0 7,0 0-6,0 0-1,0 0 7,0 0-1,0 0 2,0 0 6,0 0-7,0 0-10,0 0 9,0 0 1,7 0-10,2 0 22,2 0-27,0 0 24,5 0-11,1 0 2,1 0 0,5 0 0,-1 0 1,-2 0-4,0-2 12,-2 0-19,-4 0 20,-4 0-19,-5 2 9,-5 0-22,0 0-87,0 0-157</inkml:trace>
  <inkml:trace contextRef="#ctx0" brushRef="#br0" timeOffset="7217">1012 93 82,'0'0'127,"0"0"-49,0 0-20,0 0 11,0 0-43,0 0 9,0 0-24,0 0 12,0 0-8,0 0-14,0 0 24,0 0-19,0 0 24,0 1-29,0 5 12,-5 1-7,1-2 4,-2 2-9,-4 1 7,-1 2-5,-3 1 4,1-1-12,-5-1 15,3 1-17,-3 1 14,1-1-14,-2 0 9,2-2-2,3-2 0,1-2-2,-1 0 2,3-2-19,3 0 19,0-1-30,2 2 30,4-3 0,0 2 0,2-2 0,0 0 0,0 0-2,0 0-12,0 0 13,0 0-38,0 4 28,6 0-1,8 2 5,-1 0 0,5 0 6,2 0 0,0 2 1,3 0-1,-1 2 2,-2 0-7,0-2 13,-7 2-17,1-2 16,-6-2-8,-1 1 3,-1-3-1,-2 0 0,-2-2 0,0 0-1,-2-2 2,2 0-8,0 2 13,0-2-13,0 0 8,-2 0-2,3 0 0,-1 0-4,0 0 3,-2 2 4,2 0-9,-2-2-6,0 2-16,0-2-77,0 0-60</inkml:trace>
  <inkml:trace contextRef="#ctx0" brushRef="#br0" timeOffset="8096">912 256 98,'0'0'65,"0"0"-40,0 0-18,0 0 20,0 0 11,0 0-31,0 0 31,-5-16-17,5 14 25,0 2-31,0 0 9,0-3 1,0 3 4,0 0-6,0 0-15,0 0 4,0 0-5,0 0-13,0 0 15,7 0-15,6 0 12,5 0-6,5 0 1,0 0-1,6 0 3,5 0 4,0 0-5,4 0-1,-1 0 2,3 0 3,-1 0-12,-4 0 6,1 0 0,-7 0 2,-2 0 4,-8 0-12,-3 0 3,-5 0-6,-2 5 11,-4-3-3,-3 2 2,-2-2 11,2 0-11,-2-2 11,0 0-11,2 0 6,-2 0-14,3 0 13,-1 0-16,0 0-13,2-4-6,0-7-78,-1 4-56</inkml:trace>
  <inkml:trace contextRef="#ctx0" brushRef="#br0" timeOffset="18171">1817 0 101,'0'0'94,"0"0"-23,0 0 2,0 0-4,0 0-35,0 0 18,0 0-19,0 0 17,0 0-35,0 0 21,0 0-22,0 0 11,0 0-5,0 0-10,0 0 13,0 0-22,0 0 22,0 0-22,0 0 25,0 0-25,0 0 29,0 0-12,0 0 2,-4 0-10,-5 0-7,1 0-6,-6 4 13,1 4-17,-1 2 14,1 4-14,-3 3 5,1 2 2,-1 3 0,3 7 0,2 4-1,1 3 1,6 0-12,2 0 22,2 0-21,0-4 8,0-3 3,4-3-9,5-4 9,2-2 0,2-1 2,-1-4-5,1-3 12,-2 1-18,-1-3 19,-4-1-20,-2-3 11,1-2-1,-1 0 0,-2-1-28,0-3-47,1 0-39,2 0 10,-3-3-52,0-7-95</inkml:trace>
  <inkml:trace contextRef="#ctx0" brushRef="#br0" timeOffset="20174">1889 246 41,'0'0'33,"0"0"-33,0 0 16,0 0-14,0 0 11,0 0-13,0 0 8,0 0 2,0 0-10,0 0 7,0 0-7,0 0 32,0 0-8,0 0 33,0 0-1,0 0-4,0 0-16,0 0-6,0 0 9,0 0-17,0 0 4,0 0-19,0 0 16,0 0-22,0 0 20,0 0-20,0 0 16,0 0 2,0 0-6,0 0 7,0 0-20,0 0 10,0-2-4,0 0-7,0 0 2,0-4-2,0 0 0,0-2 0,2-2 1,5 2-3,1 0-13,1-1 25,3 4-19,-1-3 10,2 2 0,0-2-11,0 2 11,-1 2 2,1 0-1,-1 1-1,-4 3-3,1 0-10,1 0 22,-6 0-24,0 4 30,1 9-15,-5 1 0,0 4 2,0 2-2,0 2-2,-5 2-4,-6 0-16,-2 2 21,0-2-38,-6-1 16,1-5-6,1-2 19,1-4 10,1-2 0,1-2-2,1-2 8,4-2 1,0 0-1,2-1-6,3-2 9,2 1-15,2-2 6,0 2-1,0 0 0,0 0-10,0 0 11,4 1 0,10 1-8,1-3 18,5 1-9,2 0 0,1 0-1,1-2 0,1 2 0,0-2-1,-4 0-6,0 0 6,-4 0-39,-1 0-53,-7 2-99</inkml:trace>
  <inkml:trace contextRef="#ctx0" brushRef="#br0" timeOffset="21150">2328 212 88,'0'0'123,"0"0"-14,0 0-32,0 0 2,0 0-43,0 0-5,0 0-18,-18-9 43,9 9-16,-4 0-30,1 9-10,-1 3 3,-1 4-11,4 4 16,1 0-19,-1 4 15,4-2-10,2 3 3,1-3 3,3-2-1,0 0-4,0-4-3,3-2 4,5-2-5,4-4-1,1-1 10,1-4-37,-1-1 18,0-2-18,-2 0 15,2 0 21,-4-9 1,1-4-10,-4-3 20,-4 0-3,0-4 8,-2 0 26,0-2-15,0-1-10,-2 1 10,-6 2-25,-2 2 6,1 4 6,5 2-26,0 4 13,-1 6-40,3 0-83,0 2-229</inkml:trace>
  <inkml:trace contextRef="#ctx0" brushRef="#br0" timeOffset="21955">2504 322 71,'0'0'68,"0"0"-8,0 0-6,0 0-18,0 0-23,0 0 20,0 0-16,73-78 29,-68 66-33,-3 0 25,-2 2-21,0 2 9,0 2-7,0 4-6,0 0 11,0 2-24,0 0 0,0 0-7,0 0-2,0 11-4,0 6 13,0 1 0,0 4 0,0 0 6,0 0-5,0 0 15,0-1-15,0-1 4,0-2 8,0-2-18,0 0 6,0-2-1,0 0 2,0 0-2,0-2 0,0-2 3,0-2-15,0 1 15,0-4-10,-2-1 4,-1 0 3,-1 2 0,2-2 0,-2 0-1,-1 0 2,0 1-7,-1-1 1,-1-3 4,1 2-5,-2-2-1,4-1 8,-1 0-1,1 0 12,0 0 1,2 0 5,0 0-8,2 0 24,0 0-23,0 0 8,0 0-12,0 0-10,0 0 4,0 0-1,0 0 0,0 0-18,0 0 8,6 0-8,7 0 10,3-1 0,-1-3-2,3 1 8,3 0 2,-6 0 0,3 2 0,-3-2-1,-3 3-5,-1-1-19,-5 1-90,-4 0-117</inkml:trace>
  <inkml:trace contextRef="#ctx0" brushRef="#br0" timeOffset="23973">2780 68 26,'0'0'241,"0"0"-118,0 0-45,0 0-12,0 0-20,0 0-24,0 0-21,0-2-2,0 2 4,0 0-13,0 0 19,3 0-21,1 0 24,2 9-15,1-2 3,1 4-1,4-1 1,3 4 0,1 3-8,2 3 19,2 6-12,-4 4 2,-1 4 3,-1 2-3,-5 0-1,-3 1 0,-4-3 0,-2-4-1,0-2 10,0-6-18,-4-1 19,-7-7 0,2 0-8,-2-5 29,2 0-23,0-1-7,0 0-1,0-1-12,3 2-19,1 0-52,2 3-13,1-5-62,2 0-15</inkml:trace>
  <inkml:trace contextRef="#ctx0" brushRef="#br0" timeOffset="30145">1735 78 12,'0'0'49,"0"0"1,0 0-4,0 0-24,0 0-2,0 0-20,-33 45 1,30-37-1,1-2 0,0 1 1,-1-3 0,3 2 12,-2-2-4,0 0 20,-2 1-18,2 2 18,-1-1-17,1 4 3,0-2-13,0 2-1,0-1 1,2 2 6,0-4-12,0 4 13,0-3-14,0-2 11,0 0-6,0-2 0,0 0 0,0 0 36,-3 0-8,3 2-2,0-2-18,0 2 10,0 0-11,0 0 8,0 2-14,0 0 8,0 2-9,0-1 0,3-1 0,1 0 2,3 0-2,-5-2 8,2 0-12,-2 0 11,-2 0-11,2-2 5,-2-2-1,0 2 5,3-2-4,-3 0-2,0 2 10,0-2-19,0 0 20,0 2-16,0 2 13,0-2-6,0 2-1,0 0-2,0 1 2,0-2 0,0-1-7,0 0 16,0 1-16,0-4 18,2 3-22,-2-2 13,0 2-2,0 0 0,2 0 1,1 3-2,-1-1 2,3-1-9,-1 3 16,0 1-19,0-1 12,3-1-2,-2 1 1,2-1-1,1 0-6,-1 0-2,2 2 8,-2-3 2,1 2-10,1-2 8,1 2-2,-2-2-3,1-1-1,1 2-6,0-1-16,-1 0 9,5 0-58,-3-2-8,-5 0-50</inkml:trace>
  <inkml:trace contextRef="#ctx0" brushRef="#br0" timeOffset="31993">2880 84 36,'0'0'61,"0"0"2,0 0 30,0 0-18,0 0-3,0 0-20,0 0-12,0 0 12,0 0-45,0 0 21,0 0-1,0 0 25,0 0-30,0 0-5,0 0-6,0 0-10,0 0-2,0 0-4,0 2-2,0 2 14,0 0-15,0 0 15,0 1-9,0 0 2,0 3 0,3-1-1,1 5 3,0 1-8,3 2 16,-2 2-20,1-3 19,-1 2-11,1 0 2,-4 0-1,1 0 1,-1 2 0,-2 2-1,0 0 2,0-2-2,0 3 3,0-5-8,-2 0 13,-1 0-8,-1-4 1,2 0-6,0-4 5,-3 2 2,3-2-2,-5 2 11,3 0-11,-3 1 11,1-2-6,-1 4-4,0-3 10,0-2-9,3 0 0,0-1-1,-1 0 8,3-3-19,0-1 22,2-3-18,0 3 16,0-3-10,0 0 1,-2 0 0,2 0 2,-3 0 4,-2 1-12,1 3 13,0-1-21,-1 1 22,1-1-19,2 1-4,-2-3-1,0 2-1,2-3-2,2 1 3,0-1-28,0 0 35,0 0-23,0 0 19,0 0-36,0 0-66,0-5-24,-2-2 2</inkml:trace>
  <inkml:trace contextRef="#ctx0" brushRef="#br0" timeOffset="43554">3065 328 54,'0'0'106,"0"0"-58,0 0-21,0 0 35,0 0-8,0 0-31,0-10 16,0 8-19,0 0 15,0 0-27,-2 2 34,2 0-25,0 0-8,0 0-9,0 0-17,0 0-48,0 0-101,0 0-17</inkml:trace>
  <inkml:trace contextRef="#ctx0" brushRef="#br0" timeOffset="44350">3134 524 176,'0'0'212,"0"0"-115,0 0 13,0 0-17,0 0-13,0 0-51,0 0 1,0-3-8,0 3-5,0 0 9,0 4-19,0 10 6,-6 4-4,-6 10-18,-19 10-43,3-6-91,-7-4-387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56.3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49 219 113,'0'0'174,"0"0"-64,0 0-41,0 0 25,0 0-22,0 0-20,0 0-16,0-4-14,0 4 17,0 0-23,0 0 8,0 4-22,0 10-4,0 6 4,0 6-1,0 6-1,0 4 0,0 1-1,0-3-67,0-4-10,0-5-33,0-10 43,0-5-59,0-7-76</inkml:trace>
  <inkml:trace contextRef="#ctx0" brushRef="#br0" timeOffset="325">0 239 222,'0'0'116,"0"0"-90,0 0 11,0 0-2,0 0-22,0 0-6,0 0 2,116-22-8,-96 22 1,-5 8 5,-5 4-1,-4 2 2,-6 2 8,0 2 1,0 2 3,-16-2-19,-1 0 2,-1-2 8,0-4-19,7-4 21,2-6-11,7-1-1,2-1 11,0 0-12,0 0-3,0 0-14,2 0-6,9 0 20,3 0 0,1 0-3,1 0 9,-1 2-4,-1 8 1,-3 0 0,-3 4 0,-3-1 12,-5 0 30,0 3-28,0-1 29,-15 0-35,-4-1 12,2-3-20,1-1 11,3-4-9,4-2-1,4-4-1,5 0 0,0-2-47,2-13-124,12 0-146</inkml:trace>
  <inkml:trace contextRef="#ctx0" brushRef="#br0" timeOffset="841">292 380 95,'0'0'228,"0"0"-121,0 0-23,0 0-9,0 0-13,0 0-44,0 0-17,0 2-2,0 13 2,2 0-2,-2 3 7,2 0-13,3-4-5,-1-3 11,0-4-17,2-3-12,2-1-10,-1-3-14,1 0-16,4 0-3,-5 0 46,-1-11 8,0-3 19,-3 3-1,-1-4 1,-2 5 2,3 4 6,-3 2 34,0 4-41,0 0-1,2 0 12,0 14-4,0 8 24,-2 6-2,0 7-12,0 3 5,0 2-10,-2 0-12,-10-2-2,2-6-47,1-8 23,-3-6-9,6-8 34,-3-8-21,5-2-45,0 0-130</inkml:trace>
  <inkml:trace contextRef="#ctx0" brushRef="#br0" timeOffset="1365">562 197 225,'0'0'183,"0"0"-108,0 0-53,0 0 11,0 0-24,0 0 7,0 0 10,0 84-25,0-48 27,0 2-27,0 1-2,-8 0 1,0-2-15,1-5-60,1-3-24,1-9-59,0-8-35</inkml:trace>
  <inkml:trace contextRef="#ctx0" brushRef="#br0" timeOffset="1631">502 402 84,'0'0'120,"0"0"-84,0 0 10,0 0 17,0 0-2,0 0-28,0 0 7,52 0-34,-33-2 17,0-1-14,3-2 0,2-1-3,1 0-5,-2 3-2,-4-3 8,-3 2-14,-5 0 17,-5-2-9,0 2 1,-4-2 8,-2-2-4,0 0 31,0-2-1,-6 0-14,-4 0 7,1 4-28,-3 2 40,4 4-40,1 0 5,-1 0-6,-2 18-9,4 8 8,-1 4-6,5 2-1,2 1 14,0-2-17,0-4 19,4-4-21,7-3-30,7-9-36,-3-2-96,-1-5-144</inkml:trace>
  <inkml:trace contextRef="#ctx0" brushRef="#br0" timeOffset="3168">904 424 104,'0'0'188,"0"0"-82,0 0-44,0 0 32,0 0-35,0 0-2,0 0-11,-8-12-23,8 8-1,-2 0-1,2 0-5,0-2-4,0 0-24,0-2 9,10 3 2,5-1-11,3 2 11,-3 2-1,4 2-5,-4 0 6,-1 0 2,-6 4-9,-1 8 16,-7 3 4,0 2-11,-3 5 13,-16 1-14,-8 1-1,-4 2 0,0-3-14,4-5 14,7-4 1,7-4-9,6-4 18,4-4-18,3-2 2,0 2-10,0-2-4,8 0-19,7 2 20,7-2-15,5 0 22,9 0-30,-5 0-32,-4 0-185</inkml:trace>
  <inkml:trace contextRef="#ctx0" brushRef="#br0" timeOffset="4857">292 0 54,'0'0'204,"0"0"-101,0 0-15,0 0-6,0 0-18,0 0-20,0 0-22,0 0 13,0 0-35,0 0 0,0 2 0,0 12 0,0 4 0,0 4 3,0 3-3,0 0-19,0 0 13,0-3-36,0 0 0,0-6-50,0-2 17,0-6-75,0-6-105</inkml:trace>
  <inkml:trace contextRef="#ctx0" brushRef="#br0" timeOffset="5188">299 14 179,'0'0'183,"0"0"-119,0 0-43,0 0 7,0 0-22,0 0-8,0 0 11,58 0-18,-43 0 10,1 5-1,-3 2 1,-2 5 1,-2 0 15,-5 2 9,-1 3 42,-3 1-45,0 2 9,0-2-31,-11 2 18,-5-2-19,-2 0 0,2-4 0,1 0-24,-1-2-3,3-2-35,5-8-28,-2 0-119</inkml:trace>
  <inkml:trace contextRef="#ctx0" brushRef="#br0" timeOffset="5585">628 32 25,'0'0'125,"0"0"-9,0 0-5,0 0 34,0 0-39,0 0-33,0 0-50,-14 10-17,1 8-6,-1 4-5,2 5 4,-3 1-3,3-1-5,1 0-21,2-3-18,2-4-21,7-6-18,0-4-33,0-8-30</inkml:trace>
  <inkml:trace contextRef="#ctx0" brushRef="#br0" timeOffset="5864">611 52 36,'0'0'117,"0"0"-75,0 0 8,0 0 12,0 0 3,0 0-31,0 0 9,38 72-20,-33-51 13,0-2-22,-5 4-12,2-3-2,-2 0-33,0 4-16,0-6-52,0-6-45</inkml:trace>
  <inkml:trace contextRef="#ctx0" brushRef="#br0" timeOffset="6120">566 205 142,'0'0'56,"0"0"-4,0 0-25,0 0 16,0 0-27,0 0 2,0 0-18,106-5 1,-88 5-1,-1-1-1,4 1-21,-9-2-109</inkml:trace>
  <inkml:trace contextRef="#ctx0" brushRef="#br0" timeOffset="6429">783 87 61,'0'0'135,"0"0"-107,0 0-5,0 0-23,0 0 8,0 0-8,0 0 2,40-3-2,-29 3 2,3 0-8,-1 0 16,-1 0-20,1 0 10,3 0-16,-6 0-43,-3 0-61</inkml:trace>
  <inkml:trace contextRef="#ctx0" brushRef="#br0" timeOffset="6711">783 87 147,'56'22'162,"-56"-18"-97,0 4 7,0 2-35,0 1-5,0 2-32,0 3 9,-2 0-8,-1 0-1,1 0 0,0-2-11,2 4-5,0-4-82,0-4-55</inkml:trace>
  <inkml:trace contextRef="#ctx0" brushRef="#br0" timeOffset="7008">1019 142 97,'0'0'215,"0"0"-98,0 0-34,0 0 28,0 0-43,0 0-4,0 0-44,-13 0-10,7 8-10,-3 5 0,1 1 0,2 2-13,2 0 11,2-2-28,2-2 29,0-4-38,0 0 3,0-4 0,2-2 6,8-2-28,0 0 21,1 0 22,0-2 2,0-6 13,-2-2-37,-2-4 30,-1 0-1,-4-2 7,-2-2 1,0 0 0,0 2 0,-2 2 0,-4 4-1,-5 6-21,4 1-76,0 3-194</inkml:trace>
  <inkml:trace contextRef="#ctx0" brushRef="#br0" timeOffset="7553">1162 211 107,'0'0'196,"0"0"-72,0 0-53,0 0 5,0 0-58,0 0-18,0 0-2,0 6-35,0 0-44,0 0-46,0 0-136</inkml:trace>
  <inkml:trace contextRef="#ctx0" brushRef="#br0" timeOffset="7773">1162 211 101,'-7'100'153,"10"-100"-104,1 4-42,0 0-7,-2 0-125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03.8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-1 0 142</inkml:trace>
  <inkml:trace contextRef="#ctx0" brushRef="#br0" timeOffset="5037">593 631 52,'0'0'88,"0"0"-26,0 0-30,0 0-8,0 0-24,128 16-17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7:07.8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990 317 17,'0'0'126,"0"0"-64,0 0 4,0 0 3,0 0-10,0 0-11,0 0-31,0 0 25,0 0-32,0 0 33,0 0-37,0 2 13,0 4-18,0 2 0,0 2 30,0 2-15,0 4 15,0-2-30,0 2 21,0-1-21,0-1 6,0-5-6,2 0-1,1-4 0,-1-1 7,0 1-14,1-4 19,-3 2-25,2-3 21,0 0-16,3 0 8,-1 0 0,7 0 0,6-7 8,10-13 2,10-10-8,13-10-4,32-42-42,-10 10-66,-8 2-433</inkml:trace>
  <inkml:trace contextRef="#ctx0" brushRef="#br0" timeOffset="163764">697 435 98,'0'0'143,"0"0"-66,0 0-33,0 0 30,0 0-44,-2-4 13,2 3-24,0 1 29,0 0-16,0 0-4,-4 0 11,4 0-20,0 0 27,0 0-25,0 0 26,0 0-25,0 0 30,0 0-19,0 0 3,0 0-3,0 0-18,0 0 14,-2-3-28,0-1 3,0-2 9,-2-2-18,1 0 17,1-4-13,-2 0 1,0-2 0,1 2 0,-2-2 1,1 0-3,0 2 15,-1 0-24,1 2 27,0-2-26,-3 2 20,2 0-10,1 2 11,-1 0 1,1-2 20,0 2-25,-3-2 9,0 0-3,0 0-12,1-1 8,-3 2 0,-1-1-9,2-3 10,-1 4-2,-3-4-6,4 2-4,-3 0 15,1 1-16,2 2 20,-1 2-23,1 1 16,-2-2 4,1 1-14,1 1 0,-4-2-1,1 1 8,0 2-24,2 0 34,-2 0-31,2 0 25,0 0-21,0 1 11,0-1-1,-2-1 0,2 1 7,1 2-19,-2 0 25,0 1-34,1 1 25,3-3-16,-1 3-4,2 0 14,-1 0-10,-1 0-10,1 0 21,-1 0-22,-2 0 17,2 0-4,1 0 0,-3 0 4,0 3 5,0 0-15,-2 5 7,-3 0-1,3 0-27,-3 2 29,2 0-19,1 2 27,1-2-37,4 3 36,-1-1-18,1 2 18,-2-3-11,4 4-3,-3 1 14,1 0-1,-3 2-7,2 0-4,-2 0 12,1-2-21,-2 0 22,4 0-19,1 0 9,1 0 10,2 0-25,0-2 11,2 0-11,-3-2 24,3 2-5,0-4-4,-2 3 7,2-2 3,-2-1 0,-1 1-1,1 0 1,2 0 0,-2-4-10,0 1 23,-1-4-24,3 0 22,0-1-22,0-3 6,0 2-12,0-2-28,0 0-20,0 0-11,0 0-37,0 0 2,3-5 7</inkml:trace>
  <inkml:trace contextRef="#ctx0" brushRef="#br0" timeOffset="165296">0 257 77,'0'0'112,"0"0"-50,0 0-20,0 0 50,0 0-41,0 0-6,0 0-18,0 0 18,0 0 2,0 0-11,0 0 8,0 0-34,0 0 27,0 0-36,0 0 30,0 0-23,0 0-2,0 0-6,0 2 0,0 10-1,0 2 12,0 2-15,0 0 14,0 0-14,0 2 15,2 0-15,0-2 5,-2 0-1,0-1 0,2-4 9,-2 0-15,3-5 19,-1-2-20,-2-3 14,2-1-14,-2 3 11,2-3-11,-2 0 6,0 0-11,3 0 12,1 0-15,3-4 14,4-9 2,7-3 0,-1-2 0,4 2-2,8-6-56,-7 4-38,-5 4-96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10.0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87 30 33,'0'0'163,"0"0"-66,0 0-23,0 0-35,0 0-9,0 0-29,-7 0-1,7 0 0,0-2 0,0 2 1,0 0 1,0 0 34,0 0-19,0 0 34,0 0-15,0 0 26,0-2-25,-2-2 4,2 2-40,-2-2 11,0 0 6,2 0-17,0 2 5,0-2 5,0 2-22,0 2 5,0 0 6,0 0-33,0 0-12,0 0-50,0 0-68,0 0-78</inkml:trace>
  <inkml:trace contextRef="#ctx0" brushRef="#br0" timeOffset="886">40 233 80,'0'0'155,"0"0"-62,0 0-11,0 0-9,0 0-15,0 0-38,0 0 31,0-2-18,0 2 25,0 0-29,0 0 24,0 0-18,0 0-14,0 0-21,0 0 1,3 4 3,1 14 16,0 2 2,-2 6-12,-2 2-20,0 0 1,0 0-38,-24 8-98,-5-6-93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27.7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16 33,'0'0'126,"0"0"-86,0 0 24,0 0-12,0 0 4,-13-6-16,11 6-5,2 0 2,0 0-26,0 0 10,0 0-14,0 0-2,0 0-4,0 0-2,0 0 1,0 0-1,0 0 1,0 0-2,0 0-8,0-1 20,0 1-21,0 0 19,0 0-10,0 0 2,0 0 0,0 0 0,0 0 0,0 0 4,0 0 2,0 0 3,0 0-8,0 0 14,0 0-14,0 0-2,0 0-4,0 0-1,-2 1 6,-4 17 7,-4 8 27,-3 6-33,-3 5 19,-1-1-19,-4 3 11,-1-5-12,5-4 0,-2-6 0,6-5 1,3-7-3,2-2 12,4-2-20,-1 0 19,3-2-21,-2 0 14,2 2-4,0-2 2,0 2-26,2 0-5,-4 2-17,4-1 2,0-4-32,0-5-46,6 0-19</inkml:trace>
  <inkml:trace contextRef="#ctx0" brushRef="#br0" timeOffset="760">208 0 42,'0'0'128,"0"0"-51,0 0-34,0 0 31,0 0-5,0 0-24,0 0-9,0 0-9,0 0 27,0 0-39,0 6 16,0 8-23,0 4 26,2 3-24,2 5 0,4 1-4,-2 2-4,3 3 8,0 1-1,0 1-9,0-2 10,-3-1-6,4-1-2,-4-4-3,-1-4 1,-1-4-10,0-4 4,-2-1-18,1-6 18,-1 1-32,-2-4 7,0 0-43,0-4 12,0 0-71</inkml:trace>
  <inkml:trace contextRef="#ctx0" brushRef="#br0" timeOffset="1313">48 343 116,'0'0'80,"0"0"-49,0 0-5,0 0 31,0 0-21,0 0-2,0 0-33,73 0 22,-57 0-22,1 0 21,1 0-21,-2 0 5,2 4-6,-2 2 0,-1 0-3,1 0-3,1 0 5,-3-2-98,-5 0-218</inkml:trace>
  <inkml:trace contextRef="#ctx0" brushRef="#br0" timeOffset="1984">474 85 18,'0'0'99,"0"0"-44,0 0-10,0 0 25,0 0-3,0 0 12,0 0-20,-16-3 22,16 3-19,0 0 6,-2 0-25,2 0 3,0 0-37,0 0-3,-2 0-6,2 0-11,0 11 10,0 8 2,0 5 8,0 2 1,0 2-8,-2 2-1,2 0-1,-2 0 0,0-1 0,-3-3 0,1-2 0,0-2-10,-2-4 20,4-4-20,0 0 19,-2-1-18,2-4 10,-1 0-1,3 0 0,0-3 0,0 2-1,0 2-5,0-5-5,0 2 17,0-1-19,0-2 17,0 1-6,0 0 2,0-1-7,0 0 7,0 0 0,3-3-10,1 4 8,0-3 1,4 0-27,0-2 19,1 2 9,2-2 0,0 0 9,5 0-8,0 2 3,1-2 3,3 1 8,1 2-15,-2-3 23,1 2-15,-1 0-7,-6-2 0,-3 2-1,0 2 0,-6-2-31,-4 4-37,0 0-126,0-2-147</inkml:trace>
  <inkml:trace contextRef="#ctx0" brushRef="#br0" timeOffset="6496">1150 226 67,'0'0'95,"0"0"-4,0 0-22,0 0 7,0 0-41,0 0 7,0 0-26,0-2 10,0 2-25,0 0 9,0 0-1,0 0-8,0 0 10,0 0-10,0 0 22,0 0-23,0 0 25,0 0-24,0 0 11,0 0-6,0 0 7,-7 4 2,-2 2-14,-4 2 4,-4 0 5,-2 0-20,-3 2 1,-1-4 9,-2 0-25,6-2 24,-2-2 1,6-2-5,-1 2-3,5-2 16,0 0-22,4 0 27,1 0-23,1 0 20,3 0-10,0 0 0,2 0 0,0 0 0,0 0-6,0 2 0,0 7-1,0-1-3,4 0-4,7 2 2,3 0-2,-1 0 14,3 0 0,1 2 0,2 2 0,-2 0 15,3 0-27,-1 0 21,-4-4-11,-2 1 3,-4-4-2,0 0 1,-5-2 0,0-2-1,-4 1-2,3-2-6,-3-2 18,0 0-16,0 1 14,2-1 1,-2 0-7,0 0 6,0 0-7,0 0 0,0-1 1,0-9 8,0-3-18,0-3-7,0-2-1,0-2-6,0-2 16,3-2-15,1 2 6,-2 2 2,3-1 14,-3 3-7,-2 2 14,0 4-13,0 0 19,0 4-1,0 2-11,-2 2 16,0 0-16,-1 4-1,3 0 0,0 0-50,0 0-64,0 0-16</inkml:trace>
  <inkml:trace contextRef="#ctx0" brushRef="#br0" timeOffset="7583">1176 325 97,'0'0'78,"0"0"-32,0 0 46,0 0-17,0 0-13,0 0-40,0 0-6,0 0-15,0 0 6,5 0-1,3 0 13,9 2 29,1 6-25,6-2 33,5 2-29,5-2 2,6 0-13,3 0-7,-4-2-1,1-2-8,-4 0 0,-7 0 6,-5 0-8,-8-2 4,-5 2-4,-4-2-8,-3 2 9,-4 0-26,0 0-47,0-2-41,0 0-135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36.1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0 12,'0'0'137,"0"0"-62,0 0 16,0 0 17,0 0 16,0 0-61,0 0 15,0 0-3,0 0 6,0 0-17,0 0-25,0 0-6,0 4-30,-6 14-3,-10 10 14,-6 6-27,-5 9 14,-2 5-2,-2 1-33,4-2-18,2-4-37,8-7-12,5-12 26,6-9 11,6-9 21,0-6-93,0 0-50,6-12-18</inkml:trace>
  <inkml:trace contextRef="#ctx0" brushRef="#br0" timeOffset="368">185 0 155,'0'0'196,"0"0"-84,0 0-21,0 0-3,0 0-8,0 0-72,0 0-8,4-4 10,3 18-10,2 6 21,2 4 19,0 4-13,1 4-2,-2 1 2,1 1-25,-1-2-4,-2-3-8,-1-3 9,-3-8-10,2-2 10,-2-7-18,0-2-20,-2-1-19,0-4-45,-2-2-16,0 0-33,0 0-64</inkml:trace>
  <inkml:trace contextRef="#ctx0" brushRef="#br0" timeOffset="783">75 318 38,'0'0'241,"0"0"-168,0 0-54,0 0-19,0 0 32,0 0 27,0 0-13,60-16-16,-35 11-4,2 1 29,2 1-55,-2 1 13,-4 0-2,-4 2-22,-1 0 8,-5 0-29,-3 0-72,-4 0-88</inkml:trace>
  <inkml:trace contextRef="#ctx0" brushRef="#br0" timeOffset="1057">475 50 45,'0'0'329,"0"0"-139,0 0-119,0 0 23,0 0-18,0 0-34,0 0-40,0 0-4,0 4 4,0 12 6,0 4 15,-4 4-23,-3 3 8,-2 3 0,-3 5-11,1-2 16,0 2-26,2-5 6,0-6 7,7-4-13,2-6 6,0-2 7,0-5-17,0 1 16,6-2-17,8 0 16,1 0-22,4-4 14,3 2-13,-1-2 2,-1-2 0,-1 2-24,2-2-16,-5 0-74,-10 0-148</inkml:trace>
  <inkml:trace contextRef="#ctx0" brushRef="#br0" timeOffset="1643">899 124 74,'0'0'233,"0"0"-90,0 0-36,0 0 32,0 0-30,0 0-18,0 0-39,0-8 15,0 8-66,0 0 12,0 6-1,0 11 1,-2 11 0,2 7-12,-3 2-1,-3 8 0,2-3-1,-4-4-46,4-5 8,2-7-31,2-6 28,0-6-33,0-8-24,0-2-53,-2-4-108</inkml:trace>
  <inkml:trace contextRef="#ctx0" brushRef="#br0" timeOffset="1967">689 330 225,'0'0'221,"0"0"-153,0 0-16,0 0-3,0 0-21,0 0-27,0 0 23,79-8-8,-48 8 4,2 0-20,0 0 1,1 0-1,-3 0-8,0 4 0,5 0-71,-10 0-80,-7-2-128</inkml:trace>
  <inkml:trace contextRef="#ctx0" brushRef="#br0" timeOffset="2335">1291 135 134,'0'0'178,"0"0"-67,0 0-7,0 0-21,0 0-15,0 0-46,0 0 10,-6-4-31,4 16 21,-2 11-9,2 4 22,-2 5-24,0 4-5,-1 3-6,-1-1-3,1-2 2,3-5-70,2-5 3,0-6-44,0-8-30,0-8-116</inkml:trace>
  <inkml:trace contextRef="#ctx0" brushRef="#br0" timeOffset="2636">1184 157 312,'0'0'121,"0"0"-82,0 0-30,0 0 7,0 0 13,0 0-29,0 0 9,136-73 2,-111 65 6,-1 4-16,-3 4 5,-3 0-6,-7 0 3,-2 4-3,-7 10 1,-2 6 52,0 3 15,-17 5-19,-8 3-48,-5-2 5,3 0-6,4-8-10,6-4-3,9-8 11,0-4-9,8-5 18,0 0-16,0 0-8,0 0-22,10-6-4,5-4 31,5 2 2,0 0 9,4 2 1,-2 3-7,-2 3 0,-3 0 14,-1 0-14,-7 7 14,-2 7 3,-5 1-7,-2 6 56,0-1-3,0 2-17,-2-1-8,-14-1-31,-4 0 19,-3 0-12,-2-4-14,-3 0 1,1-4-4,2-4-19,3-4-1,6-4-18,3 0-22,8-20-34,3-4-91,2 4-79</inkml:trace>
  <inkml:trace contextRef="#ctx0" brushRef="#br0" timeOffset="3334">1631 116 45,'0'0'120,"0"0"-21,0 0 32,0 0-38,0 0 16,0 0-31,0 0 16,0-22-29,0 22-7,0 0-36,0 0-21,0 0-1,0 6-10,0 12 10,0 3 10,0 10 36,0 2-45,-2 6 20,-10 1-21,1 0-2,-2 0-4,-1-9-10,6-5 9,1-8-11,5-6 10,0-6 13,2-2-16,0-2 2,0-2 9,0 2-16,2-2-7,11 2 6,3-2 7,3 2 3,4-2 14,2 2-6,2 0 8,-4 0-16,4 0 7,-2 2-1,0-2-8,-1 4-44,-6 0-17,-7-2-142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00.9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265 197 18,'0'0'102,"0"0"-70,0 0 20,0 0 28,0-3-5,0 2-8,0 1-8,0-3 17,0 2-37,-2-2 13,-3 2-30,0 1 21,-1 0-31,-1 0 15,1 0-4,-1 0-21,0 0 6,1 0 0,-3 0-7,-1 1 8,0 12-14,-1 3 11,-3 4-7,1 7 1,-3 6 0,-1 5 0,-4 4 1,1 6-11,0 2 15,2 3-13,1 0-17,5-5 15,6-4-17,6-6 18,0-6 6,0-2 2,6-2-7,10-4 4,1-2-3,4-2-16,1-2 10,-2-1-23,2-6 4,-1 0-13,0-1-31,-5-2-64,-5-4-157</inkml:trace>
  <inkml:trace contextRef="#ctx0" brushRef="#br0" timeOffset="1442">621 208 62,'0'0'156,"0"0"-54,0 0-27,0 0 15,0 0-22,0 0-28,0 0-5,-17-37-27,7 33 30,-1 0-37,-1 4 15,-2 0-16,-5 0 1,2 1-1,-3 16 0,0 2-1,0 10-22,4 3 21,3 2-58,2-4 22,7-4-2,4-8 34,0-4-4,0-6 1,2-2 9,11-2-19,5-2 19,8-2-67,1 0-21,-7 0-100</inkml:trace>
  <inkml:trace contextRef="#ctx0" brushRef="#br0" timeOffset="1825">700 244 146,'0'0'120,"0"0"-40,0 0-13,0 0-37,0 0 12,0 0-33,0 0 8,-29-4-16,15 15 0,3 3 0,0 2-1,1 2 0,4-4 1,4 0-2,0-4 2,2-2-13,0-2 15,0-2-9,0-4-7,4 0 12,7 0-21,0-2 5,2-12-16,-1 0-2,-1-2-2,-2 2-12,-3 2 33,-3 2-32,-1 4 29,-2 4 4,0 2 13,0 0 2,0 11-1,0 6 1,0 1 0,0 0 9,0-2-8,5-4 8,1-4-8,1-2 20,4-4-20,0-2 20,2 0 0,3-4-6,1-10-10,0-4 3,1-4-16,1-2 0,-1-2-1,2-3-6,-2 0 14,0 0-16,-5 0 17,-2-2 0,-6 3 1,-5 2 11,0 2-11,0 6 11,-3 6-5,-8 4 13,3 6 2,-6 2-8,1 0-14,-1 20 0,-1 6-2,2 6 1,1 7-9,1 2 11,5 1-2,1-3 2,2-5 0,3-8-1,0-4 1,0-8 12,12-2-6,1-4-7,3-2-2,4-6-14,-2 0-98,-5 0-99</inkml:trace>
  <inkml:trace contextRef="#ctx0" brushRef="#br0" timeOffset="2613">1063 207 46,'0'0'136,"0"0"-41,0 0-44,0 0-2,0 0-10,0 0 13,0 0-16,-24-3-13,12 14 3,-1 3-13,0 4 10,0 2-22,4 0-2,3 0 18,0 0-33,4-4 25,2-2-10,0-4 1,0-2-8,4-4 6,8-2-21,3-2-14,6 0-38,-3-4-65,-5-6-170</inkml:trace>
  <inkml:trace contextRef="#ctx0" brushRef="#br0" timeOffset="2938">1063 207 142,'76'22'147,"-76"-22"-84,0 0-44,0 10 34,0 6-25,0 2-1,0 0-7,0-2 3,0-2-8,0-4-5,0 0-6,0-4 6,5-4-18,-1 0 15,2-2-10,4 0 5,1-10-4,-3-6-13,2-4-24,-1-4 20,-5-2-45,0 0 62,-2-3-43,-2 0-24,0 4-60,0 10-46</inkml:trace>
  <inkml:trace contextRef="#ctx0" brushRef="#br0" timeOffset="3244">1337 50 36,'0'0'209,"0"0"-103,0 0-79,0 0-10,0 0-4,0 0-7,0 0 16,0 0-21,0 99 17,-4-63-17,-3 0 3,3-2-4,0 0-67,2-8-62,2-10-60</inkml:trace>
  <inkml:trace contextRef="#ctx0" brushRef="#br0" timeOffset="3475">1399 257 64,'0'0'141,"0"0"-59,0 0-15,0 0 9,0 0-21,0 0-48,0 0 5,-8 104-11,8-100 13,4-2-12,4-2 8,0 0-10,1 0 0,-1 0-1,2-12-35,-1-4 10,-3-4-9,-4-2 26,-2-2-27,0-9 0,-6 10-98,-9 3-43</inkml:trace>
  <inkml:trace contextRef="#ctx0" brushRef="#br0" timeOffset="4603">515 629 85,'0'0'74,"0"0"-54,0 0-10,0 0-9,0 0-1,0 0 0,0 0 0,-72 90-1,67-64 1,3-2-1,2 0-2,0-6-6,0-6 9,0-6 0,4-6 33,6 0-1,1 0 12,2-8 4,-1-10 7,-2-2-28,-1-6 16,1-4-14,-4-2-10,1-2-9,-3-4-9,-4 2-1,0 1 4,0 8-11,0 6-2,0 7 8,0 7-5,0 7 6,0 0-19,0 0-21,0 19 22,0 8 18,0 2 7,0 6-7,0 1 18,0-2-10,2 0 13,0-2-21,6-4 0,-2-10-30,3-6-98</inkml:trace>
  <inkml:trace contextRef="#ctx0" brushRef="#br0" timeOffset="5091">639 751 113,'0'0'150,"0"0"-91,0 0 22,0 0-3,0 0-15,0 0-50,0 0 16,44 4-22,-32-4 10,1-6-8,-4-6-8,-3 0 1,0-2 7,-6 0-18,0 0-6,0 0 2,-8 6-31,-7 2 26,1 6-13,1 0 24,0 14 7,1 12-3,6 4-5,2 6 14,4-2-12,0-4 12,0-2 14,6-4-19,10-6 17,1-4-18,19-10 0,-7-4-1,-2 0-146</inkml:trace>
  <inkml:trace contextRef="#ctx0" brushRef="#br0" timeOffset="6112">1150 605 103,'0'0'124,"0"0"-39,0 0-39,0 0-7,0 0-6,0 0-16,0 0-11,-77-17 4,63 26-20,3 5 20,2 2-20,2 2 17,5-2-7,2 0 0,0 0-1,0-4-6,2 2 2,7-4-3,0 2 16,0-2-18,0-2 15,0 2-7,-3 2 2,-1 0 0,-3 0 0,-2 4-9,0 2 8,0 0 2,-13 2-1,-5-2 10,-2 0 2,0-4-12,2-1 9,5-6-9,2-3 0,7-4-1,4 0-57,0-15-124,0-2-39</inkml:trace>
  <inkml:trace contextRef="#ctx0" brushRef="#br0" timeOffset="6531">1191 715 168,'0'0'132,"0"0"-83,0 0-11,0 0 34,0 0-48,0 0 18,0 0-26,11 50 6,-7-28-9,-2 2-13,0 2 0,3-4 6,0-2-15,-1-6 18,3-2-18,-1-6 9,6-4 0,-1-2-1,2 0 1,0 0-2,0-12 4,1-3-12,-3-3 20,-2-5-16,-3 1 21,-3-4-27,-3 0 12,0 2-6,0 2-8,0 6 2,0 4-9,0 6-64,0 4-41</inkml:trace>
  <inkml:trace contextRef="#ctx0" brushRef="#br0" timeOffset="6924">1453 652 176,'0'0'169,"0"0"-88,0 0-8,0 0 2,0 0 9,0 0-52,0 0-19,0 5-12,-2 15-1,-7 6 1,1 4 9,-4 6-18,6 0 16,-1-2-16,3-4 9,-2-6-2,6-8 1,0-6-7,0-6 6,0-4-1,0 0-7,0 0-1,0-15 2,8-10-16,1-5 23,-1-4-9,-1-2-17,-2 0-28,-1 4-52,1 8 25,-3 10 55,0 8 20,-2 6-19,2 0 17,2 10 9,1 6 17,0 2 1,-1 2 19,-2-4 22,3-4-17,-1-4 4,-2-2-26,0-2 15,1-4-35,-1 0 12,0 0-12,5-2 0,4-14 21,0-6-21,1-4 0,1-2-77,-5 0-42,2 7 5,-2 8 83,-3 8 17,-1 5 7,-2 0 7,-2 18 11,0 11 31,0 1 0,0 6 10,0 0-36,0-2 11,0-2-26,0-6-1,0-5-43,2-8-45,4-7-52</inkml:trace>
  <inkml:trace contextRef="#ctx0" brushRef="#br0" timeOffset="7576">1683 711 204,'0'0'103,"0"0"-12,0 0 15,0 0-30,-14 116-11,10-90-56,-3-2 4,5-8-6,-2-4-8,4-6 1,-2-4-3,2-2 3,0 0-31,0-16-8,0-10-69,8-6 56,1-6 12,0 0-37,-2 2-29,2 6 54,-3 10 52,1 10 17,0 8 9,0 2-13,-3 8 86,2 14-38,1 6 5,-3 4-2,2 2-1,-2-2-34,0-2-9,1-4-20,-1-3 5,0-10-17,-4-4-17,0-9-4,0 0-48,-13 0-190</inkml:trace>
  <inkml:trace contextRef="#ctx0" brushRef="#br0" timeOffset="8162">1765 182 347,'0'0'124,"0"0"-81,0 0-34,0 0 14,0 0 56,0 0-28,89 127-1,-66-71-37,-6 8 29,-5 9-26,-8 4 9,-4 3-25,0-2-5,-20 18-73,-7-20-79,-1-16-133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47.9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21 29,'0'0'38,"0"0"-1,0 0-28,0 0 8,0 0-17,0 0 10,0 0-10,-17-21 0,17 21 0,0 0-12,0 0-1,0 0-62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14.3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83 156 29,'0'0'26,"0"0"1,0 0 14,0 0 15,0 0-8,0 0 22,0 0-5,0 0 10,0 0-40,0 0 8,0 0-21,0 0-3,0 0-11,0 0-6,0 0-4,0 0-14,0-1 16,0-1-23,0 0 22,2 2-5,-2-2 6,0 2 0,0-2-4,0 0 3,0-2-8,0 1 3,0-1 4,0-2 0,0 2-13,0-1 9,0-4-2,2 4-30,6-6-38,-2 5-24,-2 1-53</inkml:trace>
  <inkml:trace contextRef="#ctx0" brushRef="#br0" timeOffset="1779">67 4 93,'0'0'70,"0"0"-1,0 0-1,0 0 12,0 0-30,0 0 16,0 0-18,-9-4-8,7 4-8,2 0-19,-2 0-3,2 0-1,0 0-18,0 0-37,0 0-20,0 6-5,0 3-80,0-2-112</inkml:trace>
  <inkml:trace contextRef="#ctx0" brushRef="#br0" timeOffset="2583">97 151 93,'0'0'79,"0"0"13,0 0-15,0 0-8,0 0-36,0 0 12,0 0-32,-2 0 21,2 0-26,0 0 3,0 9-4,0 8 19,0 1-3,0 1-23,-3 5 9,-2-2 0,-2 2-14,-2 0 14,-2-2-18,-10 6-17,-1-6-88,5-6-145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20.4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201 12 53,'0'0'21,"0"0"7,0 0-10,0 0 8,0 0-20,0 0 20,0 0-11,8-12 13,-8 12-10,0 0-10,0 0-8,0 0 8,0 0-10,0 0 4,0 0-4,0 0 9,0 0-8,0 0 1,0 0 0,0 0-1,0 0 1,0 0-1,0 0 2,0 0 4,0 0 4,0 0-5,0 0-4,0 0 24,0 0 22,0 0 11,0 0-1,0 0-24,0 0 11,0 0-23,0 0 29,0 0-21,0 0 16,0 0-6,-4 0-11,-14 8-17,1 2-10,-4 4 0,2 2 0,-4 2-8,3 4 19,3 3-22,-2 2 17,6-2-7,-1 4 1,4-1 0,3 0-1,2 0 2,3 0-8,2 0 11,0 0-11,0-2 11,0 1-14,11-3 11,-2-2-1,2-2 0,3-4 0,-1 3-1,1-4 2,-1-1-11,3 3 18,-6-3-16,3-2 15,-1-1-8,-1-2 1,-2-1-1,-2-4 1,-3 0 0,-1 0-7,-1-4 11,-2 2-12,2-2-4,-2 0 2,0 0-26,2 0-7,-2 0-15,2 0-39,0 0-45,-2 0-104</inkml:trace>
  <inkml:trace contextRef="#ctx0" brushRef="#br0" timeOffset="1637">390 165 46,'0'0'150,"0"0"-60,0 0-11,0 0 12,0 0-32,0 0-10,0 0-14,-9-7 17,7 7-38,2 0 17,0 0-31,-2 0 12,2 3-12,-2 14 0,2 5 0,0 4 1,0 4 7,0 4-1,0 0-13,0-2 16,0 0-20,0-2 7,0-9 2,0-3-17,0-3-1,0-8-4,0 0-18,0-3-11,0-3-24,0 2-44,0-2-69</inkml:trace>
  <inkml:trace contextRef="#ctx0" brushRef="#br0" timeOffset="2087">372 169 12,'0'0'156,"0"0"-73,0 0 2,0 0-46,0 0-24,0 0-9,0 0-5,14-32-2,1 28 8,-1 4-5,1 0-1,-1 0 14,1 0-8,-3 0 6,-2 9 6,-1 0-10,-5 1-4,-1 3-3,-3-1 22,0 2-1,-3 4 64,-12 0-60,-5 2-13,0 0-14,2-2-2,3-2-31,3-6-19,8-6 36,2-2-8,2-2 8,0 0-45,0 0 9,0 0 42,6 0 10,6 0 15,1 0-14,0 0 15,3 0-15,-3 0 31,3 4-15,-3 4 15,-1 0-22,-4 0 6,-1 4-15,-1 0 11,-4 2 5,2 3 8,-4 3 47,0 0-45,0 0 25,-6 1-43,-4-6 17,-6 2-26,0-5 7,-4-2 5,1-5-4,-2 0 1,1-5-8,2 0-2,0 0-4,3-2-1,1-13-40,6-3-19,3 3-23,5-8 6,0 7-58,0 5-88</inkml:trace>
  <inkml:trace contextRef="#ctx0" brushRef="#br0" timeOffset="4295">879 236 45,'0'0'167,"0"0"-70,0 0-32,0 0 0,0 0-18,0 0-9,0 0 12,-2-10-24,0 10 28,0 0-21,2 0 12,-2 0-31,2 0 19,-3 0-18,1 0-7,-3 8 2,-4 10-8,1 6 9,-6 4-8,-3 2-6,-4 6 12,-1 1-19,-4 1 2,-2-2-12,3-4-32,0-5 23,10-12 28,1-2-5,8-7-3,1-4 1,5-2-2,0 0-65,0 0-22,0-6-83,9-5-50</inkml:trace>
  <inkml:trace contextRef="#ctx0" brushRef="#br0" timeOffset="4919">697 222 29,'0'0'105,"0"0"-25,0 0 24,0 0 8,0 0-46,0 0-2,0 0-25,0 0 3,0 0-41,0 0 0,0 0-1,0 0-8,5 10 8,7 8 0,-2 4 3,3 4 4,2 2 2,0 2-9,4 2 12,-4 1-11,1-3-2,-1-2 1,1-3 0,-3-3 0,1-7 0,-5-1 0,-1-3 8,-3-5-16,0-2 9,-1 0-2,-2-4-8,0 0 8,-2 0-28,3 0-67,-1 0-89,-2-8-140</inkml:trace>
  <inkml:trace contextRef="#ctx0" brushRef="#br0" timeOffset="6157">1029 128 51,'0'0'106,"0"0"-54,0 0 19,0 0-19,0 0-7,0 0-34,0 0 9,0 0-5,2 5 22,4 5-6,3 5 0,1 1 13,2 4-43,2 4 32,1 2-32,2 4 20,-2 2-21,-1 2 11,-4 2-11,-1 1 0,-5 1-1,-4 1 2,0-2-2,0 2 11,-13-3-20,-5 0 13,-1-1-6,-2-5-7,3-6 7,3-2-11,1-8-6,5-2 19,3-6-20,4-4-5,0-2-49,2 0 15,0-10-158,0-4 34</inkml:trace>
  <inkml:trace contextRef="#ctx0" brushRef="#br0" timeOffset="8485">1588 388 18,'0'0'41,"0"0"-3,0 0-15,0 0 6,0 0 5,0 0 17,0 0-18,0-6 26,0 6-21,0 0 22,0 0-21,0 0 2,0 0 2,0 0-8,0 0 5,0 0-27,-2 0 17,-3 0-8,-1 0 4,-4 0-25,-1 4-2,-5 4-1,-1 1 0,-1-1 2,1 2-17,-6 2 16,3-2-14,0 2 8,0-2-29,4-2 28,1-2-6,4-2 14,1-1-8,4-2 8,-1-1 9,3 3-7,0-3-4,2 0 10,2 0-6,0 0 4,0 0-12,0 0 6,0 0-2,0 0-16,0 0-16,0 0 9,10 1-18,5 2 28,1 0 15,2-1-8,0 4 9,0-2-1,-1 3 10,0-1-10,-2-1 1,-1 2 0,-4-1-1,1-1 7,-1-1-1,-2 1 3,-1-1-2,-1 0-5,0-3-2,-4-1 6,-2 3-6,2-3 0,-2 0 8,0 0-4,2 0-3,-2 0 19,0 0-8,2-3 4,-2-8-16,0-5-1,2-2 0,-2-5 2,0 1 0,0 3 11,0-2-19,0 3 14,0 4-6,0 3-1,0 3-1,0 4 1,0 2-10,0 2 9,0 0-61,0 0 15,0 0-69,0 4 7,0 4-83</inkml:trace>
  <inkml:trace contextRef="#ctx0" brushRef="#br0" timeOffset="9483">1610 479 61,'0'0'167,"0"0"-77,0 0-31,0 0 10,0 0-43,0 0-13,0 0-6,0 0-14,2 0 14,9 0 0,3 0 29,6 8 2,4 0-3,5 2-24,5-2 9,1 1-14,3-1 3,0-2 2,0-1-9,-5-1-2,-1 0 0,-8-1 1,-1-3-1,-6 0 0,-1 0 1,-3 0-4,-2 0 10,-1 0-14,-6 0 7,0 0-2,-4 0-9,2 0-51,-2 0-19,0 2-68,0 2-21</inkml:trace>
  <inkml:trace contextRef="#ctx0" brushRef="#br0" timeOffset="10844">2536 338 15,'0'0'135,"0"0"-24,0 0-26,0 0 12,0 0 1,0 0-23,0 0 12,0-6-25,0 6 22,0 0-40,0 0-2,0 0-30,0 0-12,0 0 0,-2 0-2,-6 18-9,-4 8 22,-4 7-22,-4 7 22,-3 5-22,-1 1-5,0-2-46,1-2-10,5-8-3,5-5 31,5-11-9,2-6 33,4-8-41,2-4-20,0 0-89,0-2 6</inkml:trace>
  <inkml:trace contextRef="#ctx0" brushRef="#br0" timeOffset="11525">2534 366 20,'0'0'101,"0"0"-24,0 0-9,0 0-11,0 0-3,0 0-43,0 0 21,0 0-19,0 0 17,0 0-17,0 0 10,0 0-17,0 0-5,0 0-1,2 0 0,2 2 10,1 8-8,1 2 24,2 5-19,-2-1 32,1 6-9,-1 2 6,0 2-19,0 2-4,0 1 0,-1 0-13,-1 2 0,0-5 10,-2-1-16,3-3 15,0-4-12,-1-4 5,1-4-2,-3-4 0,-2 0 0,2-2-7,-2-2 10,2 0-14,0 0-14,-2 0-27,0-2-50,0 0-40,0 0-84</inkml:trace>
  <inkml:trace contextRef="#ctx0" brushRef="#br0" timeOffset="12058">2409 685 104,'0'0'186,"0"0"-76,0 0-38,0 0-26,0 0-13,0 0-33,0 0 36,11-20-18,0 15 21,3 1-39,-1 2 16,3 0-16,-1 2-2,3 0 2,-1 0-6,4 0 5,-3 0-27,-1 0 15,-3 6-40,1 5-7,-6-5-56,-2 2-37</inkml:trace>
  <inkml:trace contextRef="#ctx0" brushRef="#br0" timeOffset="12433">2779 481 189,'0'0'162,"0"0"-41,0 0-13,0 0 5,0 0-27,0 0-6,0 0-46,0-8 13,0 8-33,0 0 13,0 0-25,0 0-4,0 0 2,0 0-16,0 0 10,0 10 6,0 6-1,0 3 11,0 3-11,0 1 2,0 2 2,-2 3-2,-3-2-1,0 1 0,3-5 0,0-2-7,2-6 4,0-2-5,0-2 6,0-2-5,0-2-2,0 0 9,4-2-14,4-2 7,0 2 7,5-2-2,1 2-5,3-2 14,4 0-20,-1 0 25,0-2-24,-2 0 8,-1 0-16,1 0-61,-5 2-46,-5 0-106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48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85 842 110,'0'0'99,"0"0"-38,0 0 17,0 0-9,0 0-13,0 0-31,0 0 20,-27-6-15,27 6-11,0 0-9,0 0-4,0 0-11,0 0 14,4 0-18,11 0 18,12 0-8,6 0-1,10 0 0,6 2 1,9 0-1,4-2 4,5 2 8,3 2-14,-6 0 11,-4 2-10,-4 0 1,-7 2 0,-7-2 0,-6 0 0,-7-2-1,-9 0 2,-4-2-2,-8-2-2,-3 0 3,-5 0-75,0 0 17,-7 0-141</inkml:trace>
  <inkml:trace contextRef="#ctx0" brushRef="#br0" timeOffset="655">224 746 62,'0'0'155,"0"0"-57,0 0-9,0 0-20,0 0-1,0 0-53,0 0 18,0 0-23,0 0 35,0 0-18,0 0 3,-4 0-11,-9 0 1,-3 2-20,-6 6 3,-2 2-11,1 0-8,-1-2 15,3 0-24,2 0 25,3-2-16,5 0 15,2-2-1,0 2-12,4-2 14,1 0-21,2 0 21,2 2-23,0 2 22,0 0-10,0-2 11,0 2-15,0-2-5,8 0 19,4 0-4,3-2-5,1 2 20,4-2-18,2 0 16,3-2-15,-2 0 8,-2 0-1,-3-2 0,-2 2 0,-3 0-6,-2 2-76,0-2-11,-4 0-107</inkml:trace>
  <inkml:trace contextRef="#ctx0" brushRef="#br0" timeOffset="1284">1038 738 25,'0'0'33,"0"0"-17,0 0 13,0 0-28,0 0-2,0 0 2,0 0-1,-24-59 11,19 50 21,1 1 30,-1 3-3,0 0 22,3 4-3,2-2 10,0 2-42,0 1 4,0 0-34,0-3 0,0 3-16,9-4 1,15 0-8,8 1 16,8-4-17,2 1 18,-1 1-6,0-2-4,-3 3 0,-5 0 0,-6 2 0,-4 2 0,-8 0-7,-9 0-9,-6 0-95,-2 2 34,-17 9-14,-6-2-194</inkml:trace>
  <inkml:trace contextRef="#ctx0" brushRef="#br0" timeOffset="1651">1168 640 90,'0'0'238,"0"0"-149,0 0-50,0 0-27,0 0 76,0 0-25,0 0-20,-10 98-35,-1-64 2,-2 2-10,-3 0 0,3-4 0,-1-4-39,5-6-3,5-6-6,4-6 22,0-10-39,4 0-34,9 0-76</inkml:trace>
  <inkml:trace contextRef="#ctx0" brushRef="#br0" timeOffset="1899">1310 800 97,'0'0'186,"0"0"-85,0 0 17,0 0-40,0 0-29,0 0-33,0 0-9,-33 20-6,24-2-1,5-2 0,0 0 0,4-2-9,0-4 0,0-4 9,4-4-18,9-2 2,3 0 0,5 0-13,-4-10 3,3-2-13,-5-4 20,-3 0-38,-5-2 47,-5 0-54,-2 0 64,0 0 0,0 2 12,-2 6 5,-7 4-17,4 4 0,0 2-128</inkml:trace>
  <inkml:trace contextRef="#ctx0" brushRef="#br0" timeOffset="2275">1625 588 357,'0'0'132,"0"0"-33,0 0-34,0 0 2,0 0-57,0 0-9,0 0 0,-16 37-1,5-7 0,-2 6 1,-3 3-2,-2 1 9,1 0-18,-1-4-13,5-6-30,1-6-63,6-10 8,3-6-22,1-6-21</inkml:trace>
  <inkml:trace contextRef="#ctx0" brushRef="#br0" timeOffset="2507">1462 776 134,'0'0'153,"0"0"-82,0 0-55,0 0 24,0 0-11,0 0 4,0 0-20,83-8-13,-52 6 0,2 2-4,-2-2-25,7 0-86,-7-2-14,-8 2-11</inkml:trace>
  <inkml:trace contextRef="#ctx0" brushRef="#br0" timeOffset="2673">1746 746 100,'0'0'163,"0"0"-23,0 0-34,0 0 1,0 0-42,0 0-40,0 0-12,-72 46-12,70-36-2,2 0-5,0-4 4,0-4-16,0-2-13,0 0-12,14 0 24,-2-6-8,5-8-11,-4-4 7,-1 0-21,-4 2 43,-4 0-4,-2 5 13,-2 6 3,0 5 43,0 0-13,0 0-21,0 14-1,0 6-9,0 4 18,0 0-17,0-2 7,0-6-10,3-2 10,5-6-10,4-4-8,-1-2 8,4-2 0,-1 0-7,3-4 14,1-10-17,3-4-9,-2-4 3,4-4-66,-3 0 1,-3 0 71,1 0 10,-2 7 29,-5 5-23,-4 3 25,-3 5 27,-2 2 19,-2 3-28,0-2-10,0 2-38,2-2 5,1-3-6,1 1-25,1-4 24,-3 1-17,3 0 16,-3 0 1,0 5-9,-2-2 20,2 1-11,-2 4 1,0-2-2,0 0 2,2-2 0,-2 0-9,2-4 3,3-2 6,0-4-18,-1 0 17,-1-2 1,-1 2 0,-2 2 0,0 2 0,0 2 0,-7 4 1,-5 4-8,2 0 17,-2 4-19,1 16 10,3 8-1,-1 6 0,-1 4-6,6 2 5,2-4 2,2-1-1,0-8 7,0-5-4,0-4-3,0-6 3,8-2-3,2-4 0,5-4 0,-4-2-81,-1 0-141</inkml:trace>
  <inkml:trace contextRef="#ctx0" brushRef="#br0" timeOffset="3740">2659 698 137,'0'0'93,"0"0"5,0 0-22,0 0 11,0 0-22,0 0-24,0 0 1,-58-78-29,42 73-1,-2 2-5,1 3-13,-1 0 7,-3 18-1,6 7 0,2 3-13,4 2 12,2 1-25,7-5 19,0-6-13,0-6 19,0-6-10,9-4 10,5-4-7,3 0 8,3-2 0,3-16 7,-4-6 13,2-4-8,-1-3 10,-7-6-21,1-3 7,-5-2-2,-3-4-7,-4 2 1,0 4 0,-2 6 0,0 12 1,0 10-6,0 8 11,0 4-12,0 6-17,0 20 22,0 8-1,0 6 2,-2 0 0,2 2 1,-2-6-8,2-4 17,0-7-17,0-7 15,2-4-16,9-6 8,5-5 0,5-3 2,0 0-2,4-7-2,2-11 2,-3-7-3,-4-1 3,-4-2-9,-10 0-37,-3 4 23,-3 2 3,0 8 20,-16 8 15,-4 6 10,0 0-8,-2 10-15,4 16 11,5 4-2,1 6-18,8 2 16,4 1 9,0-2-5,0-7-5,16-6 9,1-6-17,8-4 1,2-8 5,2-6-12,11 0-20,-9-8-90,-9-6-223</inkml:trace>
  <inkml:trace contextRef="#ctx0" brushRef="#br0" timeOffset="4662">3203 268 91,'0'0'134,"0"0"-27,0 0-39,0 0-51,0 0-7,0 0-1,0 0 38,-16 134 37,13-80-45,1 2 23,-4-2-24,1-2-11,-3-5-14,0-7-13,4-6 0,0-9-12,4-7-1,0-10-71,4-8-12,14-4-62,0-14-29</inkml:trace>
  <inkml:trace contextRef="#ctx0" brushRef="#br0" timeOffset="4901">3323 572 124,'0'0'204,"0"0"-98,0 0-38,0 0-4,0 0 6,0 0-51,0 0 14,-16 94-21,16-72 4,0-1-16,0-6 0,2-4-1,6-4-9,0-5 9,3-2-21,3 0 16,1 0-28,1-12-43,-1-9 14,-1-2 9,-5 1-145,-3 4 175,-2 6 24,-1 5 60,-1 4-15,-2 3-28,3 0 25,1 4 25,1 13-20,-1-2-21,1 3-13,2-1-4,0-3-9,6-1-1,-2-5-148,-1-6-123</inkml:trace>
  <inkml:trace contextRef="#ctx0" brushRef="#br0" timeOffset="5437">3781 484 5,'0'0'96,"0"0"-31,0 0 42,0 0-28,0 0 12,0 0-32,0 0 12,-4-12-44,-4 12-1,0 0-21,-3 2-4,-1 8-2,4 4 3,-1 0-10,5 0 7,4 0-9,0-2 16,0 0-12,0 0 4,0 0 2,8 0 0,-1 3 1,-1 0-8,-2 2 14,0-2-16,-4 2 19,0-2-10,0 0 0,0-3 16,-12 1-3,-3-5 0,1 0-1,1-4-11,4-4-2,2 0-19,7-4-39,0-12-139,0-1-134</inkml:trace>
  <inkml:trace contextRef="#ctx0" brushRef="#br0" timeOffset="5818">3861 570 7,'0'0'338,"0"0"-178,0 0-78,0 0-40,0 0 9,0 0-24,0 0 7,0 66-33,2-44 0,3-1 0,2-3-1,1-4 0,1-4-3,-2-3-4,2-3 8,2-4-8,-3 0-2,4 0 9,-3-12-16,-1-7-7,2-3 10,-6-5-16,3 0-16,-3 0-24,6 1 20,-2 4-91,-1 10-38</inkml:trace>
  <inkml:trace contextRef="#ctx0" brushRef="#br0" timeOffset="6142">4126 562 147,'0'0'208,"0"0"-49,0 0-65,0 0 1,0 0-55,0 0-27,0 0-13,0 0-5,0 18 2,0 4 6,0 5-9,0-1 16,-6-1-20,-2-3 6,2-3-28,4-8 0,0-5 8,2-6 11,0 0-10,0 0 17,0-6-33,4-13 17,8-3-12,-4-7 33,3 1-36,1 2-1,-4 4-27,1 8 42,1 10 22,-4 4-13,1 0 14,-3 10 13,0 10 24,-2 4 14,-2 1 4,3-3-9,-3-3-19,0-5-7,2-5-20,1-4 1,-1-4 12,2-1-24,1 0 11,5-10 0,2-13-1,1 0 0,-2-5-40,3-1-94,-3 5 64,-3 8 34,0 9 36,-2 7-16,-4 0 17,3 9 27,-3 15 22,-2 2 3,0 5 0,0-2-4,0 0-37,0 1-11,0-5-31,0-9-125</inkml:trace>
  <inkml:trace contextRef="#ctx0" brushRef="#br0" timeOffset="6763">4532 607 142,'0'0'187,"0"0"-108,0 0-34,0 0-23,0 0-21,0 0 4,0 0-3,-49 5-4,42 13 4,5 3-10,2-3 11,0 0-3,0-3 1,2-1 16,7-6-7,0-2-7,0-2 3,2-4 1,0 1-13,-2-1 15,-1 0-12,2 0 4,-1 4-1,-3 3 0,4 5 0,-4 0 0,3 12 1,-3-6-8,-1 0-97</inkml:trace>
  <inkml:trace contextRef="#ctx0" brushRef="#br0" timeOffset="13830">2274 60 3,'0'0'58,"0"0"-21,0 0-6,0 0 12,0 0-7,0 0 19,0 0-35,-5-18 35,3 16-15,-1 2 5,3-2-9,-2 2 14,0 0 4,2 0-22,0 0 9,0 0-29,0 0 15,0 0-27,-2 0 8,2 0-8,0 0-2,0 0 1,-3 0-8,3 6 8,0 6 2,-2-2-2,2-2 9,0 0-11,0-2 9,0-2-7,0 0 1,0 0-9,11-4 3,7 0-11,13 0 8,32-34-38,-7 2-8,-8-2-177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25.1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6 123,'0'0'156,"0"0"-89,0 0-3,0 0 2,0 0-44,0-2-6,0 2-8,0 0 4,0 0-11,0 0 25,0 0-7,0 0-4,0 0 4,0 0-18,0 0-2,0 0-12,0-2 12,0 2-133,0-2-96</inkml:trace>
  <inkml:trace contextRef="#ctx0" brushRef="#br0" timeOffset="15518">3668 501 98,'0'0'139,"0"0"-74,0 0 10,0 0-18,0 0-10,0 0-14,0 0 1,-16 0 13,14 0-16,2 0 7,-2 0-28,2 0-9,0 0-1,0 0-14,0-2-84,8-2-61,2 1-66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25.8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2412 468 124,'0'0'54,"0"0"0,0 0 11,0 0 12,0 0-22,0 0-12,0 0 7,0-4-9,0 4 0,0 0-40,0 0 9,2 6-9,2 6 29,3 2-10,-3 4-11,-1 2 5,-3 2-14,0 6 0,-5 0-13,-26 11-55,2-7-143,1-9-115</inkml:trace>
  <inkml:trace contextRef="#ctx0" brushRef="#br0" timeOffset="865">2942 274 222,'0'0'142,"0"0"-41,0 0 16,0 0-41,0 0-10,0 0-53,0 0 6,0-1-12,0 15-2,-2 11 21,2 3 1,-2 6-8,0 4-19,-1 0 3,-1 0-3,2-4-23,0-6-24,2-6 19,0-6-17,0-4-12,0-6-34,0-2-48,0-2-37</inkml:trace>
  <inkml:trace contextRef="#ctx0" brushRef="#br0" timeOffset="1174">2915 340 130,'0'0'149,"0"0"-90,0 0-25,0 0 27,0 0-32,0 0 11,0 0-27,103-59 6,-85 59 11,0 0-5,-3 0-8,-1 10-15,-3 4 13,-7 3-13,-4 2 18,0 3-11,0 5 7,-23 1-16,0 0 0,-4-2-26,4-6-3,5-6 15,5-8 14,9-4-7,4-2 21,0 0-31,0 0 1,0 0 15,10 0-9,7 0 10,2 0 0,4 0 1,1 0-1,-1 0 8,-4 0-9,2 8 10,-6 4-15,-1 2 12,-8 0-5,-2 2-1,-4 3 13,0 0 38,-4 2-27,-13-3 11,-6 1-35,-1-2 17,-3-2-8,0-5-6,2-3-2,4-7-1,2 0 0,9 0-6,1-8-7,9-6-67,0-8 5,4 1-105,9 3-54</inkml:trace>
  <inkml:trace contextRef="#ctx0" brushRef="#br0" timeOffset="2920">3499 341 33,'0'0'171,"0"0"-83,0 0-57,0 0 31,0 0-20,0 0 3,0 0-29,0 0 31,0 0 0,0 0 10,-2 8-9,-7 3-18,-5 7 16,-3 4-33,-6 6 0,-1 4 0,-5 2-14,0 2 8,0-4-6,5-2-1,4-4-1,4-4-9,7-6-24,4-6 0,5-3-59,0-7-18,0 0-65,7-3-73</inkml:trace>
  <inkml:trace contextRef="#ctx0" brushRef="#br0" timeOffset="3430">3285 349 116,'0'0'163,"0"0"-62,0 0-22,0 0-3,0 0-12,0 0-41,0 0-22,0 0 11,2 3-14,8 11 4,1 8 26,1 4-22,2 6 11,-1 2-2,3 0-14,2 2 1,0-4 6,-3-2-16,3-4 16,-2-2-18,-1-3 10,-2-6 0,-1 0-20,-3-5-19,-1-2-31,0-1-54,-4-3-132</inkml:trace>
  <inkml:trace contextRef="#ctx0" brushRef="#br0" timeOffset="7907">3964 482 16,'0'0'71,"0"0"-51,0 0 15,0 0 24,0 0-13,0 0-9,0 0-3,0 0 22,0 0-16,0 0 15,0 0-15,0 0 25,0 0-23,0 0 0,0 0-12,0 0-17,0 0-1,0 0-5,-2 4-14,-6 0 18,-1 0-22,-1 2 12,0-2-1,-3 2 0,-1 2-9,-1-2-2,-1 0-18,1 0 19,-2 0-25,5-2 35,0 0-23,1-2 20,2 0-9,0-2 12,4 0 2,1 2-2,0-2 0,2 0 14,2 0-24,0 0 20,0 0-18,0 0 16,0 0-16,0 0 5,0 0-7,0 0 0,0 2-16,4 2 26,7 0 0,3 2-13,1 0 26,-1 0-20,1 2 8,-1 0-1,1 2 1,-1 0 0,-1 0-2,-3 0 9,2-2-17,-3 0 20,-3-4-19,-1 1 16,0-4-8,-3 2 0,-2-3 0,2 0 0,-2 0 1,0 0 11,0 0-12,0 0 17,0 0-7,0-4-5,2-9-5,-2-2 15,0-4-14,0-1 0,0 0-1,3-2-13,-3 0 12,2 2-18,0 2 18,0 4-48,0 2 26,0 4-18,0 4 7,1 0-20,-3 2-54,0 2-68</inkml:trace>
  <inkml:trace contextRef="#ctx0" brushRef="#br0" timeOffset="8987">4003 540 3,'0'0'81,"0"0"-42,0 0-15,0 0 24,0 0-9,0 0 16,0 0-21,-3-2 14,3 2-21,0 0 18,0 0-3,0 0-6,0 0-10,0 0-25,0 0 11,3 0-11,12 0 20,3 4-19,4 0 17,5 0-18,0 0 17,4-2-17,-2 0-1,-2 0 0,0-2 9,-6 0-18,-2 0 18,-6 0-18,-2 0 15,-4 2-12,-1 0 0,2 2-50,-2-2-87,-4 0-79</inkml:trace>
  <inkml:trace contextRef="#ctx0" brushRef="#br0" timeOffset="10294">4482 410 168,'0'0'171,"0"0"-100,0 0 7,0 0-19,0 0-7,0 0-51,0 0 15,0 42-4,0-12 4,0 6-6,0 2-10,0 4 0,0-2 0,-3-2 0,-1-1-60,2-8 2,2-2-42,0-9 5,0-6-100</inkml:trace>
  <inkml:trace contextRef="#ctx0" brushRef="#br0" timeOffset="10609">4498 478 121,'0'0'163,"0"0"-93,0 0-20,0 0-5,0 0-5,0 0-39,0 0 7,60-52-8,-41 52-6,2 0 5,-1 0 2,-3 4-8,-1 6 16,-5 0 8,-4 2-17,-7 0 14,0 0-13,0 2 22,-15 2 5,-8 0-18,-2-2-9,-2 2 8,3-2-18,4-2-30,2-2 0,9-2 0,3-4 19,6 1-16,0-4-6,0-1 18,4 0-1,14 2 24,2-2-6,3 0 6,1 4 2,0 0 13,-1 3-6,-5 0 21,-5 4 10,-2-2 3,-4 5 16,-5 0-8,-2 4 32,0 3-20,-12-1 26,-9 2-60,-4-2 2,-2-2-10,0-2-14,3-7-6,2-1 10,4-4-21,5-2 11,-1-2-9,7 0-63,3-2-28,4-19-53,0 1-46,11 0-86</inkml:trace>
  <inkml:trace contextRef="#ctx0" brushRef="#br0" timeOffset="11345">5032 482 75,'0'0'123,"0"0"-31,0 0 32,0 0-34,0 0 3,0 0-52,0 0 32,-9-6-28,2 14 13,-4 8-48,-2 8 2,-5 6-12,1 4 7,-4 2-14,-1 2 20,1-2-26,2-1-13,-1-5-12,5-4-31,3-6 4,5-6-43,3-8-45,4-5-12,0-1-44</inkml:trace>
  <inkml:trace contextRef="#ctx0" brushRef="#br0" timeOffset="11683">4829 526 160,'0'0'160,"0"0"-57,0 0-17,0 0 21,0 0-52,0 0-32,0 0-23,0 4 7,2 12 1,8 4 16,3 4 11,1 2-34,-2 2 13,5 1-7,0-1-6,-1 0-1,-1-1-2,1-2-44,1 1-84,-3-6-40,-3-7-110</inkml:trace>
  <inkml:trace contextRef="#ctx0" brushRef="#br0" timeOffset="12171">5235 540 38,'0'0'197,"0"0"-84,0 0-25,0 0 27,0 0-38,0 0-25,0 0-38,0 0 21,0 10-29,0 8 30,0 6-25,0 4 8,-5 4-6,3 3-13,-3-2 1,3-2 7,2-3-16,-2-6-10,2-4-11,0-8-58,0-5-37,0-5-85</inkml:trace>
  <inkml:trace contextRef="#ctx0" brushRef="#br0" timeOffset="12472">5113 709 146,'0'0'192,"0"0"-120,0 0-19,0 0 19,0 0-43,0 0-3,0 0-25,37-4 39,-17 4-30,2 0 10,3 0-20,-2 4 6,0 2-6,0-2 1,-1 0-2,-1 0-27,-2-4-39,-1 0-93,-7 0-81</inkml:trace>
  <inkml:trace contextRef="#ctx0" brushRef="#br0" timeOffset="12816">5569 480 221,'0'0'187,"0"0"-80,0 0-25,0 0 11,0 0-59,0 0-16,0 0-12,0 34 14,0-6 14,0 8-33,0 2 10,0 4-3,-3 2-11,1-1 11,0-3-16,2-4-27,0-3-49,0-7-41,0-10-116</inkml:trace>
  <inkml:trace contextRef="#ctx0" brushRef="#br0" timeOffset="15377">6077 892 29,'0'0'133,"0"0"-57,0 0 2,0 0-16,0 0 2,0 0-34,0 0 10,0-2-18,0 2-12,2 0-7,3 10 7,-1 4 55,0 4-43,-4 4 15,0 2-37,0 6 7,-4-2-7,-23 7-51,3-8-122</inkml:trace>
  <inkml:trace contextRef="#ctx0" brushRef="#br0" timeOffset="16241">6504 716 136,'0'0'189,"0"0"-74,0 0 9,0 0-18,0 0-26,0 0-38,0 0-32,0 0-1,0 15-2,0 7 5,-2 4-6,-4 8 9,0 1-13,2 3 4,-3 2-6,3-2-1,0-4-36,4-6-69,0-6 15,0-8-46,0-7-75</inkml:trace>
  <inkml:trace contextRef="#ctx0" brushRef="#br0" timeOffset="16540">6454 785 140,'0'0'169,"0"0"-120,0 0-6,0 0-15,0 0-15,0 0 4,0 0-11,110-48 5,-93 48-9,-1 0 28,-1 1-13,-3 12 32,-7 3-33,-3 2 17,-2 4-17,0 1-7,-12 1 6,-3-2-14,-3-2-2,0-4 2,2-4-8,5-6 1,5-2 5,0-4-5,6 0-1,0 0-58,0-2-23,0-6 30,0 2 18,10 2 39,3 2-19,1 2 18,-1 0 4,-1 0-2,1 2 10,-2 8 3,-2 0 11,-2 2 7,-1 0 26,-4 1-15,1-2 17,-3 3-36,0-2 44,0 5-11,-16-3 0,-4 1-22,-5 2-23,4-4-11,-4-3-1,5-1 1,5-7-64,3-2 9,5 0-98,5-12-96</inkml:trace>
  <inkml:trace contextRef="#ctx0" brushRef="#br0" timeOffset="17299">6998 723 61,'0'0'148,"0"0"-32,0 0-4,0 0-19,0 0-36,0 0-15,0 0 4,-31 8-15,17 12-10,-1 6-21,-1 2 25,-1 3-24,-1 3 7,-2 2-6,2-2-2,-2-2 0,4-4-23,3-6-30,4-5-37,7-12 27,2-5-84,0 0-41</inkml:trace>
  <inkml:trace contextRef="#ctx0" brushRef="#br0" timeOffset="17591">6764 819 134,'0'0'117,"0"0"-20,0 0 20,0 0-34,0 0-8,94 121-44,-68-97-20,6-4-11,7-1 0,-7-8-9,-8-3-150</inkml:trace>
  <inkml:trace contextRef="#ctx0" brushRef="#br0" timeOffset="21952">7167 884 9,'0'0'78,"0"0"-15,0 0 24,0 0 11,0 0-20,0 0-3,0 0-29,0-4 26,0 4-29,0 0 5,0 0-13,0 0 5,0 0 3,0 0-15,0 0 5,0 0-26,0 0 12,0 0-12,0 0-7,0 0 6,0 0-7,0 0 1,0 0-19,8 0 18,11 0 1,8 0-2,4-2 4,3 0-4,1 0 13,0 0-19,-3 2 8,-3 0 0,-2 0 0,-5 0 0,-7 0-19,-1 0-33,-3 0 9,-5 0-32,0 0-5,-4 2-96,-2 0-63</inkml:trace>
  <inkml:trace contextRef="#ctx0" brushRef="#br0" timeOffset="22667">7248 789 160,'0'0'94,"0"0"-26,0 0-6,0 0 22,0 0-50,0 0 4,0 0-22,0 0 4,0 0 1,0 0-15,0 0 14,0 0-19,0 0 37,-4 0-37,-6 6 18,-3 2-18,0 0 5,-1 0-6,-1-2-1,1 1 0,1-1 2,4-2-8,0 0 15,5 0-18,-1-2 15,1 2-14,2 0 3,0 2 6,0 0-9,-2 2-10,4 2 0,0-2-27,0 0 12,4 0-24,8-2 38,4 0 17,2 0 3,-2 0 0,-1-4 1,-1 2-1,-3-2 9,-3 0-16,-3 0 7,-1-2-35,-1 2-53,-3-2-82</inkml:trace>
  <inkml:trace contextRef="#ctx0" brushRef="#br0" timeOffset="23620">7642 787 15,'0'0'132,"0"0"-32,0 0-27,0 0-19,0 0-4,0 0 17,0 0-30,-14-6 22,12 6-23,2-2 22,0 2-35,0 0 2,0-2-12,0-1 0,0 0 7,0-3-14,0-3-12,0 2-3,5-1 8,6 0-5,5 2 5,0-1 1,-1 6-1,1 1 1,-3 0-2,-1 0-5,-4 0 14,1 10-15,-5 3 18,-2 1 11,-2 4 8,0 1 39,-4 3-20,-13 3-29,-8 1-14,0 2-3,3-4-4,0-2-34,8-4 19,6-5-28,3-6 36,3 1-14,2-4 5,0 2-1,0 2-16,11-2 19,4 0-14,3-1 21,3-1-18,2-4 18,12 0-41,-9 0-41,-4 0-97</inkml:trace>
  <inkml:trace contextRef="#ctx0" brushRef="#br0" timeOffset="24160">7965 769 218,'0'0'206,"0"0"-82,0 0-23,0 0-13,0 0-4,0 0-55,0 0 0,-27 20-23,12-2-8,1 4 3,3 5-2,1 1-9,2 2-8,2-2 18,6-4-22,0-1 21,0-8-10,0-5 10,6-2-21,8-1 21,3-7 1,2 0 11,1 0-10,-1-3 6,2-7-12,-3-2 15,-5-2-16,-4 0 20,-3-2-24,-6-2 20,0-2-9,0-4-1,-13 2-2,-5 0 2,1 0-17,0 7 2,7 1-53,3 4 15,7 4-47,0 2-105</inkml:trace>
  <inkml:trace contextRef="#ctx0" brushRef="#br0" timeOffset="24666">8177 811 140,'0'0'114,"0"0"-20,0 0-8,0 0-11,0 0-4,0 0-16,0 0-28,-5 0-11,5 0 22,0 0-28,0-4 1,0 0-10,0-2-2,3 0-3,5-2 4,6 2 0,-3 0 0,3 2 0,-3 4 2,2 0-8,-2 0 12,2 0-15,-4 0 15,1 7-7,-6 6 2,-2 1 5,-2 6 21,0 1 20,-4 7 3,-12 2-38,-2 0-9,0 2-1,1-2-4,5-6-19,6-4 11,4-6-5,2-3 5,0-3 10,4-1-10,12 0 3,1-3 14,8-2-11,2-2 5,0 0-2,4 0-66,-7 0-86,-6 0-184</inkml:trace>
  <inkml:trace contextRef="#ctx0" brushRef="#br0" timeOffset="37089">127 152 29,'0'0'82,"0"0"-20,0 0 5,0 0-8,0 0 9,0 0-40,-31-10 10,29 8-31,0 2 15,2 0-21,0 0 7,0 0-6,0 0-1,0 0 2,0 0 4,0 0-14,0-2-2,0 2 8,0 0-32,0 0 13,11 0-3,4 0 23,9 0-1,5 0 2,5 0 6,7 0-6,1 2 14,2-2-14,1 2 10,-1 2-11,-1-2 0,-3 2 0,-1 0 0,-1 0-1,1 2 7,-2 0-12,1 2 14,0-2-18,0 2 18,4-2-14,2 0 6,4 0 0,3-2-1,4 0 0,-1 0-1,-5-2 4,-2 0-4,-7 2 10,-8 1-10,-7-1 4,-4-3-2,-3 3 0,-5 0-1,1 2 1,-3 1 0,2-2-1,1 1 4,-1 0-5,3 1 4,-1 0-2,-1 0 0,-1 0 0,1 1-1,-4-2 1,-1-2-1,-3 1 2,2 0-2,-4-1 11,3 0-18,-3 0 16,0 0-9,4 0 1,-2 2 0,3-2-1,2 0 2,3 0-13,-2-2 17,2 2-11,-1-3 12,-2 2-8,1-3 2,-3 1 0,-1-1 0,2 0 0,-4 0-1,1 0 11,1 0-22,2 3 22,-1-3-20,1 0 20,2 0-17,1 0 7,3 0 0,-3 0-1,3 0 1,-1 0-2,1 0 4,-3 0-4,3 2 4,2 0-4,-2 2 3,-1-2-2,1-2 1,-1 0-7,1 0 7,1 0-7,-1 0 5,-1 0-3,2-2-3,-2-2 10,-1 2-9,-1 0 7,-5-1 0,4 2 0,-3-2 0,1 2-1,4-1 9,-3 0-15,1 0 14,-3 0-8,0 2 2,-2 0-2,-2 0 1,-1 0-7,-2 0 6,3 0 1,-3 0-6,2 0 15,0 0-15,-1 0 15,2 0-16,-3 0 7,0 0 0,0 2 0,1 0 1,-1 0-2,0-2 10,0 0-19,-2 2 20,2-2-19,-2 0 18,0 0-10,0 0 1,0 1 0,0 2-1,0-2-9,0 4-110,0-3-129</inkml:trace>
  <inkml:trace contextRef="#ctx0" brushRef="#br0" timeOffset="38989">298 26 133,'0'0'65,"0"0"-38,0 0 8,0 0-8,0 0 9,0 0-27,0 0 20,0-4 7,0 4 40,0 0-25,0 0 5,0 0-18,-6 0-27,-3 0-11,-5 6 2,4 2-11,-3 2 2,-1 2 5,1-2-23,-1-2 24,1 2-11,-3-2 11,3 0 0,-3 0-9,1-2 10,-1 2-10,0-2 1,0 0 3,1 0 6,1 2-26,1 0 14,3 0-4,-2-2-2,5-2 16,3-2-4,0 0-2,4-2 16,0 2-15,0-2 14,0 0-14,-2 0 7,2 0-1,0 2-32,-3 2-9,3-2 22,0 2-11,0-2 17,0 2-18,0 0 21,5 0-10,6 2 21,2-2-8,3 1 6,0-2 1,1-1 1,1 0-6,-1 0 13,4 0 3,-3-2-8,1 3 22,0-2-11,-2 2 0,-1 0-1,-1-1-12,-3 2 0,-3 1 6,-3-1-9,-2-3 10,4 3-11,-6-2 13,2 2-10,-2-1 1,-2-2 0,3 2-1,-3-3 2,0 0 7,2 0-7,-2 0 5,0 0-5,0-11 19,0-5-19,0-2 9,0-6-10,-7 0 1,3-6-1,-4 2-9,0-2 8,-1 2-47,3 4-27,-2 6-9,4 4 49,2 6-1,2 4-34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4:33.3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217 250 54,'0'0'43,"0"0"2,0 0-45,0 0 0,0 0-142</inkml:trace>
  <inkml:trace contextRef="#ctx0" brushRef="#br0" timeOffset="22169">0 8 22,'0'0'68,"0"0"1,0 0-3,0 0 1,0 0 0,0 0-9,0 0 3,93 2-38,-66-2 16,12-4-31,-6 0-8,-6 2-70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56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253 0 72,'0'0'75,"0"0"-10,0 0-17,0 0 7,0 0-5,0 0 9,0 0-10,-97 12-28,84-8-10,1-2-11,3 0 21,3 0-12,0 2-3,2 0 7,0 2-21,2 2 9,0-2-1,2 2 0,0-1 0,0 3-1,0 0-17,0 2 18,8-2-26,2 0 26,1 0 0,-3 0-1,0 0 1,-4 0-1,-4 0 0,0 0 2,0 0 34,-16-1-2,-5 1 13,-2-2-37,-2-2 23,2-2-32,6 0 1,1-4-1,12 0-41,2-1-47,2-12-160</inkml:trace>
  <inkml:trace contextRef="#ctx0" brushRef="#br0" timeOffset="458">251 135 107,'0'0'203,"0"0"-155,0 0-25,0 0-21,0 0 46,0 0-13,0 0-9,73-12-13,-52 4-12,-5 0-2,-1 0 1,-4-2 0,-4 2-32,-7-4 11,0 3-8,0-3 10,-7 2-18,-10 4-30,-4 2 27,2 4 17,-2 0 22,7 10 1,1 10-11,7 3 19,4 5-16,2 2 8,0-4 0,0 0 14,11-7 15,5-2 11,5-6-38,4-4 1,13-7-3,-5 0-55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57.1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214 254 172,'0'0'179,"0"0"-70,0 0-31,0 0 6,0 0-48,0 0 25,0 0-60,-77-32 24,58 30-25,1 2 1,1 0-1,-1 0 7,2 10-14,0 6 7,3 6-11,2 0 5,4 0 4,5 0-3,2-6 3,0-2-4,0-4 5,9-4 0,2-2-17,2-2 17,3-2-13,-3 0 13,1 0-17,-1 0 16,-4 0-29,0 0 20,-4 0 2,-1 14 3,-2 8 5,-2 8 2,0 9-4,0-2 9,-4 3-6,-8-6 8,1-4-15,1-6 8,0-8-1,1-4 1,1-6-1,1-6 0,5 0-16,2-8-88,0-10-178</inkml:trace>
  <inkml:trace contextRef="#ctx0" brushRef="#br0" timeOffset="502">278 264 198,'0'0'135,"0"0"-101,0 0 5,0 0-19,0 0-13,0 0 3,0 0-10,17 74 18,-11-50-17,3-2 13,0-4-13,0-4 9,0-6-10,1-2 0,4-3 6,-1-3-6,-1 0 12,1-13-11,-1-7 14,-4-4-9,-1-6 2,-3-2-8,-2 2 0,0 2-27,3 6-22,0 8-13,-1 8-97</inkml:trace>
  <inkml:trace contextRef="#ctx0" brushRef="#br0" timeOffset="877">631 204 140,'0'0'156,"0"0"-46,0 0-20,0 0-16,0 0-16,0 0-35,0 0-16,-47-6 2,34 16-15,1 6 13,3 6-13,3 2 6,0 4 0,3 0-1,3-4-7,0-2 8,0-6-1,3-4 1,7-6-8,3-1 0,1-5 4,-1 0 3,3 0 1,-3-11 0,1-7-9,-3-2-27,-5-4-13,-4 0-33,-2-2-30,0 6-5,0 6 58,0 10 38,0 4 14,0 0 3,0 18 4,0 6 29,0 2-3,0 2 21,8-2-34,-2-4 7,5-4-20,0-6 0,1-3-20,5-9-32,-3 0-28,-1-15-38</inkml:trace>
  <inkml:trace contextRef="#ctx0" brushRef="#br0" timeOffset="1305">809 246 46,'0'0'133,"0"0"-35,0 0-1,0 0-16,5 128-2,-5-102-26,0-6-8,0-2-19,0-5-19,0-8-1,0 0 1,0-5 1,0 0-7,0-5-2,0-15-5,0-4-14,0-2-28,0-2-17,8 6 21,3 8 19,5 4 24,-1 6 1,4 4-10,10 0 5,-5 2-32,-4 8-112</inkml:trace>
  <inkml:trace contextRef="#ctx0" brushRef="#br0" timeOffset="1615">1113 362 185,'0'0'218,"0"0"-81,0 0-51,0 0-6,0 0-34,0 0-4,0 0-22,-59-56-14,48 56-6,-2 0 10,1 0-22,-1 14 18,5 6-13,-2 6 1,6 1 5,2 0 0,2-3 0,0-6-8,0-4 2,10-3 5,4-7-18,-1-4 19,1 0-26,1-4 27,1-14-13,-2-7 2,-3-5 10,-1-4-4,-6-6 5,0-6 0,-4-4 0,0-4 9,0-1-18,0 4 9,-2 9-9,-2 14 8,2 14 1,2 14-1,0 0-26,0 30 24,0 13 3,6 11-1,1 5 2,1 3 16,-3-2-17,0 8 0,-1-14-49,-4-11-192</inkml:trace>
  <inkml:trace contextRef="#ctx0" brushRef="#br0" timeOffset="2688">129 274 107,'0'0'160,"0"0"-99,0 0 6,0 0 1,0 0-13,0 0-29,0 0-24,-11 14 16,9 6-18,-2 2 13,2 2-4,-1 2-13,1 0 11,-3 11-14,1-10-40,-3-4-159</inkml:trace>
  <inkml:trace contextRef="#ctx0" brushRef="#br0" timeOffset="7440">1320 294 7,'0'0'109,"0"0"-49,0 0 18,0 0-29,0 0 19,0 0-33,0 0-8,-25-18-10,19 18-15,-3 4-2,-2 12 11,0 8-19,0 2 16,1 4-12,4-4 5,4 1-1,2-8 0,0-6 0,0-5 0,0-4-8,0-4 2,11 0 12,0-4-4,2-11-1,1-3 12,-3-4-12,-2 2 5,-5-4-4,-2 4-1,1 4-1,-3 4 10,0 6-17,0 6 7,0 0 0,7 4-21,1 16 20,3 6 2,5 2-1,5 2 0,-2-2 1,4-4-2,8-2-1,-7-5-65,-4-9-184</inkml:trace>
  <inkml:trace contextRef="#ctx0" brushRef="#br0" timeOffset="8099">1672 384 97,'0'0'131,"0"0"-89,0 0-41,0 0 23,0 0-3,0 0 13,0 0-24,43 2 11,-28-2 2,-1 0 8,-1-8-12,1-2-17,-6-4 2,-3-2 5,-3-2-12,-2 0 3,0 0-1,-7 2-29,-4 6 10,-2 4-6,4 6 11,0 2 7,4 20 3,3 8-2,2 4 11,0 2-12,0-1 15,2-6-9,8-3 4,0-5 6,3-7-6,1-3-1,1-7 1,4-1-2,5-3 0,-4-4-85,-4-9-88</inkml:trace>
  <inkml:trace contextRef="#ctx0" brushRef="#br0" timeOffset="8499">1929 328 114,'0'0'149,"0"0"-86,0 0-47,0 0 19,0 0 5,0 0 18,0 0-21,10 66-9,-7-49-13,1-4-14,-2-1-2,-2-4 10,2-4-11,-2-1 4,0-3-4,3 0 1,2 0 0,1-7-37,5-11 20,3-4 10,-1-2-52,5 4 53,-3 4 1,3 8-3,-5 4 18,1 4-11,-5 0 4,0 12 15,0 8 8,-5 2-15,1 3 13,-1-3-23,-2-1 6,3-1 1,3-3-14,2-6-77,-4-7-104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06.1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83 29,'0'0'118,"0"0"-40,0 0 2,0 0-33,0 0-15,0 0-16,0 0-16,0-60 15,15 52-14,1 2 7,4 2-7,0 2 11,1 2-11,0 0 9,-3 0-3,0 10 5,-2 2 6,-6 2-18,0 2 17,-8 2-17,-2 2 29,0 4-16,-14 4 25,-13 2-25,-4 4-5,0 1 2,2 0-8,8-2-4,7-2 7,9-8-15,5-2 8,0-7 1,19-4-9,7-8 1,8-2-17,14 0-26,-5-2-52,-6-7-138</inkml:trace>
  <inkml:trace contextRef="#ctx0" brushRef="#br0" timeOffset="428">446 133 129,'0'0'147,"0"0"-36,0 0-33,0 0 13,0 0-28,0 0-4,0 0-30,-53-50-3,42 48-13,0 2-12,1 0-1,0 2 9,-1 16-18,1 6 18,2 6-19,1 4 17,7-1-14,0 2 7,0-8-1,0 0 1,7-8-3,6-5-8,0-1 15,0-5-14,3-4 11,2-2-2,-2-2-5,2 0 6,-3-12 1,-2-8-1,-3-7 11,-6-3-4,-4-4-4,0-1 6,-9 1-4,-7 4-4,1 8 15,-1 4-16,5 6 0,2 6 0,4 4-5,5 2-46,0 4-151,0 8 6</inkml:trace>
  <inkml:trace contextRef="#ctx0" brushRef="#br0" timeOffset="915">610 111 204,'0'0'167,"0"0"-62,0 0-15,0 0-24,0 0-43,0 0-14,0 0-3,18-34-12,-5 28 16,3 0-14,1 4 11,-1 2-8,3 0 1,-7 0 0,1 6 1,-1 6-1,-5 2 16,-5 2-9,-2 6 32,0 2-18,-9 4 22,-11 3-30,-1 1-2,4 0-11,1-4 1,10-2-2,3-5-17,3-3 17,0-4-14,21 0 7,19-2-65,-5-4-33,-6-2-141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3.5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34 10,'0'0'18,"0"0"-17,0 0-1</inkml:trace>
  <inkml:trace contextRef="#ctx0" brushRef="#br0" timeOffset="984">12 4 116,'0'0'158,"0"0"-28,0 0-38,0 0-12,0 0 8,0 0-45,0 0 2,-12-4-25,12 4 28,0 0-31,0 0 7,0 0-23,0 0-1,0 0 0,0 0-9,0 0 9,0 0-47,0 0-25,0 0-93,0 0-53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5.6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129 86 72,'0'0'171,"0"0"-111,0 0 25,0 0-31,0 0-20,0 0-8,0 0-24,-62-4 18,54 4-20,2 0 32,4 0-10,0 0 18,2 0-31,0 0 5,0 0-14,0 0-2,0 0-5,0 0-22,18 0 28,9 8-3,10 2 3,10-1 2,11-1 24,6-2-25,6-1 20,1 0-11,-2 1-9,-5 1 10,-6-3-10,-8 1 0,-10 1 14,-11-2-24,-9 0 11,-7-1-2,-2 4 1,-2-6-23,0 3-43,9-4 7,-3 0-60,-2 0-145</inkml:trace>
  <inkml:trace contextRef="#ctx0" brushRef="#br0" timeOffset="878">229 0 61,'0'0'75,"0"0"7,0 0-10,0 0 5,0 0-40,0 0 8,0 0-9,0 0 13,-2 0-13,0 0-9,-2 0 18,-6 4-25,-3 6 0,-5 5-19,-4 3-1,-2-2 10,-1 3-11,0-1 1,0-3-1,8-2 1,1-4-5,5-3 3,5-2 4,2-1-12,1-3 2,1 1 6,2-1-19,0 0 9,0 0-14,0 0 4,0 0 7,0 0-16,0 0 11,0 2-16,2 2 29,11 1-8,6-1 15,2 0 0,4 2 1,4 2 5,-2-1-5,0 3-2,-5 1 2,-2-2-3,-4 4 9,-6-3-17,-1 0 17,-5-1-7,0-3 0,-4-3 0,0 0 6,0-3-4,0 0 71,0 0-14,0 0-27,-8-3-32,-1-11 17,1-2-11,-2-5 11,2-3-9,3-3-7,1-4-2,2 4-7,0 1 2,2 5-35,0 5 8,0 4-72,0 2 23,8 3-32,-1 5-59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7.7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111 2 165,'0'0'200,"0"0"-100,0 0-4,0 0-22,0 0-31,0 0-14,0 0-28,-6-8 5,6 8-5,0 0-2,0 0-8,0 0 8,0 6 1,4 6 0,4 3 0,-2 3 0,-2 2 0,-4 7 1,0 6 8,-36 24-9,-6-8-40,-7-3-149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30.0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4 71,'0'0'179,"0"0"-97,0 0-37,0 0 38,0 0-26,0 0-13,0 0-26,0 0 39,0 0-12,0 0 1,0 0-2,0 0-13,0 0 13,0 0-31,0 0 8,0 4-13,-2 14 7,-5 8-13,-3 5 11,2 7-13,-3 4 0,1 0-2,2-3-22,1-5-11,3-6-25,2-6 28,2-5-36,0-7-17,0-10-52,0 0-61,0-2-46</inkml:trace>
  <inkml:trace contextRef="#ctx0" brushRef="#br0" timeOffset="369">48 68 188,'0'0'114,"0"0"-74,0 0-11,0 0 24,0 0-37,0 0 4,0 0-14,96-64 3,-80 64-8,-1 0 7,-1 0-2,-3 10 2,-2 4 8,-6 2 4,-3 0 22,0 0-17,0 1 24,-12-1-42,-8-2 19,-2 0-25,-3 0 5,3-6-6,4-2-23,4-2-20,8-4-65,4 0-55,2-6-176</inkml:trace>
  <inkml:trace contextRef="#ctx0" brushRef="#br0" timeOffset="895">412 89 7,'0'0'126,"0"0"-31,0 0-10,0 0-27,0 0 14,0 0-16,0 0 31,-31-11-42,24 9 18,1 2-28,-4 0 11,-3 0-36,-1 0-9,-5 0-1,-2 11 2,-3 3-4,2 2-9,4 4 9,3-2-11,3-2 5,5 0-29,5-4 17,2-2 5,0-2-5,0-2 20,5 0-19,5-1 18,2-2-13,1-1 4,-1-2 20,1 0-8,-5 2-2,0-2-5,-6 0 4,0 0 2,-2 0 0,0 0 8,0 1 0,0 1-8,-7 2-2,-8 3-6,-4 3-20,0 3 5,1 4 3,3 3 19,3-1-8,3 3-2,7-4 20,2-1-20,0-4 18,0-3-10,9 0 2,5-6-1,5 0-7,1-4-16,16 0 24,-7 0-55,-2-8-72</inkml:trace>
  <inkml:trace contextRef="#ctx0" brushRef="#br0" timeOffset="1541">507 159 80,'0'0'158,"0"0"-74,0 0 14,0 0-27,0 0-2,0 0-45,0 0-11,-4-4 0,4 4-12,2 0-1,16 0 8,4 0-8,5 0 8,2 0-7,0 0 0,2 0-1,-4 4 0,-2 0-32,-6 0-65,-9-2-95</inkml:trace>
  <inkml:trace contextRef="#ctx0" brushRef="#br0" timeOffset="1812">642 163 228,'0'0'195,"0"0"-133,0 0-22,0 0 28,0 0-4,0 0-41,0 0 3,-31 102-19,21-75-1,-1 0-6,3 0 0,-2-2 0,3-1-7,5-5-5,2-3-73,0 0-3,0-6-69,0-6-42</inkml:trace>
  <inkml:trace contextRef="#ctx0" brushRef="#br0" timeOffset="2149">827 197 230,'0'0'165,"0"0"-55,0 0-25,0 0-7,0 0-52,0 0-16,0 0-9,-14 54-1,9-27 0,-1 1-1,2 4-1,-2-3-27,2-1-8,0-3-31,-1-1 6,1-6-48,2-4-71</inkml:trace>
  <inkml:trace contextRef="#ctx0" brushRef="#br0" timeOffset="10309">1141 328 72,'0'0'192,"0"0"-92,0 0-38,0 0-7,0 0-9,0 0-46,0 0 1,0 0 11,0 0-12,0 0 1,0 0 14,0 0 18,0 0 10,0 0 0,0 0-28,0 0 8,0-1-22,0-2 1,-3 2 8,-6-2-19,0 2 10,-2 1-1,-3 0 0,2 0 1,-5 0-7,5 0 13,-5 0-16,5 4 10,-1 7-2,-1 6-17,5 5 17,3 0-5,0 3 6,6-3-3,0 0-1,0-2-2,8-2 12,7-4-8,5-2 11,0-4-18,4-6-11,-1-2 0,6 0-48,-9 0-99,-5-8-164</inkml:trace>
  <inkml:trace contextRef="#ctx0" brushRef="#br0" timeOffset="10851">1307 367 198,'0'0'163,"0"0"-85,0 0-8,0 0 10,0 0-50,0 0 8,0 0-37,-2 18 47,-4 3-24,-3 3 4,-3 4-17,4 0-10,1-4-1,0-2-10,5-4-21,-1-4-41,3-7-33,0-1-83,0-6-116</inkml:trace>
  <inkml:trace contextRef="#ctx0" brushRef="#br0" timeOffset="11211">1517 387 62,'0'0'95,"0"0"-31,0 0 7,0 0-4,0 0-12,0 0-35,0 0 21,-2 0 1,-5 0 7,3 0-41,-3 4 13,-2 6-21,0 5 10,-5 3-3,4 2-6,-4 4 13,3 0-13,2 0 1,3-2 11,0-3-24,4-5 12,2-2-2,0-4 1,0-2-1,2-2-1,10-2 2,1-2 20,3 0-20,2 0 13,0-6-7,0-8-4,-1-4-1,-1-1 5,-5-1-6,-4-2 0,-3 0 9,-4 0-9,0 0-2,0 0-25,-4 6 19,-5 2-9,0 5 17,2 7-30,0 2-41,1 0-137</inkml:trace>
  <inkml:trace contextRef="#ctx0" brushRef="#br0" timeOffset="11810">1798 418 61,'0'0'114,"0"0"-46,0 0-19,0 0 39,0 0-28,0 0-25,0 0 21,-13 0-20,5 0 25,0 6-48,-3 12 11,-1 4-23,-1 4 16,2 0-16,2-2 2,2-4 1,3-5-2,2-7-4,2-3 7,0-5-13,0 0 8,0 0-7,0 0-13,0-3 3,8-13 8,4-5-10,-1-3 3,2-6-30,-1 2 9,-4 2-53,1 8 67,-5 8 4,4 8 18,-4 2-20,0 12 21,3 12 20,-1 8 39,4 4 15,-4-4-38,1-3 23,1-3-29,2-8 9,1-4-23,2-5 9,1-8-18,3-1-6,1 0 13,5-18-13,-4-8 22,-1-4-23,-5-5 16,-1-1-7,-6 2-18,-1 8-4,-3 8 12,-2 8 1,2 8-19,0 2-9,0 0-37,6 8 24,5 20-27,-5-4-85,2 0-242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42.6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46 0 183,'0'0'139,"0"0"-73,0 0 29,0 0-40,0 0-21,0 0-33,0 0-1,-15 47 29,13-15-20,-3 2 18,0 1-27,1-1 10,0-7-8,-1 0-4,1-8-9,2-5-14,2-5-34,0-9-27,0 0-40,0 0-57</inkml:trace>
  <inkml:trace contextRef="#ctx0" brushRef="#br0" timeOffset="241">21 14 15,'0'0'225,"0"0"-87,0 0-70,0 0 0,0 0-18,0 0-34,0 0-1,54-10-15,-33 12 46,-2 12-19,1 4 14,-1 1-28,-2 5 24,-3 0-12,-6 1-1,-3-1 2,-5 2-16,0-4 42,-5 1-34,-13-2 0,-3-2-10,0-2-16,-1-4 8,2-4-11,4-2-24,3-5-40,4-2-7,7-2-50,2-14-51,0-1-121</inkml:trace>
  <inkml:trace contextRef="#ctx0" brushRef="#br0" timeOffset="608">318 97 178,'0'0'187,"0"0"-77,0 0-58,0 0 21,0 0-44,0 0-9,0 0 9,0 47-7,0-21 4,0 2-26,0 3 7,-4-1 3,-3 1-20,0-3 7,3-3-39,-1-7-31,3-7-59,2-5-44,0-6-131</inkml:trace>
  <inkml:trace contextRef="#ctx0" brushRef="#br0" timeOffset="848">318 115 152,'0'0'170,"0"0"-127,0 0 12,0 0 3,0 0-8,0 0-21,0 0-13,98-14-10,-69 12 7,0 2-23,-4 0 10,-3 0-1,-4 0-55,-7 0-68,-6 0-61</inkml:trace>
  <inkml:trace contextRef="#ctx0" brushRef="#br0" timeOffset="1074">314 209 82,'0'0'97,"0"0"-2,0 0-36,0 0 5,0 0-14,0 0-22,129 9-11,-107-9-16,-4 0-1,-4 0-21,-8 0-64,-4-3-115</inkml:trace>
  <inkml:trace contextRef="#ctx0" brushRef="#br0" timeOffset="1263">272 353 58,'0'0'134,"0"0"3,0 0-43,0 0-2,0 0-43,0 0 2,119 49-51,-94-49 2,11 0-2,-10 0-75,-3-8-202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44.7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62 188,'0'0'205,"0"0"-125,0 0-35,0 0 17,0 0-53,0 0 25,0 0-16,0 76 2,0-45-20,0 2 13,0 0-12,-4-1 1,2-3-2,2-5-9,0-4-1,0-6-71,0-12-21,0-2-73,0 0-76</inkml:trace>
  <inkml:trace contextRef="#ctx0" brushRef="#br0" timeOffset="300">70 20 146,'0'0'153,"0"0"-94,0 0-27,0 0 5,0 0-17,0 0 11,0 0-30,80-20 34,-45 20-22,4 0 8,-1 0-19,-1 0-2,-3 2 6,-5 6-5,-7 0-2,-13 6-51,-9 0-62,0-2-62</inkml:trace>
  <inkml:trace contextRef="#ctx0" brushRef="#br0" timeOffset="577">0 298 107,'0'0'115,"0"0"-2,0 0-34,0 0-7,0 0-14,131 38-20,-100-36-30,2 0-1,-2 0-11,0 0 4,3 2-30,-7-2-65,-8-2-103</inkml:trace>
  <inkml:trace contextRef="#ctx0" brushRef="#br0" timeOffset="1921">449 144 136,'0'0'200,"0"0"-113,0 0-5,0 0-27,0 0-12,0 0-34,0 0 4,0 0-13,0 0 0,0 0-1,0 9 9,-2 9-20,-5 9 24,0 1-21,2 3 19,-1 4-11,2-3 1,-1-6-1,3-4 1,2-8-3,0-4-3,0-8 12,0 0-18,0-2 12,0 0-6,0-2 1,0-14 5,4-4 10,3-6-9,-3 0-1,1-2-1,-1 3 1,-1 7-45,-1 5 36,-2 4 1,2 8 6,0 1-19,5 0-1,-1 10 10,4 8 7,-1 5 3,1 2 4,-1 1-8,3-4 17,-1-4-8,0-6 7,-2-2 11,2-6-8,-3-4-3,4 0-2,-3 0-8,2 0 17,0-16-17,-2-2 10,-3-7-3,-3 0 2,0-4-9,-3 3 6,0 5-6,0 4-25,0 8 2,0 2-86,2 7-124</inkml:trace>
  <inkml:trace contextRef="#ctx0" brushRef="#br0" timeOffset="2551">709 191 72,'0'0'168,"0"0"-111,0 0-32,0 0-14,0 0 11,0 0 34,0 0-20,70 0-2,-49 0-27,0 0 10,1 0-10,-4 0-8,-2 0 1,-8 4-20,-8 3-65,0-4-76,0 1-71</inkml:trace>
  <inkml:trace contextRef="#ctx0" brushRef="#br0" timeOffset="2779">814 205 208,'0'0'154,"0"0"-95,0 0 5,0 0 14,0 0-25,0 0-17,-6 105-11,4-77-24,-4 2 8,2-2-3,2 0-12,0-3-7,2-5-29,0-4-66,0-4-49,0-8-53</inkml:trace>
  <inkml:trace contextRef="#ctx0" brushRef="#br0" timeOffset="3054">1032 257 146,'0'0'196,"0"0"-105,0 0-9,0 0-28,0 0-7,0 0-37,0 0 35,0 55-13,0-27-9,-3 0-8,-3 0-14,-1-2-2,2-3-3,1-3-12,2-8-75,0-2-36,2-8-99</inkml:trace>
  <inkml:trace contextRef="#ctx0" brushRef="#br0" timeOffset="3289">992 253 113,'0'0'228,"0"0"-142,0 0-38,0 0-35,0 0 21,0 0-8,0 0 8,88 0-34,-61-1 0,2-3 7,-7 1-6,-1 2-2,-8-1-36,-13 2-57,0 0-96,0 0 61</inkml:trace>
  <inkml:trace contextRef="#ctx0" brushRef="#br0" timeOffset="3496">907 360 65,'0'0'88,"0"0"-1,0 0-12,0 0 18,0 0-39,0 0-1,138 6-30,-109-6 0,-3 0-23,-3-2 0,-8 0 0,-7 0-22,-8 2-49,-12 0-30,-11 0-82</inkml:trace>
  <inkml:trace contextRef="#ctx0" brushRef="#br0" timeOffset="3679">907 360 25,'-2'145'138,"4"-141"-15,13-2-41,5-2-7,5 0-30,2 0-11,2 0-26,4 0-8,-2-4 0,1 0-15,7-4-57,-5 2-59,-9 0-122</inkml:trace>
  <inkml:trace contextRef="#ctx0" brushRef="#br0" timeOffset="3895">1381 203 110,'0'0'163,"0"0"-49,0 0-58,0 0 5,0 0-34,0 0-8,0 0-18,-4 49 7,-1-17 17,1 2-12,-2 2-7,0-2 2,2-2-16,4-5-66,0-9-64,0-8-76</inkml:trace>
  <inkml:trace contextRef="#ctx0" brushRef="#br0" timeOffset="4120">1379 221 101,'0'0'169,"0"0"-126,0 0 19,0 0 3,0 0 0,0 0-46,0 0 1,96 9-4,-85-4-3,-2 4-10,-3 0 3,-6 5-4,0 7 4,-4 3 3,-14 4 0,-2 0-18,0-2-6,7-4 15,6-6-2,7-5-1,0-5-6,0 0 0,5-2 2,10-2 14,3-2-14,4 0 7,3 0-1,6 0-84,-4 0-25,-5 0-63</inkml:trace>
  <inkml:trace contextRef="#ctx0" brushRef="#br0" timeOffset="4474">1667 249 208,'0'0'185,"0"0"-116,0 0-56,0 0 4,0 0 65,0 0-53,0 0 16,0 111-26,0-79 11,-3-2-28,-4 1 1,1-7-3,2-6-45,-1-6-24,3-6-9,2-6 32,0 0-16,0-4-45,0-16-79,0-20 81,7 1 101</inkml:trace>
  <inkml:trace contextRef="#ctx0" brushRef="#br0" timeOffset="4667">1667 249 129,'17'29'95,"-8"-33"-33,3 0 16,1 4-22,0 0 23,0 0-25,4 0-18,-5 6 6,-3 0-19,1 1 4,-6 4-27,-4-1 7,0 5 2,0 4 3,-12 5-12,-3 2 0,3 0-1,4 1-10,3-5-4,5-4-11,0-6 25,0-2-27,13-6 17,3-2-77,9-2-13,-5 0-19,-2-2-173</inkml:trace>
  <inkml:trace contextRef="#ctx0" brushRef="#br0" timeOffset="4983">1919 306 201,'0'0'194,"0"0"-143,0 0-24,0 0-2,0 0-1,0 0 8,-17 122-16,17-91 19,0-7-15,0-2 4,0-7-24,9-4 22,1-4-22,1-2 25,-1-5-5,4 0-7,-1 0-9,3-8-3,-3-6-2,1-4-24,-3-4 19,0-4-39,-4-1-20,-5-3-55,0 6-20,-2 6-67</inkml:trace>
  <inkml:trace contextRef="#ctx0" brushRef="#br0" timeOffset="5531">2204 292 185,'0'0'193,"0"0"-90,0 0-11,0 0-33,0 0-42,0 0 1,0 0-18,-19 76 27,13-40-17,-1 1 13,3-3-22,0-4 6,2-4-7,-2-4-6,4-5 5,0-6-41,0-7-51,0-4-83,0 0-74</inkml:trace>
  <inkml:trace contextRef="#ctx0" brushRef="#br0" timeOffset="5772">2216 340 129,'0'0'197,"0"0"-110,0 0-45,0 0 8,0 0 14,0 0-46,0 0 10,68-20-28,-48 18 16,0 0-6,-3 2 1,-1 0 1,-5 0-11,-1 0 8,-4 0-8,-4 0 5,-2 4 1,0 1 6,0 4 8,-10 1 36,-11 4-47,-4 0-9,5 0-1,-4-2-76,8-4-71,3-2-153</inkml:trace>
  <inkml:trace contextRef="#ctx0" brushRef="#br0" timeOffset="6349">2640 370 202,'0'0'186,"0"0"-91,0 0-11,0 0-12,0 0-15,0 0-1,0 0-14,-35-54 18,24 52-35,-5 2 3,-5 0-27,0 6 0,-4 14 0,2 4-2,6 6-10,1 0 3,7 1-33,7-7-1,2-6 41,0-4-20,13-4 21,10-4 0,6-4-7,2-2 8,2 0-2,1 0 1,3-2-49,-6-8-68,-11 2-223</inkml:trace>
  <inkml:trace contextRef="#ctx0" brushRef="#br0" timeOffset="7415">2891 304 93,'0'0'171,"0"0"-89,0 0 8,0 0-11,0 0-8,0 0-32,0 0-20,-11-2-14,4 16 3,0 4-10,-2 4 11,3 4-18,-3 2 19,5-2-10,-1 1 0,0-5-1,5-4 0,0-1-22,0-8-6,0-3-54,0-2-14,0-4-47,2 0-110</inkml:trace>
  <inkml:trace contextRef="#ctx0" brushRef="#br0" timeOffset="7792">3080 390 103,'0'0'158,"0"0"-58,0 0 2,0 0 12,0 0-39,0 0 2,0 0 9,0-16-26,-4 16-3,-3 0-32,1 0 1,-1 2-19,-5 14-14,2 8 11,1 1-5,2 1 1,2-2-9,5-6 8,0-2-22,0-3 23,2-4-19,10 0 6,1-5-18,1-3 30,3-1-15,1 0 16,0 0-1,-2 0-9,-1-10 9,1-3-19,-7-5 17,-1-5-7,-6-3 10,-2-4-22,0-3 15,0-1-19,-8 2 0,-5 4 0,1 3-11,1 10 22,5 8-28,2 7-11,-1 0-93,2 11-30</inkml:trace>
  <inkml:trace contextRef="#ctx0" brushRef="#br0" timeOffset="8309">3301 332 16,'0'0'160,"0"0"-60,0 0-56,0 0 44,0 0-17,0 0-9,0 0-40,-2 12 14,-5 4 4,-2 4-15,3 2 1,1 0-25,-2 3 21,2-3-13,1-4-4,2 0-3,0-4-2,0-4 0,2-3 0,0-6-1,0 3-19,0-4 11,0 0-21,0-4 22,0-12-38,0-2 23,0-4-6,0-2-15,4-3-37,0 3-7,1 4 42,0 6 30,1 6 10,3 6 12,0 2 8,0 0 2,0 0 36,0 12-12,-1 4-2,2 2-12,-4 0-13,3 1 30,0-3-21,0-2 15,2-4-31,1-2 27,1-4-26,0-2 6,3-2-1,-1 0-3,1 0 5,2-4-11,-3-8 1,1-4 2,-3-2-3,-2-5 6,-1-1-2,-6-4-7,-4-2 6,0 4 1,0 2-6,0 8-2,0 3 7,0 8-13,0 5-21,0 0-68,4 0-147,5 0-39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4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4 133,'0'0'172,"0"0"-40,0 0-13,0 0-31,0 0-23,0 0-13,0 0-41,0-11 2,0 11-10,0 7-6,-4 13 3,0 11 0,-4 6 0,4 5-1,0 5 0,-1-4 2,1-4-10,4-7 4,-2-9 4,2-7-11,0-8 11,0-1 1,0-7-1,0 0 1,0 0 0,0 0-2,0-12 10,0-7-19,0-6 20,0-5-15,0-7 6,0-4-7,0-4-17,0 3 8,2 7 6,2 6-5,3 13 14,-1 6-16,4 6 16,-2 4-22,3 0 22,2 14-8,-2 13 9,2 5-6,-1 5 6,1 0 27,0-1-21,0-5 27,4-5-27,-3-5 27,0-7-20,1-2 2,-5-6-14,4-3-1,-3-3 7,1 0-7,-1-5 8,-3-13-7,0-9 11,-4-5-1,-4-5-14,0-4 3,0 1-8,0 5-1,0 9-1,0 9-2,0 10-45,0 7-21,12 0-41,6 19 23,-3-1-88</inkml:trace>
  <inkml:trace contextRef="#ctx0" brushRef="#br0" timeOffset="1007">492 202 100,'0'0'190,"0"0"-79,0 0-3,0 0-5,0 0 7,0 0-56,0 0-3,0-5-25,-10 5 5,-3 15-31,-3 3-1,1 4 0,1 5 2,6-1-3,3 2-6,5-9 2,0-1-7,0-4 12,9-6-12,5-4 13,3 0 1,-1-4 0,4 0 0,-2 0 5,-1-8-12,-2-6 9,-1-5-14,-5-2 1,-7-1 10,-2-1-34,0 1 20,-2 1 5,-12 5-8,3 4 16,3 6-20,1 2 19,0 4-57,4 0-69,1 0-190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3:23.9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1104 129,'0'0'180,"0"0"-81,0 0-26,0 0 6,0 0 26,0 0-63,0-6 7,0 6-27,0 0 27,0 0-26,0 0 15,0 0-8,0 0 6,0 0-11,0 0-24,0 0-1,0 0 9,0 0-18,0 0 9,0 0-1,-2 6-5,-3 0 6,1 0-1,-1 4-1,-2 0 0,1 4 1,-5 0-9,-1 0 16,2-2-12,-3 2 1,-1-2 4,3 0 1,-1-1-1,3-4 1,5 1-31,-2-4 21,4 0-17,-1-2 25,0-2-8,3 2 9,0-2-38,0 0 32,0 0-10,0 0-3,0 0 9,0 0 0,0 0 1,0 0 0,0 0 10,0 2-3,0 1 3,0-2 0,0 3 1,3 0-1,2 2 10,3 1-20,1-3 20,3 2-11,3-1 2,1 2 11,1-4-11,-1 1 20,1 3-12,-3-6-8,-1 3-2,-4 1 2,-2-4 5,-2 2 1,-3-2-14,0 2-15,-2-3-14,0 1-88,0 2-68,-2-3-89</inkml:trace>
  <inkml:trace contextRef="#ctx0" brushRef="#br0" timeOffset="959">48 1254 98,'0'0'145,"0"0"-108,0 0 8,0 0-15,0 0 31,0 0-22,0 0 5,32-15 0,-26 12-7,1 3 11,2-2-48,0 2 39,2 0-28,3 0 22,1 0-12,3 0 2,2 0 0,4 0-17,1-2 19,4 2-24,2-4-2,-1 2 15,-1-2-15,0 0 8,-4 0-6,-8 2-1,-1 2-10,-7 0-11,-3 0-57,-4 0 44,-2 0-155,0 0-49</inkml:trace>
  <inkml:trace contextRef="#ctx0" brushRef="#br0" timeOffset="3061">1029 954 104,'0'0'150,"0"0"-72,0 0 3,0 0 11,0 0 13,0 0-66,0 0 18,2-7-30,-2 7 24,0 0-12,0 0-8,0 0 8,0 0-21,0 0 25,0 0-23,0 0 35,0 0-39,0 0 35,0 0-32,0 0 7,0 0 1,0 0-26,0 0 9,0 0 6,0 0-32,0 0 18,0 8-18,0 6 26,-8 11-10,-6 4 0,-3 10 0,-4 1-7,2 4 17,-3-2-23,4-4 16,3-4-9,1-4-24,3-5 30,5-3-31,-2-4 12,4-2-16,2-3-17,0 0 10,2-5-50,0-2-21,0-4-72,0-2-66</inkml:trace>
  <inkml:trace contextRef="#ctx0" brushRef="#br0" timeOffset="3933">1009 980 157,'0'0'205,"0"0"-73,0 0-39,0 0 3,0 0-59,0 0-20,0 0-9,0-2-1,0 2-4,0 0 7,0 0-7,0 0 5,2 0 8,0 0-3,3 2 26,4 8 5,-3 4 5,3 2 0,3 4-40,-1 2 35,-1 4-32,2 2 23,-1 2-35,1 2 20,-1-2-20,-3 2 1,4-4 9,-6 1-10,3-4 0,-5 0 15,1-7-30,-1-3 10,-4-2-4,0-4-7,0-2-16,0-3 2,0-2-35,0-2-12,0 0-27,0 0-34,0-2-366</inkml:trace>
  <inkml:trace contextRef="#ctx0" brushRef="#br0" timeOffset="4601">950 1253 62,'0'0'103,"0"0"-54,0 0-6,0 0 23,0 0 4,0 0-16,0 0-26,-3 0 12,3 0 8,0-3-12,0 3 19,0 0-32,0-2 27,0 2-31,0 0 30,0-2-48,0 2 31,5 0-13,4 0-9,1 0 23,3 0-31,3-2 21,2 2-20,0 0 10,0 0 1,-1 0-13,-3 0-1,-3 0 0,-5 0 0,2 0-45,-6 0-28,-2 0-104,0 0-76</inkml:trace>
  <inkml:trace contextRef="#ctx0" brushRef="#br0" timeOffset="5449">1493 1041 101,'0'0'163,"0"0"-19,0 0-21,0 0 14,0 0-36,0 0-11,0 0-27,0-3-5,0 3 9,0 0-31,0 0 17,0 0-30,0 0-2,0 0-13,-9 3-16,-3 10-5,-3 7 11,-3 4 2,-2 6 0,2 2-15,0 0 21,1 2-18,1-3-14,5-6 19,0 0-22,1-6 28,4-5-32,2 1 1,-1-8 16,1 0-26,0-1 6,-4-2-58,0 0 14,-5 4-75,-1-4-61,1-1 48</inkml:trace>
  <inkml:trace contextRef="#ctx0" brushRef="#br0" timeOffset="6095">1252 1096 222,'0'0'207,"0"0"-106,0 0-8,0 0-22,0 0-9,0 0-49,0 0 33,0-4-15,0 4 28,0 0-29,0 0 14,0 0-8,0 0-4,0-2-27,0 2 7,0 0-24,0 0 18,0 0-20,0 0 18,4 0-13,6 0 5,0 6 4,3 6 0,1 0 2,1 4 13,1 2-14,0 0 24,0 4-24,-1 0 31,1 1-23,-3 0 8,1-1-12,-1-2-3,1 1-4,-4-2 4,1-1-12,-1-1 3,-2-3-7,1 0-51,0-5-45,-2-4-121</inkml:trace>
  <inkml:trace contextRef="#ctx0" brushRef="#br0" timeOffset="8647">1899 1142 7,'0'0'231,"0"0"-46,0 0-91,0 0 17,0 0-43,0 0-6,0 0-25,0-2-5,0 2 20,0 0-38,0 0 28,0 0-32,0 0 25,0 0-22,0 0 0,0 0-13,0 0-8,0 0 8,-4 6 0,-5 4-10,-3 2 13,-3 0-9,-3 2-6,1-2 5,-1-2 2,2-2 4,0-2-8,6-2 9,1-2-9,1 1 22,2-3-27,0 1 31,-1-1-26,0 0 19,0 0-11,3 2 1,-3-2 0,5 0-1,0 0 2,0 0-5,2 0 20,0 2-32,0-2 3,0 0 7,0 0-31,0 0 19,0 0-5,0 0 15,0 0 6,0 0-7,0 0 8,0 0-9,0 0 8,0 0-7,0 0 9,0 0-1,0 0-7,0 0 8,0 0 0,0 2-1,0 0 10,4 0-26,3 1 30,-1-2-25,3 3 22,3-2-10,-2 2 7,2-2-5,1 3-2,0-1 7,1-1-14,-1 5 13,3-1-12,-1 0 12,1 1-15,1-1 19,-1-1-10,-3-2 0,1 0 0,-7 0 0,-1-3-5,-1 2 4,0-3-65,-3 2-5,-2-2-210</inkml:trace>
  <inkml:trace contextRef="#ctx0" brushRef="#br0" timeOffset="10015">1917 1144 126,'0'0'135,"0"0"-45,0 0-14,0 0 28,0 0-58,0 0-15,0 0-14,0 0 2,0 0 8,0 0-14,0 2 10,-2 10-10,2 2 15,0 4-26,0 0 6,0 4-1,0-2-3,0 2-2,0-4-1,0 0-1,0-1-9,0-5-7,0-2-7,0-2-58,0-6-95,2-2-199</inkml:trace>
  <inkml:trace contextRef="#ctx0" brushRef="#br0" timeOffset="10743">1935 1188 179,'0'0'188,"0"0"-93,0 0-9,0 0-35,0 0-15,0 0-30,0 0-12,0 0 12,2 0-7,5 0 2,0 0 6,3 0-7,2 0 0,5 0 4,4 0-3,8 0 46,2 0-25,7 0 16,1-6-38,2 0 26,1 0-19,-3 0 6,0 2-2,-2 0-11,-3 0 1,-7 2 11,-6 0-24,-3 2 24,-7 0-24,-1 0 12,-6 0-24,-4 0-28,0 0-39,0 0-55,0 0-41</inkml:trace>
  <inkml:trace contextRef="#ctx0" brushRef="#br0" timeOffset="13925">2752 987 218,'0'0'107,"0"0"-32,0 0-19,0 0-8,0 0-12,0 0-19,0 0 28,0 0-24,0 0 34,-2 0-29,-1 0 26,1 0-27,0 0 5,0 0-18,-3 0-4,0 0 5,-1 0-3,-1 0-20,-1 7 25,-2 3-28,4 4 20,-3 4-10,3 2 3,-2 4-7,4 0 7,4 0-34,0 0 32,0 0-6,0-4-3,2-2 22,10-2-20,-2-2 10,1-4-1,1-2 0,-1-2 0,2-3-15,-1-3-34,-2 0 26,2 0-4,-1 0 14,0-7 7,-2-4 5,0-6 1,-5 1 0,-2-4 13,-2-2 7,0 0 3,0-4-17,0-2 4,-10 2-2,-2 0-12,1 4 17,0 2-13,-1 3 0,4 4-2,-1 4 2,5 2-27,-4 4-19,4 3-103,2 0-196</inkml:trace>
  <inkml:trace contextRef="#ctx0" brushRef="#br0" timeOffset="14759">2975 998 143,'0'0'222,"0"0"-95,0 0-37,0 0 24,0 0-31,0 0-55,0 0-18,-10 2 1,1 12-22,2 2 17,0 6-15,1 2 15,3 2-8,1 0 2,2-2 0,0 0-1,0-4-12,0 0 12,7-2 2,4-4-11,2-2 0,-2-1 10,3-6-33,-1-3 10,-2-2-9,1 0-3,-2-2 2,-1-10 23,1-6 4,-6-2-1,-4-4 1,0-4 9,0 0-10,-2 0 14,-10 2-2,-1 2-5,0 4 11,4 4-7,0 4-2,3 4-4,1 4-2,0 1-19,1 3-183</inkml:trace>
  <inkml:trace contextRef="#ctx0" brushRef="#br0" timeOffset="15358">3227 1026 217,'0'0'150,"0"0"-49,0 0-41,0 0 2,0 0-49,0 0-4,0 0-9,-62 32 4,55-14-5,3 0 2,0 2-2,1 0 10,3 0-21,0 0 14,0-2-2,0 0 5,9-2-4,0 0-2,2-4 13,2-2-20,1-3 16,-1-3-3,0-4-4,-1 0 13,1 0-14,-1 0-6,-6-7 0,1-7 12,-5-1 7,-2-4-10,0-1-6,0-4 19,-2 0-22,-11-2 13,-1 0-7,1 4 0,1 2-1,1 3-2,5 6-17,-1 3 10,5 4-28,-3 4-8,3 0-101,0 0-263</inkml:trace>
  <inkml:trace contextRef="#ctx0" brushRef="#br0" timeOffset="15961">3453 1052 90,'0'0'219,"0"0"-86,0 0-83,0 0 73,0 0-48,0 0-38,0 0-18,-29 0-17,22 8-4,0 8 8,2 2-18,1 4 24,2 0-25,2 0 24,0 0-18,0-4 9,0 0-2,0-4 0,4-2 0,5-2-6,1-4 15,-2-2-22,3-4 18,-1 0-12,-2 0-6,1 0 4,3-2-15,-4-10 11,1-2 10,-3-4-30,0 0 24,-4-2-20,-2 2 29,0 0-12,0 0 12,-12 0 19,1 2 2,-1 0 8,2 2-12,-1 0-14,1 6 6,4 2-18,-3 4-15,5 2-41,0 0-163</inkml:trace>
  <inkml:trace contextRef="#ctx0" brushRef="#br0" timeOffset="16575">3658 1023 155,'0'0'152,"0"0"-43,0 0-4,0 0-3,0 0-54,0 0-16,0 0-24,-19 0 1,9 13-10,4 1 2,-1 2-2,1 4 2,1 2-2,3 2 1,2-2-1,0 0 1,0-2 0,0 0 0,0-4 1,5 0-2,1-4 17,1-1-16,-1-4 3,4-3-5,-2 0 4,1-4-2,1 0 10,-2 0-10,1 0-1,-1-8 1,0-6 2,-4-6 8,-2 0 4,-2-4-7,0-2 5,0-2-5,-10 0-7,-2 2 5,1 4 3,-1 4-16,4 4 3,-1 2 3,5 6-30,-4 4-20,4 2-86,2 0-132</inkml:trace>
  <inkml:trace contextRef="#ctx0" brushRef="#br0" timeOffset="17191">3848 1052 121,'0'0'137,"0"0"-30,0 0-35,0 0 32,0 0-35,0 0-27,0 0-19,0 0-14,-7 10-9,1 2 10,-1 2-16,1 2 12,1 2-9,2 2 4,3-2-1,0 2 0,0-2 1,0-2-2,0-2 8,8-2 2,0 1-2,1-2 5,3-3-11,-2-2 10,1 0-11,1-4 1,-3-2 11,-1 0-12,2 0 2,-4-2 5,3-10-11,-3-2 15,-3-2-19,-1-4 8,-2-2-1,0-2 1,0-4-16,-9 0 14,-4 0-24,-3 2 26,3 4-8,-1 4-2,3 1 20,3 6-9,0 0-1,4 6-12,0 5-17,2 0-69,-1 0-105</inkml:trace>
  <inkml:trace contextRef="#ctx0" brushRef="#br0" timeOffset="17905">4071 1050 93,'0'0'139,"0"0"-26,0 0-3,0 0-15,0 0-14,0 0-57,0 0-4,-20 0-8,15 4-21,-1 6 18,2 4-9,-1 2 1,0 2 0,3 2 18,0 0-11,2 2 8,0 0-9,0 0 4,0-4-10,4 0 11,6-4-12,-2-2 0,3-3 5,3-4-4,-3-2 7,-1-3 1,2 0-18,-1 0 10,-2 0-9,0-13 8,-4 0 0,-1-5-1,-2-3 2,-2 1-7,0 0 12,0 2 10,-2 2-9,-7 0 10,0 0-10,0-2-7,0 2 0,3-2-1,-4-2 1,4 2-30,2 0 21,-1 4-23,1 1 6,2 8-120,0 1-123</inkml:trace>
  <inkml:trace contextRef="#ctx0" brushRef="#br0" timeOffset="19535">4257 1038 9,'0'0'79,"0"0"-53,0 0 35,0 0-15,0 0 3,0 0-12,0 0 24,0 0-13,0 0-21,0 0 5,0 0-32,0 0 6,-2 0 6,-2 0-15,-1 8 11,0 2-2,1 2-6,2 0-6,-1 2 5,1 2 2,2 0 6,0-2-6,0 2 24,0-2-25,0-2 22,5 0-21,1 0 5,4-2-6,-2-2 1,-1 0-2,1-1 8,2-4-1,-4-1-5,1-2 4,-1 0 3,0 0-8,-2 0 0,0-5 14,-2-6 15,1-1-1,-1-2-8,-2-4-10,0 0 1,0-2 1,0-2-11,0 0 7,-9-2 0,3 2-7,-4 2 7,1 2 9,1 2-16,0 1 0,4 6-1,-2-1 0,3 4-85,-1 2-113</inkml:trace>
  <inkml:trace contextRef="#ctx0" brushRef="#br0" timeOffset="21373">4718 1016 18,'0'0'82,"0"0"-46,0 0-36,0 0 27,0 0-8,0 0 0,0 0 2,-10 0 4,10 0 27,0 0-2,0 0 21,0 0-35,0 0 7,0 0-25,0 0 6,0 0-11,0 0-12,0 0 12,0 0-13,0 0 39,0 0-10,0 0 29,0 0-45,0 0 24,0 0-28,0 0-2,0 0 5,-4 0-5,0 0 0,-2 0 0,-1 4-11,1 2 14,-4 2-17,4-1 14,-1 2-13,3 1 6,0 0 0,1 2 0,0 0 0,3 0-11,0 0 15,0 2-11,0 2 7,0-2-7,3 2 8,6-2-1,2 0 7,3 0-6,-4-2-2,1-2 2,1-2-11,-3-1 22,-1-4-18,2-3 7,-6 0-2,1 0-11,-1 0 12,-2 0 20,0-10-11,-2-6 17,0-4 7,0-4 7,0 0-38,-6 0 30,-1 0-31,-2 4 9,2 2-10,1 4-13,-1 4-30,1 2-34,-2 1-44,2 2-515</inkml:trace>
  <inkml:trace contextRef="#ctx0" brushRef="#br0" timeOffset="30354">4873 1036 121,'0'0'116,"0"0"-53,0 0 8,0 0-16,0 0-21,0 0-18,-20 5 20,16-2-7,1-1 16,3 0-18,-2 2 5,2 0-10,-2 0 5,2 2-4,-2 0-16,0 2 23,0 0-29,2 2 21,-3 0-21,3 2 17,-2 0-6,-1 2 9,3 0-21,0 2 0,0-2 5,0 0-4,0 0-2,0 0 8,0-2-10,10 1 12,1-6 4,2 1-12,0-2 7,0-2-8,-1 0-29,1-4 22,-1 0-6,-4 0 13,1 0-13,-2-2 12,0-10-12,-5-2-16,0-4 25,-2-4 4,0 0 6,0 0-5,-2-2-1,-5 2 9,-2 2-12,3 2 6,-3 2-6,2 2-1,0 4 4,1 1 8,1 6-7,1-1-1,0 4-1,-4 0-42,4 0-119,-3 0-209</inkml:trace>
  <inkml:trace contextRef="#ctx0" brushRef="#br0" timeOffset="31383">5087 1041 93,'0'0'157,"0"0"-32,0 0-1,0 0-53,0 0 4,0 0-42,0 0 13,-11 0-27,8 0-6,1 0 4,-2 0-15,-1 5-4,1 7 12,-2 2-20,1 2 23,0 0-20,3 2 13,0-2-6,2 0 0,0 2 0,0-4-2,0 2 4,0-2-11,0 0 18,2-2-18,10 0 6,-4-4-3,3 1 2,3-5 4,-3-1 0,3 1 0,-3-4-2,-1 0 7,2 0-13,-5 0 16,1 0-5,-4-7 4,1-2-7,0-3 15,-3 2-14,-2-4 40,0 0-30,0 0 13,0-4-23,0 0 13,0-2-13,-4 2 4,-6-2-5,2 2 0,-1 2 4,-1 4 4,2 2-16,1 2 21,1 2-30,-2 2 1,2 0-20,4 2-90,-2 2-145</inkml:trace>
  <inkml:trace contextRef="#ctx0" brushRef="#br0" timeOffset="32404">5295 1038 123,'0'0'109,"0"0"-42,0 0-20,0 0-26,0 0-7,0 0-14,0 0 4,-34 42 6,29-30-20,3 2 22,0-2-9,0 2 14,2-2 28,0 2-18,0 2 6,0-2-4,0 0-14,0-2 7,0 0-21,0-2 11,4 0-11,3 1 41,2-4-15,0 4-8,-1-6 0,2 4-12,1-5-1,-3 0 9,2-3-22,-2-1 14,1 0-7,-2 0 1,0-4 16,-3-8-15,-1-2 21,-3-1 13,0-6-10,0-1-6,0-2-11,-12-4 5,-1 2-14,0 0 16,-1 0-16,1 6 0,1 1-8,6 6 8,-1 3-1,5 4-5,0 6-18,2 0-121,-2 0-227</inkml:trace>
  <inkml:trace contextRef="#ctx0" brushRef="#br0" timeOffset="33582">5510 1032 74,'0'0'196,"0"0"-85,0 0-23,0 0 3,0 0 10,0 0-48,0 0-8,0 0-35,-8 4-3,2 6-1,-1 4-5,3 2 0,-2 2 9,3 2-20,0-2 14,3 0-6,0 0 2,0-2 0,0 0-5,0 0 5,3-2 0,4-2-2,-1-1-6,3-6 13,1 1-5,-2-2 1,3-1 6,-1-3-7,-2 0 1,1 0 0,2 0 1,-4-5 4,2-7 3,-5-2-8,-2-2 1,-2-4 35,0-2-29,0 0 22,-2-2-16,-9 0-4,-3 4-10,4 0 9,-3 4-23,-8 1-7,5 6-51,1 3-153</inkml:trace>
  <inkml:trace contextRef="#ctx0" brushRef="#br0" timeOffset="47434">5774 1062 157,'0'0'104,"0"0"-40,0 0 17,0 0-12,0 0-26,0-6 34,0 6-33,0 0 26,0 0-36,0-2 17,0 2-5,0 0 0,0 0 0,0 0-15,0 0 22,0 0-30,0 0 24,0 0-36,0 0 24,0 0-35,0 0 9,0 0-9,0 0 1,0 0-2,0 0-11,0 10 10,0 8 4,0 6-7,2 2 14,1 4-18,-3 2 8,2-2-30,-2-1-9,0-4-21,0-5 16,0-2-60,0-8-24,0-2-156</inkml:trace>
  <inkml:trace contextRef="#ctx0" brushRef="#br0" timeOffset="96797">3598 281 137,'0'0'175,"0"0"-81,0 0-28,0 0 23,0 0-48,0 0 1,0 0-9,0-12-6,0 10-9,0 0-7,0 2 22,0 0-23,0 0 34,0 0-31,0 0 40,0 0-43,0 0 16,0 0-26,0 0-1,0 0 0,0 0-14,10 0 13,0 0 4,7-2-2,-2 0 2,3 2-4,-5 0 0,3 0-7,-5 0-62,-3 0-27,0 0-77,-6 0-146</inkml:trace>
  <inkml:trace contextRef="#ctx0" brushRef="#br0" timeOffset="97572">3643 0 124,'0'0'211,"0"0"-126,0 0-16,0 0-36,0 0-4,0 0-6,0 0 3,-4 34-7,2-16 3,0 2 14,-1 4-30,0 2 17,1 3-15,2-4-15,0 5 7,0-5-37,0-7-135</inkml:trace>
  <inkml:trace contextRef="#ctx0" brushRef="#br0" timeOffset="115140">2531 1278 74,'0'0'210,"0"0"-94,0 0 12,0 0-28,0 0-22,0-2-47,0 2-5,0 0 9,0 0-19,0 0 10,0 0-20,0 0 36,0 0-29,0 0 26,0 0-22,0 0 5,0 0-21,0 0-1,0 0 0,0 4 1,0 6-14,0 0 30,0 2-34,0 1 30,0 1-20,0 2 7,0 2 0,0 0 0,0 0 2,5 0-11,-1-2 19,-2 0-21,2-2 25,-1-2-24,-1-2 10,3-2 0,-3-2-19,0-2 0,-2-2 6,2 0-13,3 0 26,-1 0-20,3-2 19,-1 0-29,6 0 29,1 0-6,1 0 7,3 0 2,3 0-2,1 0 0,2 0 11,4 0-21,0 0 22,2 0-17,-2 0 14,4 0-11,0 2 2,0 0 0,2 0-1,0 0 1,-2 0-9,-2 0 18,-2 0-10,-2-2 9,-2 2-16,-4-2 16,1 2-6,-2 0-2,0 0 0,2 0-1,4 0 2,1 0-7,2-2 15,2 0-8,2 2 0,0-2-2,-2 0-5,2 0 6,-2 0 3,-2 0 4,-2 0-14,-6 0 7,1 0-7,-3 0 14,3 0-13,-2 2 8,0-2-4,2 0-3,3 2 5,-2-2-6,4 0 13,0 0-14,-1 0 14,-2 0-14,3 0 13,-5 0-7,0 0 1,-4 2 0,-3 0 0,-4 0-2,-2 0-14,-1-2 32,1 2-30,2 0 28,2 0-20,7-2 12,2 0-5,6 0-1,1 0 0,2 0-1,0 0 1,-2 0-1,0 0 2,-5 0-2,-4 0 1,-3 0-1,-2 0 1,-4 0 0,0 0 2,0 0-1,2 0-2,2 0 2,7 0-11,5 0 21,1 0-12,6 0 1,-1 0 0,-2 0-1,0 2 0,-4 0 0,-6 2 1,-3-2-10,-1 0 16,-3 0-19,-1 2 19,0-2-16,2 2 11,7-2-1,2 2 0,7-2 7,7-2-10,7 0 12,1 0-18,3 0 21,-1 0-16,-1 0 12,-6 0-5,-1 0-3,-5 0-3,1 0-10,1 0 22,-4 0-18,1 0 18,-3 0-15,-2 0 18,-1 0-21,3 0 9,0 0 0,3 0 3,-1 0-3,0 0 0,-2 0 0,-2 0-7,-2 0 19,-5 0-14,-2 0 4,-3 0-2,-3 0 0,-3 0 0,-3 0-1,2 0 2,-2 0-1,3 0 0,2 0 4,5 0 5,4 0-11,2-2 2,5 0 0,-1 0-1,1 0 1,-2 0-7,-3 0 14,-4 2-14,-5-2 15,-4 2-11,0 0 3,0-2 0,-2 2 0,4 0 1,0 0-1,3-2 1,3 2-2,3-2 2,3 0-8,1 0 14,-2-2-9,1 2 2,-6-2 0,-1 2 0,-5 0 0,-4 2-10,-2 0 20,-1 0-20,-2 0 23,2-2-26,1 2 13,1 0-1,4 0 1,-4 0 0,1 0 0,-1 0 0,-2 0-1,2 0 7,-2 0-16,-2 0 21,-2 0-22,2 0 12,-2 0-1,0 0 2,0 0 0,0 0-3,0 0 2,0 0-2,0 0 7,0 0-12,3 0 15,-2 0-17,1 0 8,2 0 0,0 0 0,2-2 1,0 2-2,1 0 2,1 0-2,0 0 7,0 0-18,-1-2 19,-1 2-14,1 0 1,-2-2 0,2 2 5,-3 0 0,0-2-9,-2 0 16,3 0-16,-1 0 18,1 0-9,2 2 2,-3-2-1,3 0 0,-1 2 0,1-2-7,2 2 20,0 0-25,-1 0 19,2 0-14,1 0 7,-3 0-1,2-2-27,-4 2 18,-1-2 9,-1 2-8,-2-2 3,0 2 10,-2 0-11,0 0 13,0 0-12,3 0 6,-3 0 0,0 0 4,0 0-2,0-2-4,0 2 11,3 0-21,-1-2 18,0 2-7,0-2 1,0 0 0,0 0 0,3 0 0,-3-2-2,2 0 7,-2 0-14,3 2 18,0-2-18,2 2 10,-5 0-2,2 2-6,-2-2 1,2 0 6,-1-2 0,-1 2-9,3-2 19,-1 0-20,1 0 4,-1 0 6,0-2-22,-4 2 22,2 0-1,-2 0 1,0 0 0,0 0 16,0-2 17,0 2-32,0-2 21,0-2-15,0 0 3,0 0-9,0-2 16,0-3-15,0 4-2,0-4 4,0 2 2,0 0-10,0 0 17,0-3-15,0 2 3,0-2-1,0 0 0,0-1-5,-2 1 3,0 0 4,0-2-10,2 0 14,-2 2-12,2-2 12,0 0-16,0 2 17,-2 0-7,2 4 13,0 4-4,0 0 21,0 2-28,-2 2 28,2 0-27,0 2 19,0 0-21,0-2-1,-3 2 0,3 0-9,0 0-5,0 0-16,0 0-21,0 0-47,0-2-94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6.2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0 266 110,'0'0'137,"0"0"-59,0 0 26,0 0 4,0 0-37,0 0-34,0 0-25,6 18-4,-4-16-8,-2-2-1,3 0-140,-3 0-205</inkml:trace>
  <inkml:trace contextRef="#ctx0" brushRef="#br0" timeOffset="405">283 115 143,'0'0'102,"0"0"-12,0 0-8,0 0-33,0 0 7,0 0-22,0 0-2,-5-43-31,5 31 21,5-2-14,6 2-1,2 3-3,3-1-2,2 4 15,-2 2-17,-1 2 19,1 2-11,-3 0 15,1 0-15,-1 12 12,-3 2 7,-2 1-2,-4 3 12,-2 2-18,-2 1 16,0 1-24,-16 2 1,-5 1-12,-6 2-10,-2-4-36,0-1 24,6-4 5,5-4 14,7-2-3,3-6 12,5-1-18,3 1 21,0 2-21,0 0 12,0 0 0,11 0 0,5 0 10,2 0-10,4-2-7,1-4-9,0 0-44,6-2-23,-6 0-127</inkml:trace>
  <inkml:trace contextRef="#ctx0" brushRef="#br0" timeOffset="898">628 148 126,'0'0'241,"0"0"-116,0 0-5,0 0-38,0 0 15,0 0-42,0 0-29,0-7 1,-3 7-25,-2 0 12,-1 0-4,-5 12-20,-1 5 14,-1 5-12,-1 2 8,6 1-2,1 3 1,7-3-22,0-4 13,0-3-21,0-4 30,11-4-26,3-2 27,1-3-30,3-5 29,-3 0-5,4 0 6,-4 0 0,-1-7 7,-1-3-7,-4-6 9,0-2 7,-7-3-6,-2-5 16,0-2-26,0 0 13,-16 0-12,-1 7-1,-2 3 2,4 4-2,4 6-8,-2 6-68,4 2-43,-1 0-199</inkml:trace>
  <inkml:trace contextRef="#ctx0" brushRef="#br0" timeOffset="1463">830 60 91,'0'0'176,"0"0"-35,0 0 1,0 0-8,0 0-27,0 0-10,0 0-53,0-6-5,0 6-38,0 16 8,0 8 1,0 3 17,0 9-8,0-1-18,0 6-1,0-8 13,-2 1-26,2-5 3,0-3-27,0-7-66,0-3-12,0-8-21,4-6-101</inkml:trace>
  <inkml:trace contextRef="#ctx0" brushRef="#br0" timeOffset="1770">994 72 309,'0'0'193,"0"0"-80,0 0 1,0 0-22,0 0-26,0 0-65,0 0-2,6 20 10,-4 3-16,-2 5 8,0 5-1,0 3 3,0 0-3,0-6-61,0-5-30,0-5 18,0-8-21,0-4-26,0-6-105</inkml:trace>
  <inkml:trace contextRef="#ctx0" brushRef="#br0" timeOffset="2026">807 219 360,'0'0'172,"0"0"-105,0 0-66,0 0 35,0 0 39,0 0-9,0 0-37,125 21-23,-82-20-6,-1 2-16,-9-3-101,-12 0-294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9.8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264 10 71,'0'0'146,"0"0"-77,0 0 13,0 0-10,0 0-14,0 0 1,0 0-37,-7-10 9,7 10-30,-2 0 25,0 0-11,-1 0 14,-4 0-19,1 8-10,-3 2 8,-5 2-8,1 2 0,-3 4 9,-3 4-12,-6 4 14,1 4-9,-5 2-2,2 6-1,6 0 0,0 2 2,11-2-2,2-1 0,8-3-8,0-6 4,4-4 4,15-4-8,1-4 9,5-4-13,1-2 4,9-2-2,-7 0-112,-3-8-26</inkml:trace>
  <inkml:trace contextRef="#ctx0" brushRef="#br0" timeOffset="1510">445 172 120,'0'0'115,"0"0"-15,0 0-6,0 0 20,0 0-15,0 0-21,0 0 4,0-2-37,0 2 14,0 0-46,-6 6 0,-4 14-5,-5 8-9,-1 4 1,0 4-1,-5 3-6,3-2-29,3-2-9,4-3-66,4-6 10,7-14-52,0-8-62,2-4-6</inkml:trace>
  <inkml:trace contextRef="#ctx0" brushRef="#br0" timeOffset="1929">445 208 33,'0'0'152,"0"0"-58,0 0-37,0 0 5,0 0-50,0 0 17,0 0 5,7 42 18,-3-18-11,-2 6 3,3 2-12,-3 4-23,1 3-5,-3-1 6,2-4-20,0-6-17,0-4-34,0-10-10,3-6 21,-3-8-29,0 0-48,0-4-59</inkml:trace>
  <inkml:trace contextRef="#ctx0" brushRef="#br0" timeOffset="2229">337 419 201,'0'0'177,"0"0"-108,0 0-48,0 0-1,0 0-10,0 0 39,0 0-42,69 0 11,-46 0-17,4 0 4,0 0-5,-2 0-3,4 6-50,-7-5-112</inkml:trace>
  <inkml:trace contextRef="#ctx0" brushRef="#br0" timeOffset="2517">673 274 3,'0'0'114,"0"0"-59,0 0-23,0 0 17,0 0-10,0 0 1,0 0-23,0-6 25,0 6-10,0 0 10,0 0-15,0 0 5,0 0-2,0 0 0,0 0 5,0 0-22,0 0 6,0 0-18,0 0 13,-2 0-14,0 0 12,-2 2-11,2 4 0,-3 3 0,1 1-1,2-2 1,2-1 8,-3 0-18,3-6 19,0 2-11,0-2 1,0-1 0,0 0 0,0 0 1,0 0 16,0 0 6,0 0 28,0 0-35,0 0 15,-3 0-31,2 4 13,-3 5-12,-5 2 0,1 10-1,-2-2 5,2 6-13,1-1 16,1-2-16,0-2 14,4-6-17,2-6 9,0-2 1,0-2-27,0-2-11,0-2 12,0 0-29,10 2 37,1-2 12,5 0 5,1 0 4,2 0 3,1 0-5,2 0 0,-1 0 0,-6 0-13,1 0 13,-3 0-68,-4 0-69,-4 0-117</inkml:trace>
  <inkml:trace contextRef="#ctx0" brushRef="#br0" timeOffset="3184">821 281 147,'0'0'171,"0"0"-88,0 0-9,0 0-18,0 0-27,0 0-26,0 0 3,31 0 5,-13 0-11,4 0 19,1 0-18,4 0 4,0 4-3,2-1-2,-4 4 0,-1-6-13,-8 6-49,-6-6-106,-7 3-97</inkml:trace>
  <inkml:trace contextRef="#ctx0" brushRef="#br0" timeOffset="3403">982 295 108,'0'0'189,"0"0"-93,0 0-11,0 0-33,0 0-15,0 0-14,0 0-11,-29 48-12,18-23 11,-2 4-18,1-1 14,2 2-10,0-4 9,2-2-12,6-2-9,2-6-32,0-2-52,2-6-61,10-4-62</inkml:trace>
  <inkml:trace contextRef="#ctx0" brushRef="#br0" timeOffset="3711">1236 425 98,'0'0'168,"0"0"-63,0 0-34,0 0 22,0 0-33,0 0-19,0 0-6,-23-12-25,11 12 30,2 6-39,-3 6 1,-1 4 4,4 2-12,1 2 6,4 0-2,5 0 2,0-2-6,0-4 6,0-4-15,12-4 14,2-4 2,4-2-9,-1 0 9,4-4-1,-1-10 0,-3-4 0,-3-4 0,-3-2 1,-7-2-1,-4-2 1,0-3-2,-8 4-6,-13 3-2,-2 3-14,2 10-10,-1 11-15,9 0-58,3 1-158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4.1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78 232 7,'0'0'100,"0"0"-11,0 0-6,0 0-4,0 0 23,0 0-25,0 0-8,-22-12-26,15 12 9,-2 4-29,-2 10-9,0 4-13,2 1 3,2 1-4,5-2-11,2-2 11,0-8-12,0-2 11,14-2-11,1-4 11,5 0 2,1 0-5,1 0 5,-4-8-1,-3-2 0,-1-6 1,-9 2 5,-3-2-5,-2 0-2,0 3-2,-4 1-4,-10 2-6,-6 2-23,4 2-87,2 2-129</inkml:trace>
  <inkml:trace contextRef="#ctx0" brushRef="#br0" timeOffset="481">146 77 183,'0'0'215,"0"0"-95,0 0-3,0 0-39,0 0-25,0 0-52,0 0-2,42-24-8,-18 13 7,4 0-37,6-2-66,-10 4-91,-5 0-162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5.1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 95,'0'0'214,"0"0"-149,0 0-35,0 0-4,0 0 45,0 0-37,0 0-21,143-7-4,-112 7-9,-3 0 4,-3 5 4,-3 3-13,-7 0 5,-5 4-26,-6-2-114,-4 0-85</inkml:trace>
  <inkml:trace contextRef="#ctx0" brushRef="#br0" timeOffset="292">2 61 55,'0'0'92,"0"0"-14,0 0-17,0 0 5,0 0-12,0 0-8,0 0-17,7 102 14,-7-81-14,0 1-22,0 0 0,0-1 5,-3-6-24,3-1 5,0-4-41,0-4-69,0-6-41</inkml:trace>
  <inkml:trace contextRef="#ctx0" brushRef="#br0" timeOffset="577">83 172 98,'0'0'150,"0"0"-98,0 0-17,0 0 15,0 0-38,0 0 28,0 0-24,57 0 0,-39 0-13,5 0-2,-4 2 5,6 2-6,-3-2 0,5-2-41,-4 2-67,-8-2-123</inkml:trace>
  <inkml:trace contextRef="#ctx0" brushRef="#br0" timeOffset="884">482 71 139,'0'0'141,"0"0"-86,0 0 40,0 0 3,0 0 13,0 0-50,0 0 8,2 0-43,-2 0-7,0 0-19,0 0-6,0 14 5,-6 4-1,0 6-6,-1 2 4,3-1 3,-2 3-40,4-3-21,-2-3-49,4 1-17,0-10-6,-2 0-44</inkml:trace>
  <inkml:trace contextRef="#ctx0" brushRef="#br0" timeOffset="1290">745 50 18,'0'0'109,"0"0"-8,0 0-9,0 0 18,0 0-18,0 0-4,0 0-21,-2-4-15,0 4-17,0 0-34,-3 13 14,1 5-15,-3 8 14,-2 2-12,2 2-2,1 5 0,-1-5-1,2 0 0,3-5-38,2-4 0,0-6-62,0-4-18,0-5-59,2-6-60</inkml:trace>
  <inkml:trace contextRef="#ctx0" brushRef="#br0" timeOffset="1659">1057 75 90,'0'0'98,"0"0"-59,0 0-18,0 0 56,0 0-9,0 0-1,0 0-12,0-25 7,0 25-10,0 0-23,0 0-16,0 11-3,-2 9-11,-5 6 8,-1 6 2,0-1-2,4 3-3,2-2-4,2-5 0,0-6-29,0-7-75,0-6-20,0-7-80</inkml:trace>
  <inkml:trace contextRef="#ctx0" brushRef="#br0" timeOffset="1943">810 103 93,'0'0'190,"0"0"-131,0 0-40,0 0 49,0 0 2,0 0 21,0 0-62,68 111-6,-45-89-22,2-8 0,-1-1-1,8-5-18,-6-7-64,-8-1-139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7.5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 12 68,'0'0'167,"0"0"-44,0 0 15,0 0-26,0 0-6,0 0-29,0 0-15,-19-12-45,17 12-16,0 16-1,0 6 1,-5 6 9,3 5-4,-5 1-12,0 0-3,-2-2-50,0-4-61,4-6-17,2-10-46,3-7-13</inkml:trace>
  <inkml:trace contextRef="#ctx0" brushRef="#br0" timeOffset="259">9 2 149,'0'0'202,"0"0"-85,0 0-83,0 0-8,0 0-19,0 0 14,0 0 18,81 14-19,-57-2 3,-3 2-22,-4 0 25,-3 0-25,-1 0 22,-5 1-11,-1-1 1,-4 2 4,-3 2-2,0-2 19,-7 2-21,-11-1 3,-6-2-6,-3-2-20,0-5-1,2-2-2,6-6-13,3 0-26,7 0-26,7-10-124,2 0-36</inkml:trace>
  <inkml:trace contextRef="#ctx0" brushRef="#br0" timeOffset="639">410 56 234,'0'0'189,"0"0"-81,0 0-36,0 0-26,0 0-31,0 0-14,0 0-1,-3 0 1,1 16-1,-3 7 0,1 5 20,-5 4-20,3 0 10,-4 1-10,4-4 0,-1-3-16,3-6-72,4-14-52,0-5-52,0-1-40</inkml:trace>
  <inkml:trace contextRef="#ctx0" brushRef="#br0" timeOffset="889">367 54 146,'0'0'189,"0"0"-100,0 0-57,0 0-20,0 0 37,0 0-6,0 0 3,102-4-39,-75 2 11,0 2-17,-7 0-2,-2 0-5,-7 0-53,-11 0-52,0 0-87,-11 0-9</inkml:trace>
  <inkml:trace contextRef="#ctx0" brushRef="#br0" timeOffset="1098">367 54 147,'-51'119'116,"67"-119"-46,6 0 30,2 0-29,3 0-25,2 0-12,2-1-25,-4-6-2,-3 4 1,-3-1-16,-8 1-49,-13 3-59,0 0-38,-5 0-15</inkml:trace>
  <inkml:trace contextRef="#ctx0" brushRef="#br0" timeOffset="1249">358 258 22,'0'0'183,"0"0"-85,0 0-16,0 0-1,0 0-10,0 0-5,0 0-34,25 65 4,-10-57-34,8-4 11,-1 2-7,7-6-9,-1 0 3,7 0-25,9 0-63,-4-8-83,-7 2-59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9.0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68 116 13,'0'0'136,"0"0"-42,0 0 14,0 0-3,0 0 3,0 0-17,0 0-19,-13-35-4,11 35-32,-2 0-18,0 6-4,-2 12-21,2 8 14,-2 4-4,1 3-3,-1-1-2,1 1 0,0-5-69,3-3-54,0-8-99,0-8-57</inkml:trace>
  <inkml:trace contextRef="#ctx0" brushRef="#br0" timeOffset="265">0 105 235,'0'0'192,"0"0"-118,0 0-37,0 0 37,0 0-50,0 0 6,0 0-29,109-44 7,-92 44-8,2 0 0,-6 0 0,-4 2 6,-5 13 24,-4-2-29,0 3 30,-4 4-30,-14-3 27,-7 0-27,-2-1 1,4-3-2,0-3-22,7-4-41,7-6-100,5 0-127</inkml:trace>
  <inkml:trace contextRef="#ctx0" brushRef="#br0" timeOffset="586">322 110 152,'0'0'170,"0"0"-79,0 0 18,0 0-23,0 0 0,0 0-45,0 0-11,0-10-14,0 10-15,0 4-1,-2 15 10,-8 2-22,0 5 24,-1 4-25,-3 0 4,3-5-54,1-4-38,4-9 14,4-4 26,2-8 33,0 0 22,0-4-58,0-12 38,12-7 22,1 0 4,-1-5 0,5-1 10,-2 0-9,3 3 0,0 4-1,-1 7 0,2 6-1,-2 6 2,-3 3-2,-1 0 10,1 0 15,-4 0 7,-3 5 5,-1 2-3,-6 3-13,0 3 32,0 1-20,-4 5 25,-9 0-36,-1 2 13,3-1-33,5 0 5,4-4-6,2-3-1,0-4 1,0-4-8,13-2 7,3-3-18,3 0 9,2 0-45,5-11-29,-9-4-80,-1 0-158</inkml:trace>
  <inkml:trace contextRef="#ctx0" brushRef="#br0" timeOffset="1127">697 67 354,'0'0'151,"0"0"-17,0 0-49,0 0-5,0 0-28,0 0-25,0 0-21,-53 26-6,40-4 0,-1 3 7,3 4-17,2-8 14,5 2-18,4-6 11,0-5 3,0-2-1,7-3-22,10-7-6,1 0 13,5 0 16,-6-17-41,1 1 21,-5-4-12,-1-2 21,-8-2-14,-2-3 7,-2 4-14,0 0-36,0 6 33,-8 8 22,-2 6 2,1 3 5,5 3-18,2 10-69,0 0-35</inkml:trace>
  <inkml:trace contextRef="#ctx0" brushRef="#br0" timeOffset="1511">944 81 196,'0'0'176,"0"0"-59,0 0-27,0 0 21,0 0-42,0 0-20,0 0-20,-27-18-26,14 18 3,-3 11 2,-1 8-16,1 3 15,1 3-14,4 4 14,4-5-14,5-3 4,2-4-9,0-6 12,0-5-10,4-2 10,5-3-19,5-1 18,-2 0-9,0-1 9,0-8-18,-3-1 9,1-1 10,-6 2 0,0 2-2,-1-2 9,-1 5-17,0 0 20,0 4-20,0-4 11,2 4-2,2-1 1,0 1-5,-1 0 4,-1 0 2,0 0-4,-2 0 6,0 0-16,3 0 19,0 0-16,-3 5 10,3-1 0,-3 0 0,0 5 0,0-6 0,-2 2 8,0 3-16,0 0 16,0-1-6,0 2 6,0 0 0,-6 2 0,-3-3 1,-1 1-6,2-4 3,1-1-12,-2 0-4,2-2-3,1-2-36,1 0-3,3 0-68,2 0-24,0 0 4,0-2 79,5-7 41,7 1 3,5 1 17,-2 1 0,-1 0 26,-1 5-4,-2-5 5,0 5-17,2 1-10,-1 0-1,-6 0-82</inkml:trace>
  <inkml:trace contextRef="#ctx0" brushRef="#br0" timeOffset="2208">1124 131 58,'0'0'172,"0"0"-37,0 0-12,0 0-22,0 0-15,0 0-32,0 0-14,0-15-39,0 15-1,0 0 1,0 14-2,0 4 2,-4 7 4,0-1-5,-4 2-8,0 1-4,1-7-30,1-3 6,4-8-26,-2-4 26,4-5-1,0 0 24,0-2-67,0-12-3,10-8 51,1-2 25,3-5-1,-1 3 13,2-1-14,-1 5 18,1 7 14,-1 5 10,-2 2 12,2 6-8,1 2-15,-4 0-2,2 0-11,-4 0 20,1 11-29,-4 1 36,-4 0-28,-2 4 18,0 2-13,0 2 15,-2 1-5,-12 2-16,6-3-4,1-3 4,3-4-14,4-6 8,0-1-2,0-4-19,0-1-34,8-1-57,3 0-36,3-7-56</inkml:trace>
  <inkml:trace contextRef="#ctx0" brushRef="#br0" timeOffset="2711">1477 96 123,'0'0'206,"0"0"-21,0 0-64,0 0-11,0 0-32,0 0-16,0 0-38,-21 35-14,4-9-10,4 1 8,-3-1-14,3 3 16,0-3-16,0-4 7,1-4-2,5-7-24,5-5 8,2-6 10,0 0-8,0-6 15,7-14-6,9-6-1,1-5 14,1-2-11,0-4 4,-5 5-9,-2 5-47,-1 8 17,-6 9 16,0 10-15,1 0 17,-1 12 5,-2 11 6,-2 9 20,0 4-10,0 0 0,0-1-1,0-3 1,-2-5-53,-2-8-71,-1-10-6,-1-7 41,2-2-131</inkml:trace>
  <inkml:trace contextRef="#ctx0" brushRef="#br0" timeOffset="3139">1362 233 208,'0'0'137,"0"0"-102,0 0 19,0 0 10,0 0-1,0 0-37,0 0 0,102 2-24,-81-2-4,-4 0-34,-1-4-63,-5 3-76,-7-2-102</inkml:trace>
  <inkml:trace contextRef="#ctx0" brushRef="#br0" timeOffset="3358">1675 156 110,'0'0'177,"0"0"-63,0 0 19,0 0-31,0 0-1,0 0-53,0 0 7,-12 1-49,6 15 15,-5 4-21,2 4 9,0 1-9,0-1 0,3-2 0,-2-3 7,4-6-16,2-4 11,2-5-10,0-4-15,0 0-1,0 0-24,0-19 19,11-5 19,2-3 4,1-3 5,-1 3-42,-4-2-11,0 9-47,-4 7 81,-1 8 0,-4 5 19,2 0-11,-2 12 12,0 6 16,2 2-4,1-3 12,-1-1 2,0-5 19,2-2-34,0-8 23,4 2-24,-2-3 3,7 0 0,1-4-5,1-11 12,4-5-19,-2 2 4,-1-7-5,4 5-17,0 6-20,0 7 35,-3 4-13,-4 3 8,-4 4 7,-3 15 1,-3 2 26,-3 5 1,0 1 37,0-2-36,-3-2 18,-3-3-31,0-4-1,1-5-13,3-3-1,0-5-1,0-3-12,0 0-63,-3 0-91,1-3-448</inkml:trace>
  <inkml:trace contextRef="#ctx0" brushRef="#br0" timeOffset="4002">2131 140 329,'0'0'189,"0"0"-84,0 0 18,0 0-15,0 0-29,0 0-60,0 0-17,0 16 7,-5 8-8,-8 3 10,0 5-3,-1 1-10,1-2 12,-1-1-20,5-10 10,3-4-18,4-6-6,2-9 10,0-1 13,0 0-15,6-14 9,9-10 5,3-2-11,1-5 26,-2-2-19,-3 3 6,-3 4-13,-3 10-1,-3 5-9,0 6 14,-1 5-24,1 0 33,1 17 0,0 4 3,-1 4-3,-3 1 19,-2 2-7,0-2-11,0-4 3,0-6-3,0-3-2,0-2-49,0-11 13,-7 0-66,-3 0-99</inkml:trace>
  <inkml:trace contextRef="#ctx0" brushRef="#br0" timeOffset="4452">2013 312 221,'0'0'180,"0"0"-147,0 0 45,0 0 7,0 0-4,0 0-50,0 0-14,95 13-10,-72-13-7,-2 2 0,6-2-43,-2 0-50,-7 0-153</inkml:trace>
  <inkml:trace contextRef="#ctx0" brushRef="#br0" timeOffset="4679">2338 107 162,'0'0'160,"0"0"-35,0 0-21,0 0 15,0 0-30,0 0-4,0 0-47,-4-22-22,4 22-12,4 8-1,10 14 42,-1 2-16,-1 7 31,-3 9-32,-7 5 22,-2 3-32,0 2-7,-18 0-11,-8-4-24,-5-2-46,-17-2-86,9-9-16,1-10-146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53.4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8 101,'0'0'127,"0"0"-50,0 0-15,0 0 20,0 0-29,0 0 32,0-8-20,0 8-1,0 0-9,0 0-32,0 0 11,0 0-33,0 0 16,0 0-8,0 0-9,0 0 7,0 0-8,0 0 1,0 0-29,0 0-49,0 0-116,0 0-146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54.3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45 210 189,'0'0'172,"0"0"-58,0 0-35,0 0 18,0 0-41,0 0-2,0 0-33,0 0-6,0 0-5,0 0-10,0 4 14,0 4-13,0 5 26,0 1-27,0 4 20,0 0-18,0 0 1,0 1-3,-11 3-60,-6-4-80,0-2-196</inkml:trace>
  <inkml:trace contextRef="#ctx0" brushRef="#br0" timeOffset="1044">22 0 65,'0'0'214,"0"0"-80,0 0-42,0 0-20,0 0 3,0 0-46,0 0 19,0 0-19,0 0 15,0 0-18,0 0-7,0 0-9,0 0-10,0 0-27,7 0-109,1 0-36,0 0-178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12.9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194 85 12,'0'0'114,"0"0"-32,0 0-1,0 0 23,0 0-25,0-4-24,0 4 0,0 0-21,0 0 14,0 0-24,0 0 30,0 0-30,0 0 8,0 0-29,0 0 7,0 0 3,0 0-13,0 0 0,0 0 5,-4 1-15,-3 10 15,-1 5-13,-2 4 13,-3 4-6,-3 2 1,-1 4-5,-2 4 4,-3 1-14,2 1-2,0-2-48,5-6 19,3-6 5,6-8 31,1-2-23,5-4-31,0-3-47,0-1-78</inkml:trace>
  <inkml:trace contextRef="#ctx0" brushRef="#br0" timeOffset="563">194 117 110,'0'0'179,"0"0"-101,0 0-3,0 0-8,0 0 0,0 0-35,0 0 18,2 0-12,-2 0 1,0 0-26,0 0-11,0 0 1,0 0 3,0 0-9,0 0 13,0 0-20,0 0 23,2 4-12,0 8-1,4 2 9,0 2-4,1 4-4,-1 2-2,1 2 8,2 0-17,-2 3 22,-1-3-24,1 0 4,-2-1-7,-1-8-17,3-1-7,-3-3 2,0-6-25,1-3-23,2-2-107,-5 0-94</inkml:trace>
  <inkml:trace contextRef="#ctx0" brushRef="#br0" timeOffset="1096">78 336 134,'0'0'80,"0"0"-47,0 0 53,0 0-19,0 0-21,0 0-3,0 0 47,-17-2-34,17 2-10,0 0-30,0 0-16,0 0 0,2 0 0,11 0-7,5 0 17,4 0-20,0 0 17,3 2-14,-3 2-38,5 0-31,-4-2-40,-8-2-119</inkml:trace>
  <inkml:trace contextRef="#ctx0" brushRef="#br0" timeOffset="1502">377 131 340,'0'0'123,"0"0"-50,0 0 2,0 0 32,0 0-40,0 0-17,0 0-4,0-4 6,0 4 2,0 0-28,0 0 13,0 0-30,0 0 14,0 0-16,0 0-14,0 0 5,0 0-5,0 0-2,0 0-14,0 6 23,0 8-9,0 2-4,0 6 22,-2 0-21,-1 2 19,1 2-7,2-3 0,-2 1-12,0-2 11,2-2-23,0-6 24,0-1-22,0-4 21,0 0-11,0-4 10,0 1-14,0-2 0,0 0 2,0 0-15,0-2 0,0 1-11,0-2 28,2 2-6,0-3 17,0 1-5,3-1 5,1 0-7,4 3 8,1-3-1,-1 0 2,6 0-2,-3 0 11,3 0-19,0 1 19,-3-1-17,3 3 7,-5 0-1,2 4-54,-4-2-65,-5 1-79</inkml:trace>
  <inkml:trace contextRef="#ctx0" brushRef="#br0" timeOffset="4551">779 277 157,'0'0'117,"0"0"-20,0 0-15,0 0-10,0 0-33,0 0-3,0 0 15,-13-4-22,13 4 15,0 0-29,0 0 17,0 0-24,0 0 17,0 0-24,-2 0 9,2 0-10,0 0 1,0 0-2,0 0 2,0 0-11,0 0 0,0 0 9,8 0-12,15 0 12,8 0 1,11 0-10,10 0 10,8 0 0,4 0-1,5 0-1,-2 0 2,-3-4 0,-6 0 7,-6 2-7,-8-2-2,-8 0 1,-7 2 1,-5 2-1,-6 0 2,-5 0-5,-4 0 14,-1 0-20,-2 0 13,0 0-4,1 0 1,3 0 0,-2 0-1,-1 0-11,1 0-26,2 0-35,-4 0-26,-1 0-90</inkml:trace>
  <inkml:trace contextRef="#ctx0" brushRef="#br0" timeOffset="5655">993 163 41,'0'0'99,"0"0"-43,0 0-11,0 0 36,0 0-35,0 0 3,0 0-14,0-2 24,0 2 4,0 0-8,0 0-6,0 0-14,0 0 5,0 0-32,0 0 3,0 0-4,0 0-7,-2 0 1,-9 0-1,-5 4 0,-5 4 0,0 4-1,-4-2 2,2 4-8,-1-2 10,4 0-12,0 0-2,5-2 10,-1-2-13,5 0-6,4-4 7,2-2-3,2-1 14,3-1 4,0 0-4,0 0-9,0 0 10,0 0-19,0 0 7,0 0 7,0 0 6,0 0-1,0 0 3,0 0-9,0 0 1,0 0-7,0 0-23,0 0 18,0 0 8,0 0 10,11 0 0,-3 0 0,5 0-4,1 2 11,1 4-14,1 2 13,2 0-12,2 2 7,0 0-1,0 0 1,2 0-1,-1-1 0,-6-2 6,-1-1-11,-3-1 15,-3-1-18,-4-1 8,2-1 0,-6 4-57,0-2-73,0-1-117</inkml:trace>
  <inkml:trace contextRef="#ctx0" brushRef="#br0" timeOffset="21190">1890 59 15,'0'0'33,"0"0"-3,0 0 9,0 0-16,0 0 3,0-2 4,0 2-24,0 0 35,0 0-5,0 0 8,0 0-26,0 0 16,0 0-16,0 0 13,0 0 5,0 0-5,0 0 8,0 0-9,0 0 23,0 0-28,0 0 21,0 0-29,0 0 15,0 0-25,0 0 1,0 0-8,0 0 2,0 0-4,0 0 0,0 0-9,-2 3 16,0 8-12,-2 3 3,0 5 3,-1 6 1,1 1 0,-1 2 0,2 0 0,-1-2-1,2 2-2,0-5-7,2-1 0,0-2-8,0-4-39,0 2-13,0-6-41,0-4-128</inkml:trace>
  <inkml:trace contextRef="#ctx0" brushRef="#br0" timeOffset="21841">1840 111 29,'0'0'141,"0"0"-99,0 0-19,0 0-5,0 0 18,0 0-29,0 0 2,44-25-9,-33 20 10,1 2 9,0 2-2,5-1 15,0 2-9,3 0 9,-3 0-25,4 0 23,-3 0-21,-3 0 4,-3 7-13,-6 6 18,-6 3-18,0 2 7,0 4-11,-20 0 11,-5 0-10,-2-2 3,2-4-7,2-4-48,7-6 46,7-2 9,5-4 15,2 0 8,2 0-22,0 0 9,0 0 5,0-4-12,2-2-3,7 0 7,5 4-7,-2-2-1,2 4 1,2 0-1,0 0-8,-6 0 16,1 0-18,-1 4 11,-6 4-2,0 2-6,-1 2 8,-3 0 15,0 1-1,0 1 22,-5 2-24,-9 0 17,-1-1-29,-3 0 23,1-3-23,-4-2 12,6-4-12,1-2-6,1-4-3,4 0-4,2 0-23,1-10-45,2-5 21,1 0-119,3 3-6</inkml:trace>
  <inkml:trace contextRef="#ctx0" brushRef="#br0" timeOffset="22766">2173 209 20,'0'0'107,"0"0"-56,0 0 29,0 0-20,0 0-17,0 0 19,0 0 0,-11-12-6,11 12-2,0 0-23,-2 0 10,2 0-27,0 0-1,-2 0-4,0 6-16,-2 8 8,-1 2-1,2 0 0,-1 0 0,4-3-1,0-1 2,0-4-10,0 0 11,0-2-4,4-2-15,6 0-10,1-2-20,3-2 3,-2 0 21,5 0-5,-5 0 20,-1-6-31,-3-6 37,-2 2-21,-1-2 22,-3 5 2,0-1 6,-2 6 5,0 2-1,0 0-11,0 0-2,0 0 0,0 8-12,0 5 13,0 7 2,0 2 4,0 2-4,0 4 11,0 1-10,0-1-2,-2-1 1,-7-2 5,-3-3-12,-1-6 9,3-4-10,0-4 8,1-4-2,1 0 1,0-4-50,2 0-96</inkml:trace>
  <inkml:trace contextRef="#ctx0" brushRef="#br0" timeOffset="23494">2448 0 75,'0'0'68,"0"0"3,0 0 8,0 0-21,0 0 14,0 0-19,0 0 14,0-1-18,0 1 23,0 0-16,0 0-5,0 0-44,-2 11-1,2 11-6,-2 6 1,-2 11 0,-1 1 7,-3 4-16,-4-2 3,1 0-6,0-3-43,2-3-12,2-5 24,5-8-13,0-3-11,2-5-42,0-8-63</inkml:trace>
  <inkml:trace contextRef="#ctx0" brushRef="#br0" timeOffset="23853">2292 269 74,'0'0'203,"0"0"-109,0 0-31,0 0-12,0 0-12,0 0-19,0 0-20,29-12 15,-10 10-14,-2 0 1,6 2 4,1 0-12,1 0 6,10 0-14,-8 0-68,-7 6-164</inkml:trace>
  <inkml:trace contextRef="#ctx0" brushRef="#br0" timeOffset="24179">2596 314 93,'0'0'139,"0"0"-94,0 0-26,0 0 1,0 0 6,0 0-6,0 0 21,29 0-23,-19 0 11,2 0-28,-1 0 12,1 0-13,-6 0-5,1-4 5,-3-4 0,-2 0 7,-2 0-5,0-1 9,0-3-11,-4 2 17,-7 2-17,-1 2 0,-1 4 0,-1 2 7,2 0-2,-1 0 3,1 12-16,3 6 5,1 3 2,-2 3 2,8 0-1,0-2 0,2-4 1,0-2 1,0-4 4,14-2 5,5-3-5,4-3-12,12-4-7,-6 0-33,-4 0-163</inkml:trace>
  <inkml:trace contextRef="#ctx0" brushRef="#br0" timeOffset="25672">2899 231 82,'0'0'184,"0"0"-121,0 0-1,0 0 10,0 0-5,0 0-31,0 0-9,6 0 19,-6-2-27,5-2 9,-3 0-27,5-2-2,0 0-4,-1 0 4,3-2-25,0 0 9,-2 0 15,-3-2-16,0-1 12,1 2-4,-5 0-2,0 4 24,0 3-14,0 0 4,0 2-4,0 0 2,0 0-17,0 0-3,0 0-10,0 2 24,0 8 1,0 2-5,0 2 18,-2 2-14,-3 0 7,3 0-1,0-2 5,2 0-5,-2 0 0,0 2 0,0-1-1,2 3 7,-3 0-15,3 0 11,0 0-2,0-2 1,0 0-1,0-1 0,0-5 1,0-1-3,0 0-4,0-5-2,0 0-4,0 0 11,0-2-15,0-2 6,0 1 9,0-1 0,0 0 0,0 0-8,-9 0-7,-2 0-86,-2 0 50,-1 0-13,-1 0 45,1 0-31,-1 0 21,-8 3-36,3 5 16</inkml:trace>
  <inkml:trace contextRef="#ctx0" brushRef="#br0" timeOffset="26220">2789 477 45,'0'0'69,"0"0"-40,0 0-6,0 0 39,0 0 3,0 0-12,66-6-21,-45 2 0,2 1-22,2 3 3,-4 0-12,2 0-2,-1 0-14,-7 0-89,-5 3-170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2:16.1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0 173,'0'0'173,"0"0"-126,0 0-4,0 0-20,0 0-10,0 0 0,0 0 71,44 42 12,-29-16-16,-2 2-8,2 3-7,-6 5-34,-5 1-30,-4 0-2,-20 21-32,-12-8-83,-7-8-119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6:53.3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0 116,'0'0'184,"0"0"-81,0 0-15,0 0 14,0 0-41,0 0-1,0 0-35,0 0 30,-2 0-25,-2 0 13,-3 0-27,-1 0-1,-2 2-15,-1 4 8,0 4-16,0 2 21,0 0-26,0 4 24,-3 2-21,1 4 12,-3 4-4,-1 4-2,-1 6-11,1 2 8,2 5-21,5-3 27,2 0-22,8-4 21,0-4-14,0-6 8,12-2-14,5-6 15,8-4-15,6-8-40,-4-2-59,-7-4-194</inkml:trace>
  <inkml:trace contextRef="#ctx0" brushRef="#br0" timeOffset="770">183 128 202,'0'0'189,"0"0"-94,0 0 11,0 0-34,0 0-17,0 0-45,0 0 9,0 10-17,0 4 12,-2 6-12,0 4-1,-1 4 0,1 2 8,2 1-16,0 1 15,0-2-16,0-2-36,0-2-49,0-6-59,0-8-82</inkml:trace>
  <inkml:trace contextRef="#ctx0" brushRef="#br0" timeOffset="1237">432 152 98,'0'0'140,"0"0"-82,0 0 34,0 0-12,0 0 3,0 0-47,0 0-7,-13-2-19,5 2-10,-6 2 0,1 6 6,-1 4-13,-1 6 14,-1 2-14,1 5 14,1 1-11,1-1 4,4 4 0,5-5-1,4-4 2,0-2-11,0-2 20,6-4-23,7-2 26,1-4-23,-1-2 20,3-2-11,-3-2 1,-2 0-12,-1 0 11,-6-6-19,-4-4 18,0-4-25,0 0 27,-4 0-37,-10 2 2,1 4 8,-1 2 19,3 6 6,5 0-40,-1 0-71,5 8-129</inkml:trace>
  <inkml:trace contextRef="#ctx0" brushRef="#br0" timeOffset="1957">615 142 103,'0'0'140,"0"0"-81,0 0-43,0 0 17,0 0 26,0 0-30,0 0-5,0 84-22,0-57 19,0-4-19,-2 1-2,0-2 0,2-1 0,0-5 0,0-4 5,0-6-11,0-2 9,0-4-16,0 0-9,2 0-8,4-4 6,2-10 24,0-4 0,-1-2-11,3 2 11,0 4-11,-1 3 5,0 5 7,0 6-9,0 0 8,-1 0 0,0 5 13,-4 7 21,1 6 5,-1 0 12,-4 0 12,2 2-50,-2-4 10,0 0-21,0-4 5,-2 0-1,-9-4 1,-5-2-6,1-2-1,-1-2 0,1-2 2,5 0-4,1 0-48,9-12-22,0 2-54,0 0 17</inkml:trace>
  <inkml:trace contextRef="#ctx0" brushRef="#br0" timeOffset="2619">802 307 185,'0'0'125,"0"0"-48,0 0 22,0 0-16,0 0-36,0 0-25,0 0-21,-11 24 11,7-12-11,2 2 1,2 0 8,0 0-16,0-2 13,0 0-8,0 0 2,0-4-1,0 0 0,0-2-1,4-2 0,-2 0-134,-2-2-170</inkml:trace>
  <inkml:trace contextRef="#ctx0" brushRef="#br0" timeOffset="3265">776 118 129,'0'0'173,"0"0"-75,0 0-23,0 0 40,0 0-54,0 0-8,0 0-35,0 0 10,0 0-27,0 0 12,0 0-13,0 0-22,0 2-33,5 4-111,-3-2-18</inkml:trace>
  <inkml:trace contextRef="#ctx0" brushRef="#br0" timeOffset="3684">958 136 155,'0'0'200,"0"0"-147,0 0-28,0 0-15,0 0 16,0 0-4,0 0-11,3 103 4,-1-78-5,1 4-20,-3-5 21,4-2-22,-2-4 11,0-4-23,5 0-19,-5-6-81,0-4-206</inkml:trace>
  <inkml:trace contextRef="#ctx0" brushRef="#br0" timeOffset="3985">874 311 165,'0'0'148,"0"0"-115,0 0 2,0 0 7,0 0-28,0 0-4,0 0-8,118-26-2,-98 23 0,0 2-1,-3 1-133,-7 0-180</inkml:trace>
  <inkml:trace contextRef="#ctx0" brushRef="#br0" timeOffset="4255">1224 217 95,'0'0'123,"0"0"-84,0 0-4,0 0-12,0 0 7,0 0-17,0 0 14,-63 18-8,59-13 6,2 1-2,2-2-22,0 3 14,0-1-15,0-1 12,6 3 2,5 1-4,3 1-10,-3-2 23,3 2-15,-6-1-6,1 2 15,-3-1-15,0 0 11,-4 0-5,-2 2 33,0 0-31,0-2 23,-4 2-23,-10-2 20,1 0-12,-1-2-18,3-2 0,2-4-31,2-2-58,0 0-214</inkml:trace>
  <inkml:trace contextRef="#ctx0" brushRef="#br0" timeOffset="4705">1282 82 163,'0'0'217,"0"0"-155,0 0-26,0 0-2,0 0 54,0 0-44,0 0-4,91 113-10,-71-76 9,-7 10-14,-4 3-25,-9 20-41,-2-12-142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33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26 78,'0'0'139,"0"0"-70,0 0 19,0 0-35,0 0 14,0 0-23,-6-10-5,-2 8 0,2 2-11,0 0-2,1-2-13,1 2 9,2 0-21,0 0 4,2 0 2,0 0-8,0 0 1,0-2-9,0 2-4,0 0-29,0-4-10,0 0-75,4 2-138</inkml:trace>
  <inkml:trace contextRef="#ctx0" brushRef="#br0" timeOffset="916">165 185 12,'0'0'161,"0"0"-60,0 0-26,0 0-13,0 0-7,0 0-27,0 0-7,0-5 14,0 5-5,0 0 28,0 0-26,0 0 4,0 0-29,0 0-1,0 0-6,0 0-2,0 0-6,0 0 8,0 6 0,0 8 13,0 4 17,0 3-30,0 5 6,0-1-5,-14 4-2,-8-3 1,-4 0-28,-15 4-25,8-8-54,4-6-79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51.0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189 1517 16,'0'0'124,"0"0"-7,0 0-19,0 0 20,0 0-34,0-5 17,0 5-14,0 0 2,0 0-2,0 0-34,0 0 12,0 0-44,0 0 6,0 0-26,0 0 14,0 0-13,0 0-4,-2 4-9,-9 11-9,-5 7 14,-4 7-13,0 3 2,-2 0-18,2 0 12,-1-2-41,6-4 24,-1-4-21,5-6 24,5-6 11,2-2-31,-1-2 11,5-1-30,0-4-15,0 3-58,0-2 48,0 0-43</inkml:trace>
  <inkml:trace contextRef="#ctx0" brushRef="#br0" timeOffset="482">221 1495 12,'0'0'134,"0"0"-33,0 0-48,0 0 15,0 0 14,0 0-18,0 0-1,2-4-18,-2 4 8,0 0-35,0 0 5,0 0-22,0 4 12,0 13-13,2 1 1,0 8 14,0 2-14,-2 4 2,2 2 4,-2-2-14,0 0 1,0-4 5,0-2-13,3-2 0,-3-6-25,0-2-10,0-1-23,0-5-21,0-2-61,0-4 8</inkml:trace>
  <inkml:trace contextRef="#ctx0" brushRef="#br0" timeOffset="916">117 1726 42,'0'0'121,"0"0"-41,0 0-18,0 0 10,0 0-38,0 0 1,0 0-19,32 0-2,-12 0 2,0 0-15,2 0-1,-2 0-2,3 0-18,-6 0-62,-5 0-140</inkml:trace>
  <inkml:trace contextRef="#ctx0" brushRef="#br0" timeOffset="1212">416 1576 293,'0'0'154,"0"0"-103,0 0 63,0 0-25,0 0-32,0 0-50,0 0 12,0 0 2,0 2-19,0 8-2,0 8 1,-6 4 11,-3 6-3,-3 0-13,0 2 6,-2-2-4,3-2-8,0-4-11,4-6 3,2-3 11,3-8 6,2-1-1,0-2-5,0 2-12,0-1 6,0-2-18,9 2 18,5-2-2,-1 2 4,3 0 11,1 0 0,1 2-8,0-1 8,2 6-11,-4 1-131,-5-5-136</inkml:trace>
  <inkml:trace contextRef="#ctx0" brushRef="#br0" timeOffset="2037">664 1756 178,'0'0'157,"0"0"-112,0 0-44,0 0 34,0 0-34,0 0 17,0 0-18,51 0 11,-26 0-5,8 0 6,7 0-5,6 0-6,10-2 0,4-2 9,5 0-19,2-2 15,0 0-7,-6 2 1,-7 0 0,-11 0 0,-9 2 0,-10 2-1,-8 0 2,-10 0-7,-4 0-1,-2 0 6,0 0-69,-4 2-33,-5 4-164</inkml:trace>
  <inkml:trace contextRef="#ctx0" brushRef="#br0" timeOffset="2748">904 1596 35,'0'0'63,"0"0"17,0 0 16,0 0 21,0 0-32,0 0-21,0 0-17,0 6-26,-6 4 6,-4 2-26,-3-2 20,1 2-21,-5-4 14,-1 0-12,3-2 6,-3 0-7,1-2-1,1 0 8,0-2-8,5 2 5,0-2-4,4-2-2,3 2 10,2-2-18,2 0 9,0 0-1,0 0-5,0 0-24,0 2 16,0 2-11,0 2 25,2 0-21,7 2 20,1 2-15,4 0 16,2 0-13,0 2 11,1-2 2,1 2-9,2-2 2,0-1 14,-2 0-17,-3-3 17,-3 1-13,-3-2 7,-3-3-1,-2 2 1,-4-4 0,3 3-1,-3-3 6,0 0-4,0 0-1,0 0 28,0 0-23,0 0 11,0 0-16,0 0 15,0-9-4,0-5-12,0-2 5,0-4 2,0-2-14,0-2 4,0 0 3,-3-2-7,3 4 7,0 2-17,0 2-10,0 4 26,0 2-11,0 4 6,0 4 0,5 0 5,6 4-60,0 0-13,-2 4-112</inkml:trace>
  <inkml:trace contextRef="#ctx0" brushRef="#br0" timeOffset="7478">1836 1477 110,'0'0'193,"0"0"-88,0 0-19,0 0-10,0 0-27,0 0-20,0 0 23,0-4-13,0 4 13,0 0-23,0 0 21,0 0-25,0 0 2,0 0-12,0 0-15,0 0 0,0 0 11,-5 0-22,-1 12 19,-6 9-18,-3 4 20,-3 8-20,0 3 10,-4 4-1,1 0-8,2-4-32,1-6 4,5-4 9,3-4 17,2-4-24,1-6 3,5 1-17,-2-5 6,4-2-8,-2-1-5,2 3 4,0-3-50,0-1-107</inkml:trace>
  <inkml:trace contextRef="#ctx0" brushRef="#br0" timeOffset="7953">1885 1502 186,'0'0'107,"0"0"-42,0 0 16,0 0 4,0 0-35,0 0 14,0 0-18,0 0 0,0 0-39,0 1 1,4 13-7,3 8 37,1 7-2,2 3-35,-1 4 11,-1 2-5,2-2-14,-4 0-12,-1-4 3,-1-2-14,0-4-1,-2-5-22,1-3-25,-3-3-20,0-4-69,0-5-146</inkml:trace>
  <inkml:trace contextRef="#ctx0" brushRef="#br0" timeOffset="8334">1773 1806 192,'0'0'104,"0"0"-51,0 0 14,0 0-15,0 0-51,0 0 15,0 0-15,5-12-2,8 8 1,3 2-1,4 0 1,5 0 0,2 2-1,1 0-6,10 0 6,-9 0-107,-9 0-106</inkml:trace>
  <inkml:trace contextRef="#ctx0" brushRef="#br0" timeOffset="8750">2126 1560 9,'0'0'118,"0"0"-47,0 0-19,0 0 40,0 0-17,0 0-7,0 0 4,0-4 0,0 4-8,0 0-31,0 0 12,0 0-34,2 0 21,-2 0-31,0 0 9,0 0-10,0 0-6,0 0 5,0 1 1,0 13 13,0 4-13,0 7 28,0 3-27,0 0 8,0 2-8,0-2-1,-8 0 1,4-4-1,2-3 0,0-6 4,0-1-11,2-3 1,0-4 5,0 1-13,0-1 13,0-4-10,0 1 11,0 0-6,0-1-3,0 1 1,2-1 12,6 1-14,4 0 8,3 0-6,4-1 4,3 1 4,0-2 0,2-2 0,-1 0 0,0 0-6,-6 0 5,1 0-45,-5 0-13,-7 0-65,-1 1-98</inkml:trace>
  <inkml:trace contextRef="#ctx0" brushRef="#br0" timeOffset="12126">2795 1618 175,'0'0'86,"0"0"-47,0 0 33,0 0-28,0 0-7,0 0-24,0 0 30,0-2-11,0 2 13,0 0-13,0 0 7,0 0 0,0 0-16,0 0 16,0 0-25,0 0 22,0 0-24,0 0 18,0 0-29,0 4-1,0 10-6,0 6-3,0 6 8,-5 4 2,1 4-2,0 0-18,-1-2 6,3-1-30,0-6 21,-1 0-26,1-6 6,2-5-20,0-3-30,0-7-5,0-2-71</inkml:trace>
  <inkml:trace contextRef="#ctx0" brushRef="#br0" timeOffset="12576">2634 1788 110,'0'0'186,"0"0"-92,0 0-21,0 0-15,0 0-9,0 0-30,0 0 14,0-22 0,0 20 18,0 2-28,0-2-6,0 0-5,0 0-11,9 0-2,7 0-13,7 0 13,0 2 2,6 0-2,2 0 2,3 0-1,-3 0 0,0 0-5,-2 0-20,2 8-67,-8 0-41,-9-2-138</inkml:trace>
  <inkml:trace contextRef="#ctx0" brushRef="#br0" timeOffset="13185">3154 1584 140,'0'0'205,"0"0"-120,0 0-17,0 0 14,0 0-37,0 0-8,0 0-24,0 0 23,0 0-34,0 0 5,0 4-5,0 10 21,2 6 0,-2 4-15,0 4 4,0 2-6,0 0-12,0 2 3,0 0-16,-7-4-46,1-2-14,-4-1-12,2-10-79,1-4-103</inkml:trace>
  <inkml:trace contextRef="#ctx0" brushRef="#br0" timeOffset="13521">3127 1624 152,'0'0'163,"0"0"-106,0 0-5,0 0-29,0 0-4,0 0-19,0 0 0,87-64 2,-72 61 5,1 3-10,-1 0 9,-1 0 12,-1 0-10,-1 9 10,-6 1-6,-2 3 10,-4 2 9,0 1-15,-2 2 6,-14 2-22,-3 0 13,-2-2-13,1-2 0,3-2-31,5-6 15,6-2-12,1-4 12,5-2 6,0 0-40,0 0-1,0 0-12,5 0 41,4 0 11,2 0 10,0 0 2,1 0-1,-2 0 1,-1 0-1,3 0 9,-4 0-9,-1 6 36,-3 0-1,0 2 27,2 2-9,-6-2 17,0 2-37,0 1 6,0 0-10,0 1-11,-8 2 8,-5 0-17,-7 0 20,1 1-29,-4-4 14,0 2-14,6-5 0,1-2-31,7-4-21,3-2-26,4 0-41,-1-4-143</inkml:trace>
  <inkml:trace contextRef="#ctx0" brushRef="#br0" timeOffset="14686">3465 1548 55,'0'0'68,"0"0"7,0 0 23,0 0-16,0 0-39,0 0 8,0 0-18,0-2 10,0 2-34,0 0 29,0 0-5,0 0 7,0 0-25,0 0-15,0 7 6,0 6-5,0 5 16,-2 0-16,-2 6 28,-3 0-29,-2 2 16,2 2-16,3-4 1,-2 0 0,3-2 5,1-4-12,-1-2 18,1-4-25,2-4 20,0 1-13,0-4 7,0-1-2,0 1 1,0-4-8,0 2 7,0-2-14,0 2 14,0-2-9,0-1 10,2 3-13,1-3 12,-3 0-25,2 0 11,1 0 7,-1 0 1,2 0 6,0 0-2,3 0 3,5 0 0,-2 0 9,6 0-2,0 0-8,2 0 1,-1 0 0,3 0-3,-2 0 6,0 0-10,0 0 18,-3 0-18,-1 0 16,1 0-8,-4 0-1,3 0 0,-3 0 0,-3-3 0,2 3-1,-1-1 3,-3 1-7,-2-3 5,-4 2-7,0-3-84,0 1-177</inkml:trace>
  <inkml:trace contextRef="#ctx0" brushRef="#br0" timeOffset="16886">3494 183 33,'0'0'146,"0"0"-58,0 0-7,0 0 0,0 0-42,0 0-2,0 0-24,0 0 20,0 0-27,0 0 11,0 6-15,-2 4 14,0 0-8,0 2-2,2-2-2,0 0 2,0-4-6,0-2 10,0-2-18,0-2 16,6 0-8,13-8 45,9-14-19,8-8-9,4-4-17,4-4 0,14-12-44,-13 10-92,-9 9-148</inkml:trace>
  <inkml:trace contextRef="#ctx0" brushRef="#br0" timeOffset="17751">3584 879 196,'0'0'71,"0"0"-13,0 0-12,0 0 26,0 0-43,0 0 7,0 0-19,8 46-1,-3-42-7,-3-2-3,2-2-2,1 0-3,8 0 55,8-8-29,8-14-4,11-10-23,20-28-6,-11 5-104,-9 5-265</inkml:trace>
  <inkml:trace contextRef="#ctx0" brushRef="#br0" timeOffset="21684">4109 1480 12,'0'0'114,"0"0"-48,0 0-36,0 0 25,0 0-10,0 0-19,0 0-3,0-3-4,0 3 15,0 0-16,0 0 25,0 0-16,0 0 22,0 0-18,0 0 8,0 0-6,0 0 0,0 0 13,0 0-24,0 0 14,0 0-35,-4 0-2,-6 4-6,-2 14 6,-4 9-19,-4 3 19,2 6-6,3 4 7,-1-2-2,5 2-2,4-2 3,3 0 2,4-1 0,0-5-1,0-3-1,0-4 1,9-3 0,6-4-2,1-4-11,1 0 12,1-4-9,-2-2 10,2-2-22,-4 0 15,-4 0-15,1 0-17,-3 4-20,-6-2-41,0 0-129</inkml:trace>
  <inkml:trace contextRef="#ctx0" brushRef="#br0" timeOffset="22705">4444 1600 59,'0'0'116,"0"0"-73,0 0 10,0 0 17,0 0-70,0 0 14,0 0-4,-58 0-4,44 2-5,1 4-1,2 0 6,4 2-6,0-2 0,5-2-1,0 2-1,2-2 4,0 0-4,0 0 2,0 2 0,0 2 0,8 0 0,4 2 0,-1 2 1,0 0 2,1 0-1,-2 2-4,-3 2 2,0 0 0,-5 0 1,-2 0 7,0 0 2,0-4 18,0-2 12,0-2-2,-9 1 5,0-4-17,-4 2-7,-5-1-11,1-1-4,1-1-4,1-1-19,1-2-3,5-1 5,3 0-25,6 0-26,0-5-40,0-3-133</inkml:trace>
  <inkml:trace contextRef="#ctx0" brushRef="#br0" timeOffset="23252">4575 1716 38,'0'0'272,"0"0"-136,0 0-101,0 0 25,0 0-32,0 0-28,0 0-6,0-4-10,0 14 4,0 4 12,-4 6-10,-1 2 22,3 2-12,0-2 0,2-1 0,0-3-1,0-4 1,2-3 0,7-3 0,2-1 0,0-5-12,2-2 2,1 0 10,-1 0-6,2-6 12,-1-9-3,-1 0-3,-1-3 0,-6-5 2,1 1-2,-3 0 6,-2 0-6,-2 6 0,6 4-40,-4 4-58,0 6-153</inkml:trace>
  <inkml:trace contextRef="#ctx0" brushRef="#br0" timeOffset="23667">4833 1726 365,'0'0'127,"0"0"-75,0 0 26,0 0-4,0 0-35,0 0-37,0 0-2,0 0-5,0 14 5,-6 6 0,-3 4 2,0 0-2,-2 0 0,4-1-1,1-8-17,3-3 8,1-6 7,2-3-9,0-3 24,0 0-19,0 0 7,0 0-1,0-9-5,0-7-20,7-4 14,-1-2-11,1-4 13,0 4-59,0 2 13,-5 6 27,0 4 29,0 8-13,0 2-3,0 0-7,3 0-9,-1 2 31,1 12-1,0 0 2,-1 0 0,0-2 45,-2-2-21,3-1-4,-3-6-20,2-1 0,2-2 8,-2 0-6,2 0 40,3-12-32,3-4 10,1 0-20,-3-4 0,2 4-1,-3 2-1,-1 6-10,0 2 1,-2 6 11,-1 0-19,-1 0 18,0 10 1,-2 8 2,-2 0 27,0 0-2,0 2-8,0-1-6,0-4-6,0-1-7,0-3-1,0-4-39,0-3 6,0-1-29,0-3-70,0 0-154</inkml:trace>
  <inkml:trace contextRef="#ctx0" brushRef="#br0" timeOffset="24349">5163 1674 293,'0'0'130,"0"0"-54,0 0 5,0 0-49,0 0-15,0 0-8,0 0 15,-22 88-23,13-60 14,2-4-14,1 0 6,-2-3-7,2-7 1,4-3-2,-2-4 2,4-6-8,0-1-2,0 0 8,0 0-17,0-8 18,0-10-42,2-6 10,6-2 19,2-2-27,-1 6 1,-3 4 16,4 6 23,-4 6 0,1 4-1,-3 2-6,2 0 7,-1 12 7,0 8 35,1 2 27,-1 2-40,-3-2-3,2 1-26,1-4 17,-3-2-16,0-5 5,1-5-6,-3 0-1,0-7-27,0 0-26,0 0-23,0-4-178</inkml:trace>
  <inkml:trace contextRef="#ctx0" brushRef="#br0" timeOffset="24770">5107 1852 90,'0'0'212,"0"0"-119,0 0-75,0 0 35,0 0-11,0 0-15,0 0-2,8-1 5,5 1-1,3-3-26,1 3-6,1-2 2,6 2-24,-2 0-72,-5-1-54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45.0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148 34 3,'0'0'110,"0"0"-38,0 0-29,0 0 9,0 0-29,0 0-1,0 0 8,0 0 21,0 0-10,0 0-7,0 0-4,0 0-20,0 0-3,0 0 3,0 0-20,0 0 11,0 0-2,0 0 1,0 0-1,0 0 0,0 0 1,0 0-7,0 0 7,0 0-6,0 0-3,0 0-5,0-4-31,2-1 29,2 4-7,-2-3 9,0 2 14,-2-2 0,0 2-1,0-4-4,0 4 5,0-2-141</inkml:trace>
  <inkml:trace contextRef="#ctx0" brushRef="#br0" timeOffset="1119">117 186 97,'0'0'138,"0"0"-71,0 0 3,0 0 10,0 0-34,0 0 3,0 0-26,0 0 25,0 0-17,0 0 14,0 0-6,0 0 4,0 0-14,0 0-20,0 0-8,0 0 12,0 0-26,0 0 18,0 0-11,0 0 10,6 14-5,-4 2 1,0 5-5,-2 5 3,0 4 4,-2 5-4,-15 1-4,-23 14-30,6-12-101,0-6-32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52.2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22 89,'0'0'160,"0"0"-56,0 0 2,0 0-31,0 0-5,0 0-21,0-3 0,0 3 7,0 0-17,0 0 20,0 0-25,0 0 13,0 0-27,0 0 6,0 0-14,0 0-10,0 0-2,0 0-8,-3 0 6,0 4-24,-4 12 26,0 7-16,-1 8 16,-4 3-34,1 3-2,3 1-12,-1-3-27,2-6 14,2-5-8,3-7 26,2-5-12,0-6-35,0-2-55,0-4-44</inkml:trace>
  <inkml:trace contextRef="#ctx0" brushRef="#br0" timeOffset="466">85 51 84,'0'0'131,"0"0"-103,0 0-11,0 0 9,0 0-7,0 0-2,0 0-17,72-42 0,-56 38 0,-1 3 16,1-2-6,-3 3 6,1 0 4,-5 4 11,-3 8 22,-3 5-34,-3 6 5,0-1-18,-7 7 23,-12-2-16,-4 0-7,1-1-6,-1-8-1,6-5 1,2-5 0,6-6 4,3 0-2,4-2 8,2 0-9,0 0-1,0-4-16,0-2 8,2-2-5,6 2 5,6 3 8,0 1-8,1 2 7,-1 0-2,-1 0-5,1 2-2,-5 9 10,-3 1-16,-1 2 16,-5-1 7,0 1-6,0-4 17,0 0 0,0 0 17,0-1-6,-16 1 16,-2 2-31,-5 0 3,-2-3-16,-3-1 7,5-2-8,1-4-12,2-2-2,4 0-30,1-4-12,6-6-64,4-1-76</inkml:trace>
  <inkml:trace contextRef="#ctx0" brushRef="#br0" timeOffset="1292">419 30 110,'0'0'187,"0"0"-94,0 0-24,0 0 25,0 0-21,0 0-37,0 0-4,0 0-13,0 0 14,0 0-33,0 4 12,0 10-11,0 7 6,-4 3-7,-2 4 0,-3-2 0,5 1 1,-3-1-3,3-3 10,0-1-14,-2-5 14,4-1-15,0-2 9,0-5-2,2-1 0,0-2 0,0-2-1,0 0-1,0 0-7,0 0-1,0 0 9,10 2-9,0-1 8,4 1-9,5 0 3,-1-2 8,-1-2-1,1 0-6,0-2 2,-4 0 4,-4 0-31,-1 0 3,-5 0-10,-1 0-62,-3 0-121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03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15 20,'0'0'110,"0"0"-36,0 0-43,0 0 14,0 0 20,0 0-23,0 0 0,0 0-19,0 0 17,0 0-24,0 0 7,0 0-22,0 0 6,-2 5-6,-9 1-1,-2 2 0,-3 0 6,1 0-13,-4 0 14,0 0-7,2-2 7,1 0-8,1-2 1,-1 2 0,3-4 4,-1 2-3,3-2 15,3 0-9,3-1 8,0-1-15,3 2 15,2-2-14,0 0 0,0 0-1,0 0 1,0 0-2,0 2-39,0 2 4,0 0-26,0 0 5,0 2-3,0-2 37,0 0-3,2 0 8,5-2 6,0 2 8,-1 0-5,3 0 15,1 2-9,-2 2 6,3-2-6,3 0 6,-1-2 3,1 0 5,1 0 1,1 0 2,-3-2-13,2 0 2,-7 0 5,1-2-11,-5 0 12,-1 2-8,-1-2-1,-2 0 2,2 0 31,-2 0 2,0 0 17,0 0-32,0-2 6,0-8-25,0-4 25,0 0-26,0-4 1,-2 0-1,-3 2-13,5-1 3,0 1-45,0 0 7,0 2 6,0 2 26,5 0-64,6 2 2,0 2-25</inkml:trace>
  <inkml:trace contextRef="#ctx0" brushRef="#br0" timeOffset="1358">238 109 59,'0'0'64,"0"0"-47,0 0 28,0 0 0,0 0-17,0 0 7,0 0-2,-4 0 13,4 0-27,0 0 6,0 0-24,0 0 13,0 0-12,0 0-1,0 0 10,0 0 2,0 0 21,0 0-27,0 0-7,4 0 6,12 0-7,6 6 2,7-2-1,4 0 0,8 0 7,-3-4 7,2 2-13,-4-2 11,-3 0-2,-4 0 6,-2 0-8,-6 0-4,-6 0-4,-4 0 0,-4 0 0,-5 0 2,-2 0-4,0 0 2,0 0-11,0 0-103,0 0-126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22.9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44 98,'0'0'70,"0"0"7,0 0-25,0 0-23,0 0 29,-7-6-26,5 6 18,0 0-17,2 0 5,0 0-24,0 0-8,-2 0 7,2 0-13,0 0 9,0 0-1,0 0-16,0 0 7,0 6 0,0 11 2,0 5-1,-2 6 1,-2 1-1,2 3 0,-2 0-5,0 2-5,-3-4-26,3 6-13,0-10-55,1-8-70</inkml:trace>
  <inkml:trace contextRef="#ctx0" brushRef="#br0" timeOffset="407">22 80 67,'0'0'93,"0"0"-52,0 0-31,0 0 37,0 0-9,0 0-21,0 0-2,56-62-8,-40 55-1,-1 2 1,3 1-2,-3 4-4,4 0 9,-6 0-8,-2 4 3,-2 10 7,-7 4 7,-2 5 10,0 3-14,-8 0-2,-15-2-11,-2 1-1,-2-7 9,3-2-10,4-8 0,6-2 1,6-2 10,6-4-11,2 0 0,0 0-4,0 0-42,0 0-38,16 0 68,-1-2 4,3-2 11,-1 2 1,1 0 0,-5 2-1,-1 0-2,-3 0-4,-5 0 14,-4 6 3,0 4 74,0 4-5,-6 0-34,-13 2-21,0 2-8,-1-4-6,-1 0 3,4-4-11,1 0-2,3-4 7,3-2-14,2 0 7,3-4-32,5 0-21,0 0-54,0-12-86</inkml:trace>
  <inkml:trace contextRef="#ctx0" brushRef="#br0" timeOffset="1053">313 152 48,'0'0'118,"0"0"-80,0 0-20,0 0-3,0 0 25,0 0-10,0 0-5,0 36-24,0-22 12,0 2-13,0-2 0,0-2 0,0 0-3,0-2-4,0-2 4,0-2 2,7-4-17,-1-2-13,3 0-25,3 0 46,-4-6 10,1-6 0,1-2 0,-4 0 6,-2 0-7,1 2 2,-3 2 28,0 4-9,-2 2 9,0 4-29,0 0 0,0 0 0,0 14 7,0 6 44,0 2-34,0 2 21,0 4-9,0 0 7,-6 0-25,-3-1 2,-2-1-12,-1-4-1,-1-2-1,2-1-16,0-8 16,2-1-21,-3-2-20,4-1-95,1-5-65</inkml:trace>
  <inkml:trace contextRef="#ctx0" brushRef="#br0" timeOffset="1630">596 55 65,'0'0'143,"0"0"-90,0 0 6,0 0-14,0 0-17,0 0-5,0 0-9,0 11 48,0 7-36,0 7 10,0 3-35,0 5 16,-6 1-17,1 0-3,0-2-26,1-4-26,2-6 12,-1-2-51,-1-8-30,2-4-100</inkml:trace>
  <inkml:trace contextRef="#ctx0" brushRef="#br0" timeOffset="1910">487 202 113,'0'0'140,"0"0"-84,0 0-39,0 0 54,0 0-45,0 0 0,0 0-20,113-12-6,-84 12 0,7 0-6,-7 0-46,-9 0-120</inkml:trace>
  <inkml:trace contextRef="#ctx0" brushRef="#br0" timeOffset="2171">739 278 163,'0'0'134,"0"0"-98,0 0-21,0 0 11,0 0 6,0 0-32,0 0 12,42-4-10,-33-2 0,-3 0-2,2-4 0,-2 0-1,-4 0-16,-2-4-6,0 2-11,0 0 13,0 2-10,-6 4 29,-4 4 4,-3 2 26,2 0-6,-2 4-21,2 12 1,0 6-1,1 4 25,6 2 4,2 0 28,2-2-25,0-4 28,0 0-40,4-4-5,8-4-9,3-3-7,14-4 0,-2-6-73,-4-1-115</inkml:trace>
  <inkml:trace contextRef="#ctx0" brushRef="#br0" timeOffset="3326">985 224 93,'0'0'72,"0"0"16,0 0 4,0 0-10,0 0-34,0 0 8,0 0-21,-7 0 7,7 0-18,0 0 1,0 0 9,0-2-21,0-2 29,0 0-23,0 0-8,0-4-11,10-2-1,2-2-20,5 0 5,-4 2 16,3 2 0,-1 2-1,-5 2-2,2 1-4,-3 3 2,0 0 4,-4 0-11,-1 3 12,-4 7 2,0 6 8,0 0 13,0 6-21,-16 2 18,-3 0-20,-2 0 0,1-2-3,3-4 3,3-6-8,5-2 8,7-4 0,0 0-4,2 2 4,0 1-17,0-2 16,2-1-24,13 2 12,8-5-34,14-3-28,-1 0-34,-7 0-126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13.7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0 2,'0'0'82,"0"0"-20,0 0 1,0 0 5,0 0-29,0 0-1,-28 0-24,23 0 21,1 0 2,0 0-11,3 0 2,-2 0-7,0 0 21,3 0-35,-2 0 28,2 0-15,-2 0 5,2 0-11,0 0-2,0 0 2,0 0-14,0 0 3,0 0 4,0 0-14,0 0 8,0 0-2,0 0-67,0 0-100,0 0-91</inkml:trace>
  <inkml:trace contextRef="#ctx0" brushRef="#br0" timeOffset="1073">142 208 77,'0'0'121,"0"0"-69,0 0 8,0 0-16,0 0-3,0 0-6,0 0 4,0 0 7,0 0-24,0 0 10,0 0-21,0 0 25,0 0-27,0 0 8,0 0-16,0 0 0,0 0 5,0 0-5,0 0-2,0 0-11,0 0 11,6 2-4,0 12 4,3 2 2,-4 2 21,3 7-13,-8-1-8,0 6 4,0 2-5,-17 3 0,-12-3-66,-4 0 7,-6 2-11,7-8-15,6-8-86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22.7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270 0 13,'0'0'108,"0"0"-37,0 0 8,0 0-14,0 0-29,0 0 5,0 0-18,0 0 17,0 0-27,0 0 13,0 0-13,0 0 3,0 0 3,0 0-8,0 0 14,0 0-19,0 0 18,0 0-23,0 0 25,0 0-18,0 0 21,0 0-7,0 0-3,0 0 7,0 0-11,0 0 11,-4 0-24,-3 0-4,-1 4 7,-6 2-12,-1 4 1,-6 4 5,-1 4 0,0 3-7,0 2 7,-1 1-20,0 2 20,4 1-5,1-1-4,5-2 17,-1 2-8,3-2 1,5-2-8,1 2 8,3-1 0,2 1 0,0-2 1,0 2-1,0-2 15,0 0-15,5 1 17,3 0 5,1-1-12,3-1-10,0-1 0,-1-2 2,1-4-7,-1-5 15,-3 0-20,2-3-3,-3 0-20,-3-4-35,2 2-27,-4-4-6,4 0-66,-6 0-97</inkml:trace>
  <inkml:trace contextRef="#ctx0" brushRef="#br0" timeOffset="1849">357 289 12,'0'0'118,"0"0"-39,0 0-25,0 0 12,0 0-46,0 0 8,0 0-1,-4 0 5,4 0 4,0 0-20,0 0 5,0-2-21,0 2 9,0-2-8,0-2-2,0 0 2,0-2-2,6-2 1,6 2 0,-1-2 0,0 2 1,-2 2-9,2 0 18,-5 1-17,3 2 9,1 1-4,-4 0-4,1 0 6,-3 1 0,0 10 13,-1 3 34,-3 4-36,0 0 4,0 0-5,-5 4-15,-10-3 14,-5 3-16,0-2 7,-2 0-28,1-4 10,6-2 3,1-4 15,3-3 0,5-2-10,4-3 11,0 0-2,2 2-5,0 1-7,0 0 11,4 3-2,9-2-2,5 2 12,-1-2-12,4 1-7,1-3-20,2-1-32,-3 1-52,-5-1-33</inkml:trace>
  <inkml:trace contextRef="#ctx0" brushRef="#br0" timeOffset="2471">671 273 202,'0'0'179,"0"0"-113,0 0 9,0 0-46,0 0-13,0 0-1,0 0-13,-19 4 7,5 8 0,3 2-18,-3 6 24,3 1-24,3 5 16,3-2-7,3-2 0,2 0-8,0-4 8,0-2-4,7-2-4,3-2 16,4-2-20,-1-3 19,3-3-14,2-4-7,-2 0-7,1 0-12,-3-8-3,-3-9 26,-5-3 10,-2-2 3,-4-2-3,0-2 17,-2 0-7,-11 0 16,-1 3-20,1 3-5,3 4-1,2 4-1,6 6 0,2 4-87,0 2-225</inkml:trace>
  <inkml:trace contextRef="#ctx0" brushRef="#br0" timeOffset="3013">880 281 64,'0'0'171,"0"0"-60,0 0-44,0 0-15,0 0-23,0 0-8,0 0 30,-2-6-20,2 4 7,0 0-24,0 0 14,0 0-17,0 2 7,0-2-18,0 2-1,0-2 0,10 0-8,4 2 2,1 0 8,-1 0-9,-3 0 6,-2 0 2,-2 8-16,-3 2 16,-4 6 28,0 2-8,0 4 7,-11 3-26,-7 5-1,-2-2-7,1 1-9,-2-8-29,7-5 35,4-6 10,5-3 0,3-2 0,2 0-8,0-1 8,0 1-11,0 1 5,7 2 10,6-1-11,5 0 6,0 0-5,4-1-43,2-2-57,-3-3-32,-6-1-120</inkml:trace>
  <inkml:trace contextRef="#ctx0" brushRef="#br0" timeOffset="3680">1221 187 170,'0'0'156,"0"0"-42,0 0-4,0 0 2,0 0-37,0 0-11,0 0-5,0-6-30,0 6-9,-3 8-7,1 10-20,-2 7 16,0 8-11,1 5 4,1 0-4,0-3-28,2-1-8,0-4-19,0-4-13,0-4 7,0-4-19,0-4-1,0-1-55,0-8-73</inkml:trace>
  <inkml:trace contextRef="#ctx0" brushRef="#br0" timeOffset="4049">1395 217 179,'0'0'159,"0"0"-50,0 0-26,0 0 6,0 0-50,0 0-4,0 0 4,0 10-29,0 6-1,0 6-8,-2 6 8,2 4-6,-3 1 3,3 1-5,-2 0 9,2-4-10,-2-3-6,2-5-11,0-4-25,0-7 23,0 0-34,0-4-4,-2-3-75,-3-4-124</inkml:trace>
  <inkml:trace contextRef="#ctx0" brushRef="#br0" timeOffset="4350">1192 430 316,'0'0'137,"0"0"-72,0 0-24,0 0 4,0 0-44,0 0 13,0 0-7,84 0-7,-52 0 0,-1 0-6,0 4-13,-8 2-135,-8-4-231</inkml:trace>
  <inkml:trace contextRef="#ctx0" brushRef="#br0" timeOffset="4880">1559 91 45,'0'0'134,"0"0"-21,0 0-12,0 0 7,0 0-40,0 0-2,0 0-14,-4 0-22,4 0-20,0 5-8,0 9-2,0 8 0,2 6 32,7 8-30,0 5 24,-2 3-20,-3 6 2,-4-3-3,0 3-5,0-6-1,0-1-35,-4-7 34,-7-6-23,-1-2 24,-1-6-12,-1-6 13,4-2-2,-1-4-14,1-2-1,4-4-26,1-4 2,3 0-54,2 0-74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32.7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14 123 48,'0'0'47,"0"0"-16,0 0-4,0 0 18,0 0-3,0 0-8,0 4 18,0-2-16,0-2 15,0 0-28,0 0 32,0 0-22,0 0-6,0 0-11,0 0-7,0 0-3,0 0 4,0 0-20,8 0 14,11 2-4,10 0 17,8 2 24,13-2-23,2 0-5,9-2-4,-1 2-9,-2-2 6,-2 2 0,-9 0-12,-3-2 12,-6 3-8,-7-3 9,-2 0-7,-6 0 0,-5 0 0,-7 1-7,-3-1 0,-3 0-23,-3 2-53,1 0-23,-3 2-108</inkml:trace>
  <inkml:trace contextRef="#ctx0" brushRef="#br0" timeOffset="915">201 78 48,'0'0'117,"0"0"-35,0 0 6,0 0-10,0 0-22,0 0-24,0 0 15,0 0-18,0 0 17,0 0-27,0 0 14,0 0-20,0 0 5,-9 2 6,-5 5-24,-5 3 0,-2 2-15,-1 0 8,-2 2-48,4-2 29,2 0-11,2-3 9,6-4 14,-2 1 12,5-3 2,3-2 0,2-1-4,2 3 12,0-3-12,-2 0 13,2 0-15,0 0 6,0 0 0,0 0 0,0 0-17,0 1 17,0 3-14,0 0 13,0 2-8,8 2 6,1 1-6,3-1 9,1 2-23,-2-2-15,2-1 1,-2 5-4,-1-6 21,-1-1 3,-5-1 14,0-1 0,-4-1-3,0-2 6,0 2 0,0-2 22,0 0-15,0 0 8,0 0-7,0-4 8,0-4-7,0-5-9,0-2 1,0 2 0,0-4-1,0 2 0,0 1-1,0 3 7,0 1-12,2 2 3,0 1-12,3-2-36,4-1-18,-2 0-45</inkml:trace>
  <inkml:trace contextRef="#ctx0" brushRef="#br0" timeOffset="3926">1106 8 126,'0'0'158,"0"0"-83,0 0 5,0 0-5,0 0-10,0 0-29,0 0-2,0-8-2,0 8-16,0 0 22,0 0-27,0 0 24,0 0-35,-2 0 29,-1 0-29,-2 0 0,-3 12-6,-5 10 6,-5 6-1,-3 7-11,2 1 12,-2 0-49,6 0 8,1-8-5,6-2 14,3-8 1,1-4-1,4-4-19,0-4-5,0-3-13,0 0-83,0-3-57</inkml:trace>
  <inkml:trace contextRef="#ctx0" brushRef="#br0" timeOffset="4339">1096 0 77,'0'0'164,"0"0"-95,0 0-46,0 0 2,0 0-11,0 0 38,0 0 7,34 34 8,-22-16-31,0 2 27,2 3-32,-1 1 6,3 0-9,-5 2-15,2-2-5,-3 1-2,-2-6-12,-1 0 1,-3-2 5,-2-3-29,0 0 17,-2-5-15,4 0-17,-4 0-19,0-2-80,0-3-91</inkml:trace>
  <inkml:trace contextRef="#ctx0" brushRef="#br0" timeOffset="4677">1030 256 114,'0'0'144,"0"0"-113,0 0 26,0 0 18,0 0-20,0 0-32,0 0 2,74-15-24,-48 14 1,1-2 7,2 3-8,-2 0-2,4 0-8,-9 0-30,-7 0-145</inkml:trace>
  <inkml:trace contextRef="#ctx0" brushRef="#br0" timeOffset="4919">1379 62 222,'0'0'215,"0"0"-108,0 0-16,0 0 42,0 0-48,0 0-33,0 0-19,0-2-11,0 2-8,0 0-5,0 0-15,0 12 19,0 7-9,0 3-3,0 4 6,0 3-7,0 0 1,-4 1-1,0-6-8,-1-1 7,3-6-7,2-7 1,0-2-5,0-2 12,0-2-21,2-2 0,14 0-24,2-2-4,4 0 36,3 0-13,2 0 16,8 0-84,-6 0-35,-7 0-166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6.4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0 132 165</inkml:trace>
  <inkml:trace contextRef="#ctx0" brushRef="#br0" timeOffset="1803">850 0 217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5:25.3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0 147 101,'0'0'206,"0"0"-58,0 0-79,0 0 0,0 0-37,0 0 7,0 0-19,0 0-3,0 0 4,0 0-14,0 0 19,0 0-20,0 0 30,0 0-35,0 0 18,0 0-19,0 0 4,8 0-4,2 0 0,9 0-1,0 0 8,8 0-1,2 0 4,2 0-13,0-2 16,1 0-22,-6 0 9,-5 2-1,-2 0-71,-7 0-70,-6 0-97</inkml:trace>
  <inkml:trace contextRef="#ctx0" brushRef="#br0" timeOffset="638">2 263 332,'0'0'146,"0"0"-80,0 0 2,0 0-22,0 0-37,0 0-6,0 0 5,25-6 15,-11 6-7,3 0 17,4 0-27,6 0 16,-1 0-16,3 0-5,-3 0 2,1 0 7,-4 0-19,-3 2 9,-3 2-20,-3 0-108,-7 0-112</inkml:trace>
  <inkml:trace contextRef="#ctx0" brushRef="#br0" timeOffset="1366">655 3 142,'0'0'147,"0"0"-71,0 0-51,0 0 22,0 0-25,0 0 8,0 0-7,-60 0 18,50 0 6,4 0-21,-1 0 15,1 0-41,-2 0 28,2 0-27,-1 0 6,0 0-7,2 0 0,-2 3-1,3 1 7,-3-3-15,5 4 24,-2-4-30,2 2 33,2-3-10,-3 1-7,3 2 12,0-2-13,-2 3 2,2 1 5,0-1-4,0 0-6,0 0 12,-2 0-14,2-1 13,0 1-5,-2 3-2,-1 1 4,3-2 3,-2 2-7,2 2 27,0-2-27,0 2 19,0-3-14,0 1 8,0-4-13,0 0 9,0 0 3,0 0-12,0 0 3,0 0 6,0 0-13,0 2 13,0-2-20,0 2 20,0 0-10,0 0 0,0-2 0,0 2 0,0-4-12,0 0 12,0 0-19,0-2 19,0 0-13,0 0 4,0 0 9,0 0 0,0 0-2,0 0-3,0 0 4,0 0-3,0 0-3,0 0-4,0 0 5,5 0 9,4-6-5,-1 0 3,1 0-2,0 0 1,1 0 0,-1 2-3,2 0 15,-2 2-24,0 0 18,-1 2-13,0 0 7,-2 0-7,-1 0 7,1 0 0,-4 4-1,3 4 1,0 2-1,-1 0 2,0 0-2,-1 0 7,1 0-7,-2-2 1,-2 0 0,2-2 1,-2 0 7,0 0 24,0 4-32,0-2 30,0 2-24,0 0 26,0 0-31,-2 0 21,-7 0-2,-1 2 5,-6-2 7,-3 0-5,0-3 12,-1-1-26,-4-2 28,7 0-40,-4-4 22,6 0-23,1 0 0,3-1-23,5-9-51,6-7-2,0 0-98,0 3-132</inkml:trace>
  <inkml:trace contextRef="#ctx0" brushRef="#br0" timeOffset="5880">799 311 82,'0'0'142,"0"0"-82,0 0 36,0 0 18,0 0 2,0 0-65,0 0 4,0 0-15,0 0 2,0 0-12,0 0-21,0 2 26,0 0-24,0 2 14,0 3-24,-2 2 1,-3 4 7,3-3-11,2 4 2,0-2-11,0 1-15,0-2-33,0 0 7,0-1-48,0-2-24,0-4-95</inkml:trace>
  <inkml:trace contextRef="#ctx0" brushRef="#br0" timeOffset="6674">909 329 108,'0'0'139,"0"0"-93,0 0 23,0 0-8,0 0-41,0 0-10,0 0-3,0 11-2,-3-6 3,1 1-8,0 0 8,0-1-10,2 4 4,0-4 5,0 2-1,0-1-6,0-1 2,0 2 13,0-1-14,0-2-1,0 0 17,6 0-5,1-2 35,-1 0-18,4-2-28,-1 2-1,-3-2 2,3 0-10,-2 0 14,0 0-13,-1 0 8,1 0-1,-3-9 1,-2 1 0,0-2 20,1 1-8,-3-4-4,0 3-6,0-1-6,0 1 15,0 0-24,-9 2 9,0 3-11,0-2-11,0 5 5,-4 2-3,4 0-43,0 0-73</inkml:trace>
  <inkml:trace contextRef="#ctx0" brushRef="#br0" timeOffset="8394">1169 231 172,'0'0'261,"0"0"-125,0 0-21,0 0-18,0 0-9,0 0-43,0 0-19,0 0 7,0 0-13,0 0 22,0 0-29,0 0 3,0 0-9,0 0-14,0 0 4,2 0-11,18 0 1,9 0 12,5-4 0,3 2-43,4 2 19,-1 0-48,2 0-8,-9 0-100,-12 0-177</inkml:trace>
  <inkml:trace contextRef="#ctx0" brushRef="#br0" timeOffset="9249">1249 351 18,'0'0'193,"0"0"-68,0 0-47,0 0 12,0 0 6,0 0-42,0 0-1,0-2-10,0 2 22,0-1-39,0 1-4,0 0-22,9 0 0,11 0 0,5 0 7,4 0-7,2 0-7,1-3 6,-3 2-52,2-2-13,-12-1-133</inkml:trace>
  <inkml:trace contextRef="#ctx0" brushRef="#br0" timeOffset="9956">1880 82 20,'0'0'139,"0"0"-44,0 0 23,0 0 22,0 0-40,0 0-6,0 0-44,-2 0 8,0 0-25,-2 0-5,0 0 3,-5 0-25,-3 0 4,-1 0-1,-1 2-13,-1 2 15,1-2-17,1 0 14,0-1-7,-1-1-1,4 0 0,-2 3-1,3-3 8,3 0-20,4 0 26,-1 0-21,3 0 16,0 2-16,-2-2 8,2 0 0,0 0 0,-2 2 0,2 0-6,-2 4 15,0 0-26,-1 3 30,1-1-22,-1 2 18,-1 2-11,2-2 2,2 2 0,-2-2-8,2 2 19,0-2-8,0 2 6,0-2-15,-2 0 13,2 0-7,0-4 1,0 0-1,0-2 0,0-2 2,0 0-13,0 0 7,0-2 3,0 2-51,0-2 20,6 0-17,3 0 48,0 0 0,0 0-11,0 0 12,2-4 0,-2 2 0,2 2 7,-2 0-16,0 0 11,0 0-3,-3 0 1,2 0 0,-2 2 0,-2 4 1,1 0-4,-1 0 10,0 0 13,-4 2-11,0-1 40,0 0 3,0 1-1,0 2-21,0-2-13,-11 2 4,-1-4-11,-5 2 9,2-2-12,-3-1-6,3 2 0,-1-6-2,3 1-31,-1-2-24,3 0-11,0 0-24,4 0 19,3-7-51,2 0-113</inkml:trace>
  <inkml:trace contextRef="#ctx0" brushRef="#br0" timeOffset="11300">1939 317 113,'0'0'194,"0"0"-81,0 0 14,0 0-16,0 0 3,0 0-50,0 0 18,0-2-27,0 2 16,0 0-35,0 0 7,0 0-18,0 0-19,0 0-6,0 2 11,0 10-27,0 3 32,0-1-19,0 4 4,0 0-2,0 0-30,0-1-16,0-3-31,0 2-45,0-6-33,0-4-196</inkml:trace>
  <inkml:trace contextRef="#ctx0" brushRef="#br0" timeOffset="12036">2155 303 253,'0'0'125,"0"0"-24,0 0-13,0 0-23,0 0-4,0 0-27,0 0 21,-22 0-14,17 0 24,-2 0-58,1 0 16,-1 0-23,-2 0 15,2 5-15,-1 0 1,1 4-7,1-2 13,0 4-14,2-2 11,0 0-12,2 1 12,-1 1-13,3-4 9,0 1-17,0 0 3,0-3-15,0 0 10,0-1 0,3-1 18,1 1-22,2-2 21,2-1-17,-2 2 18,1-2-8,-1-1 9,-1 0-1,2 3-4,0-3 3,-1 0 4,0 0-10,2 0 2,-4 0 5,1 0-9,-1 0 9,-2 0-5,-2 0 6,0-7 1,0 4 1,0-1 11,0 0-13,0 0 19,0 0-18,-9 4-2,-2 0 1,-2 0-18,-1 0-10,-1 4-22,2 4-50,1-2-188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0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228 19 123,'0'0'117,"0"0"-52,0 0 4,0 0-26,0 0 2,0 0 33,0 0-48,-11-16 19,4 14-3,-2 2 2,1 0-35,-2 0-4,-3 0-9,-3 0-2,-1 0 1,-6 14-19,1 8 13,-2 4-25,2 4 4,3 2-20,4 0 2,6-7 11,6-3 12,3-4 22,0-3-8,6-4 6,9 0 0,5-4-3,0-4-14,2-3 14,-1 0-9,-2 0 9,-3-3 5,-3-4 0,-5-4 0,-6 2 2,-2-4-1,0 2 1,0-1 13,0-2-14,0 4 8,-6-2-8,2 3 0,2 4 0,2 2 1,0 1-2,0 2 7,0-2-15,0 2 7,0-2 1,6 2-4,6 0 5,1 0 0,-1 0-6,1 0 6,-5 4-8,2 6 8,-6 0 15,-2 1 50,-2-1-31,0-1 0,0 1-20,0 1-7,0-1-7,0-2-21,0-5-43,0 0-102,7-3-98</inkml:trace>
  <inkml:trace contextRef="#ctx0" brushRef="#br0" timeOffset="614">389 99 130,'0'0'185,"0"0"-80,0 0-36,0 0 2,0 0-45,0 0-15,0 0-10,0-2-2,0 14 2,0 2 0,0 3-1,2 0 1,0-3-2,4-5-4,2 0-2,-2-4 5,1-1-5,1-1-3,2-3-6,-1 0-27,1 0 27,4-8 15,-1-9 2,1-1-3,-3 0 9,0 1-14,-2 3-9,-2 4-26,-1 6-41,1 4-67,-3 0-18</inkml:trace>
  <inkml:trace contextRef="#ctx0" brushRef="#br0" timeOffset="991">734 131 75,'0'0'130,"0"0"-81,0 0 6,0 0 10,0 0-22,0 0-27,0 0 1,-20-24 1,9 24 12,2 0-30,-2 8-1,1 6-6,4 3 2,2-1 4,4 2-2,0-4-3,0-4 8,0-2-11,10-1 8,2-4-5,-1-3-9,0 0 2,-2 0 5,0 0 3,0 0 3,-3-5-13,-1-5 15,0-3-29,-5 4-2,2-5-53,-2 1-11,0 3 5,0 1 48,0 6 42,0 0 9,2 3 1,0 0-3,3 6 34,1 8-7,0 0-6,1-2-5,2-2 9,-3-2-9,4-2-22,-4-5 13,1-1-14,-1 0 22,3 0-9,-2-1 7,2-12-20,-3 2 0,1-4 0,2 1-16,0 0 0,-3 5-8,3 4 23,-1 1-11,-2 4 11,0 0-5,1 0 6,-3 5 7,4 8 23,-4-1 21,0 2 1,1-1-2,-3-2-21,-2 0-1,0-1-28,0-2 8,0-1 1,0 1-10,0-1 1,-5-5-8,1-1 8,4-1-1,0 0 0,0 0-42,0-11 20,0-3-45,9 0 6,9-1 17,9 5 12,-6 2 6,-2 4-44</inkml:trace>
  <inkml:trace contextRef="#ctx0" brushRef="#br0" timeOffset="1794">1234 182 124,'0'0'133,"0"0"-22,0 0-62,0 0 9,0 0-19,0 0-13,0 0 31,-18-38-39,12 34 3,-1 4-21,0 0 0,-2 0-4,-1 0 3,-2 8-19,1 6 19,2 4-9,0 0 5,5 3-1,4-5 12,0-3-17,0 0 16,0-8-14,4 0-2,5-5 5,2 0-22,0 0 28,1 0 0,-1-12 0,-1-7 6,0 0-5,-1-5 14,-5-2-15,0-3 17,-2 0-16,1-1 6,-3 4-7,0 6 0,0 8 0,0 4 7,0 6-14,0 2 1,0 0 5,2 14-30,1 8 31,-1 6-6,0 4 6,0 3-1,3 12-24,-1-7-83,0-11-104</inkml:trace>
  <inkml:trace contextRef="#ctx0" brushRef="#br0" timeOffset="2282">1422 133 202,'0'0'208,"0"0"-100,0 0 3,0 0-36,0 0-63,0 0-12,0 0-39,-25 20 26,21-11-22,-2 1 9,6-2 0,0-2 6,0-2-6,0-1-13,10-3 6,1 0-28,3 0 18,-1 0 4,0-11 28,-2 1-11,-2 2 12,-2 2 9,-3 2 1,-2 4 1,-2 0-1,3 0 26,1 10 23,3 6-4,-1 2-32,11 5-13,-2-7-14,-1-5-116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3.4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 0 140,'0'0'127,"0"0"-17,0 0-12,0 0-29,0 0-39,0 0-28,0 0-2,-8-2 0,8 24 15,0 4 25,0 6-39,0 3 19,0 0-20,0-2 0,0-3-19,4-1-39,0-2-15,1-9-70,-3-9-120</inkml:trace>
  <inkml:trace contextRef="#ctx0" brushRef="#br0" timeOffset="261">166 167 276,'0'0'135,"0"0"-55,0 0-4,0 0-4,0 0-43,0 0-1,0 0-27,0-4-1,-5 7-8,1 6-12,0 4 20,1-2-13,3 0 12,0-4-1,0 1-5,0-3-12,0-1-3,3-4-11,3 0 21,1 0-5,-1 0 3,1 0 12,-1 0 4,0 0-8,1 0 7,0 1-2,2 11 2,0-1-1,1 6 0,10 2-26,-2-4-126,-3-7-117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4.1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16 64,'0'0'158,"0"0"-73,0 0-38,0 0 25,0 0-45,0 0 28,0 0-35,-25-16 19,8 16-17,1 0-11,-1 0-11,1 0 2,1 2-4,1 8-1,3 0-7,5 2-17,1-2 20,5 3-18,0-4 11,0 1 5,9 0 9,4 0-6,1 1 15,-1 0-13,-1 1 11,-2 3-3,-1-1-2,-5 1 3,0-1-5,-4 0 12,0-2 23,0-2-15,-10 0 10,-3-2-29,-3-2 9,3 0-8,2-6-4,6 0-41,3 0-55,2-12-186</inkml:trace>
  <inkml:trace contextRef="#ctx0" brushRef="#br0" timeOffset="434">206 94 129,'0'0'154,"0"0"-57,0 0 6,0 0-42,0 0-52,0 0-1,0 0-8,3 41 5,1-23-4,1 1-2,-1-6 1,3 1 0,-1-3 0,4-5 0,-2-1-1,3-2-7,1-3 8,-1 0-40,2-3 39,-2-8-10,-2-7 10,-3 0 1,0 0-1,-4-1-15,-2 7-17,0 3 25,0 4-90,0 5-88</inkml:trace>
  <inkml:trace contextRef="#ctx0" brushRef="#br0" timeOffset="782">485 80 224,'0'0'125,"0"0"-64,0 0 7,0 0-19,0 0-48,0 0-1,0 0 0,0 0-19,0 16 18,0 3 2,0 1 2,-3 3 3,-1-4-7,2-2 8,0-3-9,2-5 2,0-5 0,0-1 0,0-3 1,0 0-2,0 0-10,0-12 11,0-5-31,8-4 15,2-1-26,-2-4-20,-2 7-6,4 1 19,-4 5 48,1 8-4,-3 5 5,2 0 0,4 0 26,-1 11 11,-1 5 44,-1 2-7,2 3-8,-2-5-23,-3-2-21,-2-4 3,0-3-24,-2-6 11,3-1-10,-3 0 2,2 0-4,3-1-1,-1-16-14,3-2-27,-1-7-21,1 4-5,2 4 22,-2 4 0,1 8 39,-1 4 0,0 2 7,0 0 0,-1 12 19,1 9 37,-3 4 38,4 2-29,-6 0-48,2-4-14,-2 2-3,0-5-14,7-4-57,-3-8-83,4-8-196</inkml:trace>
  <inkml:trace contextRef="#ctx0" brushRef="#br0" timeOffset="1410">908 68 312,'0'0'122,"0"0"-54,0 0-27,0 0-18,0 0-23,0 0 10,0 0-20,-67 36 10,61-14-2,4 1 4,2-5 2,0-1-4,0-3 9,2-4-9,9-4 0,3-4 0,-1-2-22,1 0 9,-1-6-23,-1-10 3,0-1-25,-5-1-4,-3 4-10,0 4 40,-4 4 32,2 6 15,-2 0 2,0 0-16,0 11 61,6 5-34,-2 0-11,7 4-17,0-6-65,-2-6-226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6.0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58 122 93,'0'0'225,"0"0"-87,0 0-57,0 0-3,0 0-54,0 0-24,0 0-3,9-10-23,-1 4 13,6 0-2,-1-2 9,-1-2-16,-3 0 16,-6-2-15,-3-2 11,0 0-2,0 2 12,-8 2 1,-5 4 6,-5 4 42,2 2-12,-1 0-34,4 16 6,0 8-18,2 6 14,2 2-5,4 2 1,5-5 1,0-3 2,0-3 2,5-3-12,9-6 16,1-4-20,8-6-4,-2-4-58,-4 0-140</inkml:trace>
  <inkml:trace contextRef="#ctx0" brushRef="#br0" timeOffset="424">58 122 165,'118'-42'142,"-118"48"-88,0 4 15,2 6 3,0 2-37,-2-1-22,0 2 2,0-4-14,0 0-1,0-4 0,0-2-1,0-5-35,0-3 21,0-1 1,2 0-19,4-7-3,1-11-74,5-7 23,0-3 20,2 3-27,-2 3 85,2 4 9,-5 10 19,2 6 21,-3 2 17,1 2 2,0 16 6,-1 6 18,0 2 17,-2-1-58,-1 1-4,-3-1-38,-2 0-6,0-4-63,0-9-89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7.2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64 143,'0'0'169,"0"0"-51,0 0-21,0 0-18,0 0-17,0 0-17,0 0-15,0 0-21,-2-38-8,2 32 9,0 0-20,9 2 12,9-2-9,2 4 1,1 2 6,2 0-7,-3 0 0,-2 2 7,-7 8-6,-2 2 5,-5 0 2,-4 4 29,0 4-18,0 2 17,-21 6-18,-6 4-5,-2 2-6,0-1-11,6-3 3,8-8-2,6-4 9,4-1-2,5-7-4,0-1 2,0 0 4,2-1-26,12-2-28,2-2 19,4-2-9,-1-2-2,6 0-38,-7 0-48,-5 0-150</inkml:trace>
  <inkml:trace contextRef="#ctx0" brushRef="#br0" timeOffset="548">291 56 212,'0'0'178,"0"0"-92,0 0 18,0 0-10,0 0-33,0 0-38,0 0-23,-29-2-5,17 22 5,1 6-13,-1 4 1,4 2 12,3 0-1,5-3 1,0-3-1,0-4 1,0-1 0,9-6-7,1-2 13,0-5-15,1-3 5,3-5-26,-1 0-21,1 0 24,-3-18 18,-1-4 9,-4-3-7,-6-6 14,0 0-17,0 3-10,-10 2 20,2 8 0,-1 2 0,1 8 0,4 2-6,2 4-28,-2 2-138</inkml:trace>
  <inkml:trace contextRef="#ctx0" brushRef="#br0" timeOffset="1013">291 56 217,'124'18'167,"-124"-20"-85,0-2 3,0 2 13,0 0-46,0 0-33,0 2-10,2 0-9,1-2 0,1 2-9,5 0 9,1-2-17,4 2 17,1 0-12,1 0 11,-3 0 1,-1 10-1,-3 2 0,-5 0 1,-2 4 4,-2 4-3,0 2 23,-11 6-24,-9 4 13,-1 4-13,-2-4-14,7-6-2,5-6 2,5-4 12,6-4-9,0-4 11,0 0-7,0 0 6,13-2-11,3-2-28,7 0-50,-4 0-63,-3 0-184</inkml:trace>
  <inkml:trace contextRef="#ctx0" brushRef="#br0" timeOffset="1967">687 279 9,'0'0'144,"0"0"-30,0 0-32,0 0 45,0 0-34,0 0-18,0 0-15,0 0-12,0-1 1,0 1-40,0 0-9,0 0-3,0 1-19,0 12-7,0 5 29,0 4-11,0 4-14,-2 0-15,-2 2-12,-2 2-12,3-6-123,-1-6-66</inkml:trace>
  <inkml:trace contextRef="#ctx0" brushRef="#br0" timeOffset="2418">828 328 325,'0'0'140,"0"0"-52,0 0 12,0 0-2,0 0-63,0 0 2,0 0 8,0 0-16,-2 0-3,-7 0-26,-2 0 0,-2 12 0,-3 4-7,3 4-6,4 0 0,0 0-10,6-6 10,1-2 0,2-4 1,0-4 2,0 0-40,0-2 31,9 0-58,0-2 43,0 0-30,-2 0 48,-5 0-7,-2 0 22,0 0 1,-5 0-30,-26 2 8,2 6-34,2 2-100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7.9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48 209,'0'0'109,"0"0"-65,0 0-42,0 0 9,0 0-11,0 0-1,0 0-12,40-48-27,-36 48-61,-2 0-52</inkml:trace>
  <inkml:trace contextRef="#ctx0" brushRef="#br0" timeOffset="348">0 48 87</inkml:trace>
  <inkml:trace contextRef="#ctx0" brushRef="#br0" timeOffset="4627">3284 387 5,'0'0'121,"0"0"-61,0 0-25,0 0-35,0 0-16,0 0-94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1.7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206 41 111,'0'0'106,"0"0"-3,0 0-28,0 0 18,0 0-41,0 0 3,0 0 4,-23-13 6,23 13 7,0-3-32,0 3 12,0 0-37,0 0 12,0 0-27,0-2 4,0 2-4,0-1-33,0-2-45,0-1-56,14-1 56,-1-1-44,-4 2-101</inkml:trace>
  <inkml:trace contextRef="#ctx0" brushRef="#br0" timeOffset="562">157 239 68,'0'0'170,"0"0"-60,0 0 5,0 0-24,0 0 13,0 0-38,0 0 12,0-2-39,0 2 0,0 0-38,-3 0-1,1 8-11,-6 12 11,-1 10-1,-7 6-6,-2 5-8,-19 15-61,6-11-37,-2-7-173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6.8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314 3 68,'0'0'75,"0"0"22,0 0 14,0 0-7,0 0-12,0 0-20,0-3 10,0 3-31,0 0 8,0 0-29,0 0 9,0 0-26,0 0 6,-11 0-19,-3 0-20,-7 0 7,-2 0-34,-4 8 3,-2 0-25,2 0 40,2-4-8,3-2 27,4-2-3,2 0 1,3 0 12,5 0 0,0-2-7,4-2 14,2 2 0,2 0-5,0 2 13,0-2-14,0 2 8,0 0-9,0 0 0,0 0 0,0 0-20,0 2 10,0 14-10,0 4 20,0 3 4,0 1 16,-4 4-8,-3-2-11,1-1 5,1 1-5,0-2-1,1 1 2,4-6-4,0-2 12,0 0-23,0-7 13,0 0-7,0-5-22,0-1-62,0-1 2,0-2-66,0-1-117</inkml:trace>
  <inkml:trace contextRef="#ctx0" brushRef="#br0" timeOffset="556">0 182 191,'0'0'164,"0"0"-115,0 0-20,0 0 21,0 0-39,0 0 10,0 0-20,52-2 23,-29 2-24,-1 0 0,5 0 1,0 4-1,0 4-6,4 2-70,-7 0-50,-4-2-120</inkml:trace>
  <inkml:trace contextRef="#ctx0" brushRef="#br0" timeOffset="820">383 167 143,'0'0'202,"0"0"-100,0 0-44,0 0 0,0 0-41,0 0 3,0 0-3,-22 59-16,12-36-2,2-4 13,1 1-25,0-2-15,4-4-28,3-9-58,0 0-50</inkml:trace>
  <inkml:trace contextRef="#ctx0" brushRef="#br0" timeOffset="1422">408 109 87,'125'99'60,"-125"-99"-58,0 0 9,0 6-11,0 8 13,0 0-12,0 2 12,-4 2-5,-5-2 7,1-1-14,2-2 0,-1-5 5,3-2 24,0-5 45,2-1-38,2 0-6,0 0-23,0 0 20,0-3-28,0-9-21,6-2 0,5-4-3,1 1-5,3 0-50,3 1 31,-3 4 16,1 6 25,-1 4-2,-4 2 7,3 0 2,-5 0 7,-3 14 14,-1 0 13,-2 2 52,-3-2-9,0 2-8,0-5-32,0 0-8,0-5-16,-6-2-3,6-3-1,0-1-8,0 0-2,0 0-6,0 0-5,0 0-60,8 0 11,5 0 18,5-1 3,-5 1-90,1 0 22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9.0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172 211 68,'0'0'102,"0"0"-77,0 0-2,0 0-1,0 0-11,0 0-11,0 0-6,0 0 6,-122-11-4,107 31-2,-1 3 10,5 0-10,7 2 7,0-4-1,4-3 0,0-6-5,6-6 5,4-4 0,6-2 21,4 0-8,0-10 13,0-8-25,2-5 22,-1-3-13,-4-4 8,-1-3-1,-3-2-7,1-2 15,-5 1-23,-5 1 37,0 5-28,-4 7 18,0 9-23,0 6 6,0 8-12,0 0-12,0 0-14,0 14-11,0 10 35,0 7 4,0 3 3,0 5-4,-2-3 10,2-5-10,0-7 0,0-4 0,12-6 7,1-7 14,3-2-22,-1-3 11,5-2-9,0 0 2,2-8-4,-1-9 0,-4-2-23,-5 0-25,-6 1-4,-4 4-39,-2 2 18,0 9 73,-6 3 27,-8 0 4,1 15-3,-1 4-10,5 8 6,5 1 2,4 1-4,0-2 7,2-3-28,14-4-2,13-6 1,-5-5-94,-4-7-143</inkml:trace>
  <inkml:trace contextRef="#ctx0" brushRef="#br0" timeOffset="697">793 204 405,'0'0'171,"0"0"-83,0 0 3,0 0-3,0 0-60,0 0-28,0 0-5,0 11-29,-3 17 29,-7 6-3,-4 7 8,1 1-16,-3 5-30,5-4-45,0 6-29,4-12-59,5-11-37</inkml:trace>
  <inkml:trace contextRef="#ctx0" brushRef="#br0" timeOffset="945">749 156 168,'0'0'155,"0"0"-105,0 0-49,0 0 6,0 0 4,0 0-12,0 0 2,112-46-1,-93 46 18,-4 0 10,1 13 8,-3 1-9,-4 1 25,-2 4 0,-5 2-6,-2-2-45,0-1 5,-2 4-4,-9-7-4,-3-2-16,3-5-4,2-4 15,4-4-28,5-4-20,0-12-100,0-4-44</inkml:trace>
  <inkml:trace contextRef="#ctx0" brushRef="#br0" timeOffset="1217">1058 186 59,'0'0'124,"0"0"34,0 0-88,0 0-3,0 0-34,0 0-7,0 0-25,42 83-1,-42-79-8,0-2 7,0-2-17,-2 0 17,-2-4-34,1-12-7,3-2 4,0-4 5,0 7 23,7 3-6,6 3 15,3 5 1,-1 3-7,5 1 8,1 0-2,4 0 1,-2 1-1,0 6-1,3-1-12,-9-2-38,-1-3-39,-3-1 77,-8 3 14,-3-3 22,-2 1 41,0 3 53,0 1-23,0 0-48,0 4-10,0-1-34,0-2 6,2 3 0,3-5-11,-1 0 4,3-4 0,-1 0-7,1 0-7,0 0 6,2 0-2,-3-12 9,2-3-7,-8-3 7,0 0-11,0 1 0,0 1-7,-10 6 11,1 6 8,3 4-8,4 0-56,-1 5-66,3 9-37</inkml:trace>
  <inkml:trace contextRef="#ctx0" brushRef="#br0" timeOffset="1772">1658 124 332,'0'0'95,"0"0"-26,0 0-12,0 0-26,0 0-31,0 0-43,0 0-29,-42-14 36,36 41 36,0 2-3,2 5 2,2-2 1,2-1-6,0-7 6,0-5-23,0-7 16,0-6-7,9-6 14,0 0-22,0 0 14,-3-6 8,4-6 0,-4-1 0,-1 1-13,-1 6 13,0 6-10,-2 0 4,1 4 6,-3 19 47,0 9 36,0 5-12,0 3 0,-3 1-41,-7-1 0,-1-5-24,1-7-2,2-5 8,1-10-6,1-5 1,0-8 17,4 0-21,0 0-3,2-21-7,0-6-49,0-9 33,10-5-36,5-4-8,3 1-48,1 3 44,0 9 41,1 7 20,-3 7 9,1 8 1,0 6 8,-2 1-7,-1 3-1,-1 0 1,-1 0 6,1 3-6,-6 3 5,-1 4 28,-3-2 1,-2 2 52,-2 0-37,0-1-4,0-1-34,0-2 2,0-2-12,0-2-4,0-2-6,0 0 7,0 0 1,0-2-22,8-12-41,-2-5-18,5-5 31,3 0-41,3 1-4,1 2 30,4 6 63,-2 4 2,-1 7 9,-2 4-8,-1 0 64,-5 0-37,-3 7-28,-2 3 16,-4-1 41,-2 0 25,0-5-35,0-3-1,0 2 6,0-3-3,0 1 0,0-1-49,0 3 0,-2 1 10,-4 3-20,2 3 9,2 2 1,2 0-7,0-2-8,0-4 8,0 0-15,0-4 14,0-2-14,4 0 2,4 0-13,-2 0 33,1-6-1,-3-6 1,0 0-12,1 0-27,-2-1-1,-1 3-9,0 3 34,-2 6 15,0 1-8,0 0 3,0 0 5,0 1 0,0 12 30,2 0 5,0-2-16,0 2 18,3-5-36,-1-2 4,3-4 1,2-2-6,0 0 1,-1 0-1,3-6 0,-2-6-5,-1-3-11,1-1-30,3 2-25,3 2-28,3 2 54,5 6 45,-4 4 45,-3 0-43,-3 1 7,-9 13 9,1 3 47,-5 0 9,0-6-27,0 0-5,0-3-36,0-2 4,0-4-10,0-2-1,0 0-6,3 0 7,-1 0 0,0 0-19,2-4 1,-1 0-38,1-1 20,-2 5-23,0 0 32,0 0-12,1 0-45</inkml:trace>
  <inkml:trace contextRef="#ctx0" brushRef="#br0" timeOffset="3124">2497 159 77,'0'0'184,"0"0"-52,0 0-39,0 0-67,0 0-17,0 0-2,0 0-14,-53 51 16,45-32-10,4 3 2,2-7 9,2 0-9,0-3 0,0-3 5,0-3-6,6-2 0,6-4-36,-1 0-8,3 0-18,-5-10 27,-1-7-3,-1 3 15,-2 0 13,-3 4 10,-2 4 10,0 4 48,0 2-22,0 0-35,0 6 52,0 10-23,2 0-5,0 0-24,3 1-1,-1-5-22,7-4-55,1-4-53,-4-4-51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4:42.8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61 127,'0'0'131,"0"0"-40,-14 0-3,10 0-40,0 0 15,-1 0-32,3-2 28,2 2-22,0 0 8,0 0-20,0 0-7,-2 0-8,2 0-10,-3 0-8,1 0-25,2 7 27,0 3-12,0 2 10,0 0-25,0-3 10,11-2-20,2-3 10,1-2-3,1-2-9,3 0 38,-3 0 5,1-4-9,-3-8 11,-7-2 0,-4 0-13,-2-3 13,0 1 0,-6 2 0,-7 0 1,-5 6 6,3 2 6,2 4-7,0 2 7,-1 0-13,3 4-7,5 12-5,1 0 11,3 2 0,2-1-8,0-1 8,0-6-3,11-2 3,0-1-2,0-7 3,0 0 1,-2 0 6,0 0-6,-5-3 0,-2-9 6,-2 0-6,0-2 0,0 1 6,-6 5-4,1 2-2,1 4-1,2 2 0,2 8-88,0 11 30,0-1-152</inkml:trace>
  <inkml:trace contextRef="#ctx0" brushRef="#br0" timeOffset="5182">83 51 18,'0'0'122,"0"0"-71,0 0 8,0 0-9,0 0 1,0 0 11,0 0-19,3-26 13,-3 22-27,0 0 27,0 0-34,-3 2 24,1 2-30,2 0 16,-2 0-13,2 0-6,0 0 0,0 0-13,0 0 0,0 0-31,0 0 0,0 2-4,0 6-31,0 0-89,0-6-220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1:32.4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637 0 48,'0'0'62,"0"0"-49,0 0 5,0 0-17,0 0 2,0 0 3,0 0-9,62 28 9,-53-24-12,-1 0-8</inkml:trace>
  <inkml:trace contextRef="#ctx0" brushRef="#br0" timeOffset="17057">0 8 17,'0'0'41,"0"0"16,0 0-36,0 0 18,0 0-23,0 0-16,0 0-23</inkml:trace>
  <inkml:trace contextRef="#ctx0" brushRef="#br0" timeOffset="17502">0 8 137</inkml:trace>
  <inkml:trace contextRef="#ctx0" brushRef="#br0" timeOffset="18041">139 62 108,'0'0'172,"0"0"-54,0 0-20,0 0 1,0 0-50,0 0-28,0 0-5,0 0-16,0 0 0,0 0-6,0 0-17,2 0-101,0 0-42</inkml:trace>
  <inkml:trace contextRef="#ctx0" brushRef="#br0" timeOffset="73795">1309 215 42,'0'0'95,"0"0"-64,0 0-16,0 0-15,0 0-34,0 0-68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4:45.0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0 110 15,'0'0'148,"0"0"-45,0 0-67,0 0 1,0 0-24,0 0-6,0 0-1,7 10-7,-3-8 1,-2 2-1,2-4 1,-1 2 0,2-2 0,1 0 1,3 0 22,7-2-22,-1-8 20,-1-2-21,-1 0 6,-4 1-6,-5-3-10,-4 0 10,0 2 6,0-1-4,-13 1-1,-2 3-1,1 4 1,1 5 8,1 0-9,4 1-39,1 16 14,1 4 13,6 5 11,0-1 1,0-3-7,0-2 8,4-5-1,5-3 0,1-4 16,2-4 4,1-2-4,-1-2-6,1 0-10,-2 0 0,-4-12-3,-3-4 2,-4-3-39,0-1 23,0 0 3,-16 5 12,3 1 2,-1 4 0,6 6 16,1 4-16,1 0 0,4 4-14,-1 12 13,3 2-6,0 1 7,0-3 1,3-2-1,5-6 1,3-6 16,-2-2 19,0 0-23,0 0-11,0-6 8,-5-10-10,-1-2 0,-3-1-5,0 1-12,0 4 6,0 4-93,-5 6-127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5.5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 29 54,'0'0'124,"0"0"-62,0 0-10,0 0-12,0 0 2,0-8-26,0 8-5,0 0-1,0 0 13,0 0 41,0 0-9,0 0-18,0 0-17,0 0 8,0 0-17,0 0 8,0 0-18,0 0 16,0 0-16,5 0 11,0 0-3,1-3-2,3 2 7,-3-2 1,4 3-1,-3-1-14,0-2 10,2 3-10,3-1 8,-2 1-8,1-2 1,1 0 6,0 2-6,0 0-2,1 0 2,1 0-6,-2 0 14,-2 0-10,2 0 2,-1 0-1,0 0 0,0 0 1,-2 0 11,0 0-11,-1 0-2,-1 0 7,-3 2-9,-2 1 9,-2 0 3,2 1 1,-2 2 3,0-2-6,0 1 0,0-1 5,2 3-11,-2-4 3,0 0-3,0 2-1,3-1 0,-3-2 1,0 0 0,0 2-1,0 0 2,0 2-2,0 2 2,0 0-1,0 2-2,0 0-4,0 0 4,0-2 1,0-1-1,0 1 0,0-2-4,0-2 4,0 0-8,0 2 8,0-2-21,0-2 22,0 2-18,0-2 17,0 0 0,0 0 1,0 0 1,0 0-1,0 2 0,0 0-5,0 0 5,0 0-16,-3 2 16,1-2-12,0 0 12,0 0 0,2-2 0,0 0 1,-4 1 0,2 1 4,-3 0-4,-1 0-2,-1 2-7,-1 2 8,1-2-7,-2 0 7,2-2 7,3 0-6,-3 1 21,3-1-21,-3-3 5,1 3-6,0 0 0,-1-2-16,-1 2 16,0-1 0,2-3 0,1 1 11,-1-1 3,-2 2 9,2 2-22,0 0 5,0 0-6,-1-1 0,0 1-1,3-2 0,-1 2 0,-1 0 1,2-1 6,-3-2-5,-2 2-2,-1-2 2,-1 4-2,-1-1 1,4 0-7,-1 0-15,1-3 17,4-1 4,0 3 1,0-3 0,0 0-10,0 0 9,2 0-3,-4 0 3,2 0 0,2 0-5,-2 0 6,2 0 0,-1 0 11,1 0-11,2 0 1,0 0 1,0 0-4,0 0-8,0 0-22,0 0-76,0 0-81,0 0-84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7.1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0 152,'0'0'124,"0"0"-28,0 0-28,0 0-3,0 0-3,0 0-3,0 0 5,0-4-21,0 4-4,0 0-27,0 0 6,0 0-12,0 0 17,0 0-4,0 0 6,0 0-7,0 4-9,0 4 4,0 6-13,0 2 12,8 6-11,-2 0 0,0 4 6,-2-2-6,0 0 1,-2 3-2,2-3 0,-2-2-24,0 1 1,-2-4-12,0-1 12,0-5-27,0-4 18,0 0-30,0-5-6,0-3-13,-2-1-4,-4 0-49,2 0-55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7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0 350 93,'0'0'34,"0"0"-32,0 0 8,0 0-10,0 0 25,0 0 2,0 0 8,27 0 17,-17 0-2,1 0-7,1 0-12,-1 0 15,2-1-32,-2-5 8,2 2-6,-1-3 0,-1 1-8,2 1-2,-2 1 5,2-3-10,-3 4 7,2-4-7,-1-2-2,-1 0 3,0-4-3,-3 1 2,-1-2 4,-1 0 11,-2 1 10,-3-1 1,2 0-8,-2 2 7,0-2-19,0 2 1,0-2-7,2 3 0,-2-1-1,2 0 1,0 0 6,-2 2 0,0 2 15,0 0-13,0 2 28,0 2-7,0 0 5,0-1-16,0 1 0,0 0-1,0 2-17,0-2-1,0 2 6,0 0-12,-2-1 5,0 2-2,0-3-4,0 1 0,-1 0 1,-2 1-3,3 0 9,-2 2-5,2-3 4,-1 3-9,1-1 10,2-2-8,-2 3 8,0-1-1,2 1 0,-2 0 0,2 0 0,0 0 1,0 0-15,-2 0 14,2 0-25,0 0 17,0 0-11,0 0 7,0 1-1,0 6 1,0-1 12,0-1-8,4 4 9,5-1-4,-1 0-4,4-1 10,-1 3-2,0 0 0,0 0 0,-2 2 0,-5 0 1,-2-2-2,-2 2 3,0-5 4,0 1 1,0-2 16,0 0-14,-6 0 11,0 0-20,-1-2-12,-3 0-7,4 0-27,2-2 9,-1-2 6,1 0-13,2 0-34,0-10-13,2 0-69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8.5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0 157,'0'0'181,"0"0"-124,0 0-26,0 0-2,0 0 21,0 0-20,0 0-9,2-3 39,-2 10-25,2 6-11,2 3-15,2 3 3,-3-1-11,1 2-2,-4-2-32,0 1-26,0-3-13,0-4 3,0-4-8,0-4-42,0-4-18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8.8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0 195,'0'0'179,"0"0"-107,0 0-55,0 0 9,0 0-14,0 0 4,0 0-16,13 68 1,-11-48 9,-2-2-3,0 2 8,0-1-15,0-3 4,0 2 5,0-4-10,-4 2 2,-3-4-2,1 0 1,-1-5-13,-1 1-8,1-1-21,-1-4 17,-2 3-5,4-4 0,0 2-19,0-1 8,0-2-44,2 2-69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9.2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259 18 10,'0'0'137,"0"0"-75,0 0-30,0 0 6,0 0 5,0 0-10,0 0-17,0 55 8,0-44-6,0 1 6,-4-1-5,-3 0 29,0 0-9,-2-5-13,0 2-15,-1 2-4,-1-3 4,-1 1-10,0-2 4,-1-1-5,1-1 13,3 1-5,1-4 4,-2 1 12,6-1-15,-3 2-3,3-2-5,2-1-2,-2 3 1,1-3 0,-1 0-11,-1 1 10,3-1 1,-3 0 0,-1 3 1,1-3-1,0 0 8,-2 0-7,2 2-2,1 0 1,0 0 0,0-2-17,1 1-9,-1-1 3,0 0 14,-2 0 8,0 0-1,2 0 1,-1 0-9,1 0 10,2 3-2,-2-3 1,0 0-8,2 1-4,2-1 13,0 0 0,0 0 17,0 0-7,0 0 8,0 0-17,0 0-2,0 0 0,0 0 1,0 0-1,0 0 1,2 0-1,4 0 1,-2 0-1,0 0 2,3 0 5,-1 0-6,4 0 17,1 0-17,-1 0 1,2 0 1,2 0-1,0-1-1,1-2 0,-2 0 0,1-4-6,-1 3 4,1-1 1,-1-3 0,1 0-5,-1-2-2,-2 1-8,1-1-7,-3-1 11,0 5-5,-4-1 16,-1 1-10,1 1 10,-1-6-5,0 1-3,3-3-11,-3-3 6,3 2 4,-2 0 0,-1 1 9,0 3-28,-2 4-14,-2 2-109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0.3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0 46,'0'0'61,"0"0"4,0 0 23,0 0-6,0 0-29,0 0-11,0 0-10,-8 16 23,2-12-19,-2 3-9,-1 0-17,-3 2 1,2 0 0,-1 2-10,-1-1-1,3-1 8,1 0-9,-1 0 2,0-1-1,0-5 0,0 1 1,0 0 0,4-2-1,-1-2 1,2 0-1,1 0 0,-1 0-1,2 0-5,2 0-26,0-6-46,0 2-109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1.3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53 126,'0'0'47,"0"0"-35,0 0 2,0 0 12,0 0 15,0 0-23,0 0 7,0-3-2,0 1 17,0 2 2,0-3-3,0 3-6,0 0-15,0-1 2,0 1-10,0-3-4,0 2-5,0-3-2,0 2 1,2-5 0,3 3 0,-1 0-13,0-2-3,2 2-22,-2 0-24,0 0-36,1 3 43,-5 1 15,0 0 24,0 0 16,0 0 13,0 0 33,0 0-7,0 0-1,0 0-9,0 0 17,0 0-7,0 0 5,0 0-9,0 1 11,0 3-5,0 3 2,0 3 5,0-1-27,2 5 7,2 2-21,0 2 9,4 0-16,-2 4 11,1 0-11,1 1 1,0 1-1,-2-2 0,1 0 0,-3-2-3,0-3 3,-1-5-17,-3-2-4,0-4-12,0-2 6,0-2-4,0-2-26,0 0-21,0 0-88,0 0-79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2.0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 0 91,'0'0'111,"0"0"-46,0 0-23,0 0 7,0 0-3,0 0 6,0 0-16,0 0 13,0 11-24,0 3 2,0 4-15,0 6 5,0 2-4,0 4-7,0 2 3,0 0-9,0-2-1,0-2-22,-2-3 16,0-7-12,-2-5 6,1-3-48,1-1 32,0-5-7,2 0-14,0-3-1,0 2 2,0-2 39,0 1 5,0 2 4,0-1-17,0-2-44,0-1-43,0 0-5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0:43.6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69 140,'0'0'137,"0"0"-73,0 0-34,0 0 22,0 0-9,0 0-33,0 0-7,0 0 7,0 0 4,0 0-13,0 0 21,0 0-21,0 1 12,0 2-12,4 1 7,14 0 22,5 0 3,8-1 15,7 0-38,6 1 29,1 0-36,1 0 16,-1-1-19,-5 1 1,-2 3 0,-5-1 0,-2-1-1,-4-1 10,-4 1-22,-1-3 24,-5-2-24,0 0 12,-5 0-30,-3 0-55,-1 2-22,-6-2-78</inkml:trace>
  <inkml:trace contextRef="#ctx0" brushRef="#br0" timeOffset="886">227 6 129,'0'0'43,"0"0"-19,0 0-8,0 0 26,0 0-20,0 0 15,0 0-4,0-8 5,0 8 4,0 0-13,0 0 2,0 0-13,0 0 22,0 0-24,0 0 10,-2 0-25,-7 7 9,-2 2 0,-3 4-3,-3-2-2,-1 1 2,-3 1-10,0-3 10,-2-2-8,1-1 8,2 1-6,4-1-1,3-4 0,4 1 0,2-4 6,3 3-10,4-3 14,0 0-20,0 0 1,0 0 9,0 0-19,0 0 9,6 4 10,8 0 6,-1 2-6,6 2 7,-2 0-14,1 2 16,-3-2-9,3 2 8,-5 0-15,-1-2 7,-3 0 0,-1-2-1,-3 0 1,0-4-6,-1-2-53,-4 0-54,0 0-120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2.6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7 100 77,'0'0'82,"0"0"-32,0 0 17,0 0-15,0 0-12,0 0-13,0 0-18,-5-14 20,5 11-20,0 3 5,0-1-14,0 1 10,0 0-8,0-3 13,0 3-7,0-1-8,-2-2 13,2 2 6,0-1 20,0-1-26,0 2 2,0-2-14,0 2 7,0-3-2,2 1 1,7-2 10,-3 1-10,6 0 9,-3 0-15,3 0 11,-2 1-11,1-1 4,1 0-2,-1 1-3,-1 1 0,0-1 0,1 1 0,-2 0 2,0 1-3,2-3 2,0 1-2,3 1 7,-1 0-12,1 2 6,-4 0-10,3 0 10,-1 0-7,-1 0 5,-3 0 4,2 7-4,-4-2 9,-1 1-1,-1 0-6,0-5 1,-1 2 0,-1-2-1,3 2 2,-3-2-2,3 1 0,-1 1 1,0-2-2,0 3-5,1 0 5,-3 0-9,3 1 4,0-2-1,-3-2 7,2 2-1,0-2 2,-2 2 1,-2-2-2,0 2 0,0-1-15,0-1 8,0 2 6,0-2-2,0 2 3,0 1-7,0-2 6,3 0-11,-3 0-5,2-1-8,-2 2 18,0-2-28,0 2-17,0 2-23,0 3-46,0-3 22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3.5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28,'0'0'140,"0"0"-86,0 0-25,0 0 19,0 0 31,0 0-33,0 0-8,0 0 1,0-1 16,0 1 4,0 0-16,0 0 3,0 0-39,0 0-7,7 0 5,6 0-7,6 0 3,2 0-2,-1 0 1,4 0 0,-7 0-1,-1 1-26,-3 6 17,-4 2-51,-2 2 27,-2 2-8,-5-1-12,0 0-51,0-6-137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0.5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 12 85,'0'0'78,"0"0"-9,0 0 2,0 0-10,0 0-15,0 0-23,0-7 13,0 7-6,0 0 21,0 0-17,0 0 8,0 0-6,0 0 5,0 0-7,0 0-19,0 0 4,0 0-9,0 0 14,0 0-5,0 0 11,0 0-9,0 0 9,0 0-7,0 0-7,0 0 1,-2 0-15,2 0 18,-2 0-20,-1 5 0,1 7 0,0 6-5,-3 3 5,3 5 0,-3-1 0,2-1 0,1-3-10,2-3-9,0 0 12,0-4-24,0-2 10,-2 0-18,2-4 5,0-2 8,0-1-14,0-3-2,0 0 0,0 0 19,0 0-9,0 0 9,0 2-19,0-2 19,0 0-3,0 0-8,0-2-12,0 2-44,0-2-22,0 0-24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1.3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23 103,'0'0'186,"0"0"-97,0 0-43,0 0-4,0 0-6,0 0-7,0 0-20,4-14 11,3 12-19,-1 0 22,4 0-14,0 2 4,1 0-11,1 0 0,1 0 7,1 0 0,-1 0 5,1 0-12,-1 6 19,0 2-20,1 2 24,-6 0-19,1 2 9,-2 0-3,-2 2-12,-1 0 11,-2-3-9,0 4 8,-2-1-7,2 0-5,-2 1 4,2 2 3,1-2 15,-1-1 6,2 0-17,-1-4-9,2 2 6,-3 0-5,2 0 0,-2 0 0,-2-2 15,2-2-16,-2-2 7,0 0-6,0-3-1,0 1 11,0 2-5,0-2 22,-8 0-28,-4 2 23,-1-2-23,0-2 8,-3 2-8,3-2 0,1 0-1,-1 0-10,5 0 11,-2 0 0,1 0-9,3 0 9,-4 0 0,2 0 0,-1-2 0,1 2 0,-4 0-5,1 0 4,2-2 2,0 2 1,2-2-1,3 0-2,0 0 1,-1 0 0,3 0-10,2 0-3,-3 0 7,3 0 6,0 0-2,0 0 4,0 0-9,0-2 7,0 2-1,0 0 1,-2 0 0,0 0-8,0 0-6,-3 0 14,3 0 0,2 0 6,0 0 0,0 0-12,0 0 5,0 0 0,0 0-11,0 0-7,0 0 8,0 0-8,0 0 9,0 0 0,0 0 4,7 0 12,2 0-8,2 0 3,-2 0-2,-1 0 1,2 0 0,-4 0-1,3 0 1,1 0 0,-2 0-2,1 0 1,-1 0 2,2-4-2,1 0 1,-3 0 0,4-2 0,-3 2 0,2-2 0,-2 2 0,0-2-1,-1 0 2,2 0-2,-1 2 1,-3 0 0,1 1-7,-3-1 0,1 2 6,-3 0-16,3 2 16,-3-2-14,0 2 14,2-2-10,1 0 10,-1 0 1,0-2 0,4 2-2,-2-2-14,1-2 6,-1 2-10,2-2 20,-2 2-13,-2-2 13,1 2-8,-1-2 6,0 0 2,-2 0-17,4 0 16,-4-2-3,0 0 3,-2-1 2,2 2-1,-2-1 0,2 1 1,1-1 0,-1 2 0,0-1 0,0 0 0,-2 0 8,0 0-8,0 0 4,0 2-4,0-2-1,-6 1 3,-1 1 17,3-2-8,-2 1-12,0 1 7,2-4-7,-1 4 13,-1 1-12,2-1 15,-2 5-15,0 0-2,-1 0-8,1 0-10,-1 0-2,-2 0-28,2 0-19,1 0 20,2 0 34,-4-2-18,6-1-39,-2 0-131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1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 88,'0'0'88,"0"0"-24,0 0 3,0 0-7,0 0 16,0 0-25,0 0-1,0-2-12,0 2 2,5 0-11,4 0 4,2 0-11,2 0-14,0 0 7,1 0-14,1 0 3,1 2-3,0 0-2,-3 0 2,3 2-1,-5 2 0,3 0 0,-5 5 0,0-2-9,-2 4 8,-2-2-8,-1 3 8,-2 1 2,-2 0-1,0-1 0,0 3-1,0-3-7,0-2-4,0-1-4,0-2-14,0-5-8,0-2-61,0-2-61,0 0-113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10,'0'0'126,"0"0"-60,0 0-44,0 0 24,0 0 6,0 0 13,0 0-19,17 2-10,-9 8 4,1 6-8,1-2 1,-4 1-10,0 4-5,-1-1-18,-4-1 3,-1 0-1,0-3-3,0 0 1,0-3-15,0-3-22,0-2-24,-1-2 2,-4 0-54,1-4-54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9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0 101,'0'0'189,"0"0"-105,0 0 5,0 0 28,0 0-45,0 0-27,0 0-29,9 71 0,-9-54-8,0-3-7,-2 0 0,-5 0-1,2-2 0,-3-4-8,4-2-30,0-4-11,2-2 13,2 0-62,0-10-85,0-2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4.1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0 111,'12'41'84,"-12"-43"17,2 2-25,-2 0 8,0 0-3,0 0-8,0 0-26,0 0-8,0 6-13,0 7-8,0-1 1,0 2-19,0 2 0,-12 0-7,2-1 6,0-3-21,0-2-1,4-4-10,2-4-10,-5-2-8,5 0-90,-1 0-77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4.7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-22 0 54,'0'0'129,"0"0"-51,0 0-21,0 0 35,0 0-4,0 0-17,0 0-18,-2-4-7,2 4 21,0 0-24,0 0-3,0 0-27,0 0 10,0 0-2,0 0 15,0 5-12,0 12-14,0 5 3,0 5-11,0 4-4,0 1 2,0 1-7,0-2-48,0-4 3,0-2-23,0-7 22,0-4 15,0-9 2,0-3 12,0-2-53,0 0-69,2-9-92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0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0 114,'0'0'215,"0"0"-108,0 0-13,0 0-8,0 0-9,0 0-20,0 0-18,0 0-13,0 2-24,0 10 14,2 6-15,-2 5 9,0 3-10,0 4 0,0 2-10,0 1-26,0 1-35,0-6-48,0 0-36,-2-10-61,2-8 43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0:52.4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295 258 48,'0'0'120,"0"0"-89,0 0 13,0 0-4,0 0 19,0 0 15,0-2-18,0 0-3,0 0-17,-2 2 15,0 0-25,-2-2 23,4 2-36,0 0 9,0 0-7,0 0 6,0 0 2,0 0-22,0 0 27,-2 0-27,2 0-2,-2 0 14,2 0-26,-2 0 10,0 0 3,-2 0 0,-1 10 0,-1 6 18,-4 4-16,-1 2 0,-2 4 9,-3 2-18,-1 5 17,-5 0-9,-1 2-1,0-1-1,2-2 0,0-4 2,3-2-11,3-4 25,1-4-25,3-4 21,5-4-22,-1 1 18,3-4-14,1-1 7,-1 2-15,2-4 4,-1 0-24,3-1 16,0-3-39,0 0 11,0 0-53,0 0-7,0 0-74,0 0-75</inkml:trace>
  <inkml:trace contextRef="#ctx0" brushRef="#br0" timeOffset="742">237 298 52,'0'0'55,"0"0"30,0 0-14,0 0 33,0 0-34,0 0 7,0 0-12,0-8-26,0 8-3,0 0-28,0 0-5,0 0 10,0 0-26,0 0 12,0 0 1,2 4-23,2 10 23,1 4 0,1 4 14,2 6 12,-4 5-13,2 3 18,1 2-30,-1 2 30,2 0-29,-2-2 12,3-4-14,-3-4 2,2-6-4,-2-4 11,-1-6-18,-1-1 26,-2-8-34,0-1 33,-2-2-23,0 1 14,0-3-14,0 0-15,0 0-17,0 0 15,0 0-30,0 0-30,0-5-109,0-3 3</inkml:trace>
  <inkml:trace contextRef="#ctx0" brushRef="#br0" timeOffset="1440">114 537 120,'0'0'58,"0"0"-28,0 0-8,0 0 12,0 0-12,0 0-1,0 0 13,36-4-13,-28 4 27,4 0-21,-1 0 14,2 0-30,3 2 30,2 2-31,-3 0 4,4 0-5,0-2-9,-1-2 0,0 0-1,-2 0 0,-8 0-130,-3 0-127</inkml:trace>
  <inkml:trace contextRef="#ctx0" brushRef="#br0" timeOffset="2830">731 351 124,'0'0'194,"0"0"-91,0 0-6,0 0 3,0 0-35,0 0 7,0 0-39,0 0 26,0 0-47,0 0 21,0 0-19,-2 0 24,-6 7-18,-6 10-8,-3 5-12,-6 8 13,-4 6-22,0 2 21,0 4-18,0-2 12,4 0-12,2-8 6,5-4 0,5-7 0,5-6 1,2-1-11,2-2 3,-2-3 5,2-1-44,0-2 26,0-1-14,-2 2 7,1-6-41,1 2 2,0-3 1,2 0-33,0 0-34,0-11-68</inkml:trace>
  <inkml:trace contextRef="#ctx0" brushRef="#br0" timeOffset="3386">476 401 107,'0'0'146,"0"0"-64,0 0 10,0 0-15,0 0-14,0 0-54,0 0-6,0-3-3,0 6 0,4 5 11,0 2 1,3 2 9,-1 4-5,6 4 20,-1 4-34,2 2 28,1 2-30,-2 2 14,5-2-14,-7-2 1,4-2 1,-3-2-1,-2-4-2,0-4 7,-2-2-14,-1-4-23,-1 1-15,-1-5-36,0-3-47,-2-1-110</inkml:trace>
  <inkml:trace contextRef="#ctx0" brushRef="#br0" timeOffset="4601">1052 451 29,'0'0'22,"0"0"-1,0 0 64,0 0-14,0 0 24,0 0-28,0 0 26,0 0-26,0 0-12,0 0-8,0 0-25,0 0-6,0 0-10,0 0-12,0 0 19,-2 0-9,-3 4-2,-1 2 13,-5 3-14,-3 4-1,-4 1 5,1 2-4,-4 0-2,0 0 14,-2 0-26,1 0 27,1-2-21,4-4 14,1 0-7,3-2 0,2-2 7,-1 0-14,6-4 17,-3 2-18,2 0 25,3-2-29,-1 0 18,3-2-12,2 0 1,0 0 4,0 0-5,0 0-20,0 0 16,0 0-35,0 0 28,0 0-25,7 0 20,0 0 2,0 0-2,-3 0-21,0 0-7,-2 0 32,-2 0-2,0 0 19,0 0-9,0 0 10,0 0-33,0 4-62,0-4-80</inkml:trace>
  <inkml:trace contextRef="#ctx0" brushRef="#br0" timeOffset="5164">814 633 110,'0'0'140,"0"0"-113,0 0-8,0 0-19,0 0 0,0 0-1,0 0-7,0 0 8,0 0-4,0 0-5,0 0 18,0 0-8,2 0 0,-2 0 34,3 0-5,-1 0 5,0 0 17,4 0-16,1 0 7,2 0-27,0 0 30,4 4-33,1 4 22,-1 0-22,3 4 6,-1-2-6,1 1-6,-3-2 6,1 1-12,-3-4-1,-5 1 13,1-3-24,-5-3 11,-2 2 0,0-2-11,0 1-33,0-2-54,0 0-62,0 0-149</inkml:trace>
  <inkml:trace contextRef="#ctx0" brushRef="#br0" timeOffset="6066">912 621 91,'0'0'72,"0"0"-57,0 0 6,0 0-19,0 0 5,0 0-6,0 0 0,-2 10 0,2-8-1,0-2 6,0 2 1,0-2-3,0 0 3,0 0 15,0 0-22,0 0 9,0 0 2,0 0-2,0 0 8,0 0-4,0 0 26,0 0-17,9 0 50,1 0-32,6 2-4,2 0-24,2-2-2,5 2-4,-1-2 2,3 2-9,-1-2 8,1 0 2,2 0-3,-2 0 35,-2 0-25,-1-2 7,-4 0-14,-4 0-9,-3 0 9,-4 2 1,-2-2-10,-3 2 6,1 0 2,-1-2-1,0 2-2,0 0-4,2 0 0,-2 0 6,0 0-5,1 0-4,-3 0 8,0 0-17,0 0 22,-2 0-21,2 0 13,-2 0-3,0 0 1,0 0 1,0 0 1,3 0 5,2 0-15,-1-2 19,0 2-12,-1-2 7,1 0-10,0 2 3,1 0 0,0 0 7,-1 0-7,0 0 0,1 0 1,-1 0-9,3 0 15,-3 0-14,3 0 14,-2 0-4,-1 0-3,-4 0-5,2 0 4,-2 0 2,0 0-1,0 0 6,0 0-12,0 0-38,0-2-11,-2 0-113</inkml:trace>
  <inkml:trace contextRef="#ctx0" brushRef="#br0" timeOffset="15031">1598 433 59,'0'0'100,"0"0"-48,0 0 26,0 0-3,0 0-18,0 0-19,0-10 5,0 10 25,0-3-32,0 3 10,0-1-24,0 1 20,0 0-25,0 0 9,0 0-24,0 0 0,0 0 11,0 0-7,0 0-3,0 0 5,0 0-15,0 0 7,0 0-9,0 0-18,0 8 27,0 6 9,2 6-9,3 4 19,-3 6-18,-2 4 2,0 4 4,0 0-14,0-4-4,0-2 5,0-5-4,-2-8 0,2-5-2,0-2-17,0-2-8,0-3-54,0-3 11,0-1-93,0-3-17</inkml:trace>
  <inkml:trace contextRef="#ctx0" brushRef="#br0" timeOffset="15624">1596 465 157,'0'0'91,"0"0"-39,0 0-4,0 0 5,0 0-31,0 0-6,0 0 5,18-31-3,-11 26 9,3-1-18,1 2 20,3 0-29,-1 1 23,3 3-22,-3 0 11,1 0-11,-3 0-1,-3 7-6,-2 3 6,-4 2 10,-2 2 19,0 0 15,-2 4-43,-14 0 19,1-2-20,-6 0 0,1-4 0,5-4 0,-1 0-1,7-6 11,2 0-10,5-2 6,2 0-8,0 0 2,0 0 0,0 0-21,0 0 3,0 0-2,0 0 4,9 0 10,4 2 11,1 2-17,-1 0 24,3 2-15,-3-2 9,1 2-6,-4 0 0,1 2 1,-3 2-2,-2 0 8,1 4 6,-5 0-12,0 4 37,-2 2-28,0 0 29,0 2-13,-9 0 4,-7-1-4,-1-3-16,-1-4 2,0-2 1,2-2-22,1-2 28,1-5-32,1 0 13,0-3-2,2 0-48,0 0-38,3-12-1,6-8-38,0 4-4,2 3-12</inkml:trace>
  <inkml:trace contextRef="#ctx0" brushRef="#br0" timeOffset="16512">1974 456 93,'0'0'177,"0"0"-60,0 0-32,0 0 32,0 0-64,0 0-7,0 0-31,0-1 22,0 1-12,0 0-25,0 0 1,0 0-1,0 1 16,0 12 0,-8 3-21,-1 6 17,-5 8-9,-1 2-3,-1 4 0,-3 2 0,0-2-14,1-2-5,3-6-14,1-6 33,5-1-42,3-7 16,4-4-75,0-6-7,2-3-64,0-1-121</inkml:trace>
  <inkml:trace contextRef="#ctx0" brushRef="#br0" timeOffset="16938">1808 499 93,'0'0'93,"0"0"-36,0 0 29,0 0-15,0 0 10,0 0-28,0 0 3,77 98-30,-61-74 2,-1 2-27,-1-2 2,-1 0-3,-1 7-40,-3-10-90,-7-2-180</inkml:trace>
  <inkml:trace contextRef="#ctx0" brushRef="#br0" timeOffset="37687">1698 34 16,'0'0'82,"0"0"-27,0 0-13,0 0 10,0 0-19,0 0 2,0 0 8,0 0-16,0 0 11,0 0-37,0 0 25,0 0-24,0 0 19,0 0-9,0 0 11,0 0 10,0 0-13,0 0 16,0 0-20,0 0 16,0 0-31,-2 0 15,0 0-10,-5 0-5,1 0-1,-2 0 0,0 0-1,-1 0 2,-2 0-10,2 0 10,0 0-2,0 0-4,2 0-2,3 0 3,-1 0 3,1 0 0,2 0-6,0 0-1,2 0 16,-2 0-18,2 0 12,0 0-11,0 0 13,0 0-11,0 0 7,0 0-5,0 0 3,0 0 0,0 0-10,0 6 21,0 4-21,0 3 14,0 4-3,-3 3 2,-1 2 5,-1 2-6,0 0 6,-1-2-8,2-4 9,2-4-12,-1-2 16,1-4-17,2 0 7,0-2-1,0 0 0,0-2-8,0 0 6,0 0-70,0-2-32,0-2-62</inkml:trace>
  <inkml:trace contextRef="#ctx0" brushRef="#br0" timeOffset="38492">1585 146 35,'0'0'32,"0"0"14,0 0-25,0 0-2,0 0-12,0 0 15,0 0-15,62 0 3,-51 0-4,0 0-6,-1 2 0,-4 2-106</inkml:trace>
  <inkml:trace contextRef="#ctx0" brushRef="#br0" timeOffset="39206">1895 50 29,'0'0'128,"0"0"-55,0 0-4,0 0 3,0 0-7,0 0-52,0 0 0,-21 0-7,17 0-9,-2 0 13,0 0-9,2 0-1,-3 0 8,3 0-8,0-2 0,-3 2-1,5 0 2,-3 0-11,3 0 10,0 0 0,2 0-20,-3 0 20,3 0-14,-2 0 14,2 0-1,0 0 2,0 0-3,0 0 4,0 2-12,0 4 15,0 1-6,0 2 2,0-1-2,0 2 1,0 0 0,0 4-1,0 0 2,-2 2-5,-2 0 13,2-2-18,-3 0 16,3-2-14,2-2 11,-2 0-4,2-2 1,0-2-1,0 2 16,0-2-15,-3-2 1,3 0 6,0 0-16,0-2 9,0 2-2,0 0-5,0 4-46,0-2-48,-2 3-80</inkml:trace>
  <inkml:trace contextRef="#ctx0" brushRef="#br0" timeOffset="44370">2113 90 39,'0'0'95,"0"0"-50,0 0 19,0 0-27,0 0 19,0 0-30,0 0 35,0 0-21,0 0 15,0 0-16,0 0-6,0 0 6,0 0-27,0 0 14,0 0-26,0 0 27,0 0-26,0 0 4,-6 0-5,-4 0-7,-1 2 0,3 0-19,-4 0 26,3-2-14,3 0 1,-2 0 17,4 0-14,0 0 16,-1 0-7,3 0 1,0 0 0,2 0-1,0 0 2,0 0-8,0 0 18,0 0-21,0 0 11,0 4-2,0 2-10,0 6 11,0 0 8,0 2-7,0 2 7,-2-2 2,0 2-13,2-2 16,-3-2-14,3 0 2,-2 0 14,2 0-14,0-2-1,0-2 6,-2-2-5,2 2-2,-3-2 14,3 0-32,-2 0 15,0 3-21,-3 0-70,1 0-61,0-4-142</inkml:trace>
  <inkml:trace contextRef="#ctx0" brushRef="#br0" timeOffset="45055">2008 222 74,'0'0'109,"0"0"-80,0 0 20,0 0-23,0 0 5,0 0-31,0 0 30,31 0-29,-24 4 12,2-2-7,-3 0-6,1 2 0,-3 0-42,2-2-45,-6 2-152</inkml:trace>
  <inkml:trace contextRef="#ctx0" brushRef="#br0" timeOffset="45558">2351 128 97,'0'0'114,"0"0"-16,0 0-7,0 0-2,0 0-12,0 0-57,0 0 4,-9-8-12,3 8 10,-1 0-12,-2 0 7,0 0-15,-2 0-2,-1 0 0,4 0-7,-3 0 6,4 0-10,-2 0 5,5 0 12,-3 0-10,5 0 10,0 0-6,0 0 1,2 0-1,0 0 0,0 0 7,0 0-19,0 0 18,-3 0-15,3 0-3,-2 8 11,0 4-6,-1 2 7,-1 2 4,1 0-1,1 0-6,-2-2 12,2 2-19,0-2 17,0 0-14,2 0 14,-3-2-6,1 0-1,2-2 0,-2 0 0,2-2 2,0 0-4,0-2 11,0-2-19,0 0 11,0 0-2,0 0-6,0-2-15,0 1-27,0-3-45,0 0-13,0 0-40</inkml:trace>
  <inkml:trace contextRef="#ctx0" brushRef="#br0" timeOffset="46196">2197 250 80,'0'0'124,"0"0"-52,0 0-58,0 0 14,0 0-11,0 0 7,0 0-22,43 2 14,-34 0-8,-1 2-8,4 0 0,-3 0-26,-7-2-131</inkml:trace>
  <inkml:trace contextRef="#ctx0" brushRef="#br0" timeOffset="51166">2246 673 41,'0'0'216,"0"0"-82,0 0-33,0 0 6,0 0-42,0 0 8,0 0-25,0-5 29,0 5-40,0 0 17,0 0-40,0 0 9,0 0-9,0 0-13,0 0-2,0 0-6,0 0 0,0-3-70,0 3-17,9-2-46,3 2-7,-4-2-59</inkml:trace>
  <inkml:trace contextRef="#ctx0" brushRef="#br0" timeOffset="51864">2262 772 120,'0'0'157,"0"0"-76,0 0 1,0 0 22,0 0-49,0 0-5,0 0-34,0-3 12,0 3-28,0 0 0,0 0-1,0 15 1,0 3 4,0 6 5,-5 2-15,-6 4 6,-18 12-36,5-8-58,-3-6-157</inkml:trace>
  <inkml:trace contextRef="#ctx0" brushRef="#br0" timeOffset="54138">692 27 28,'0'0'105,"0"0"-39,0 0 35,0 0-16,0 0-10,0 0-21,0 0 19,0-14-28,0 13 3,0-2-25,0 3-9,-2-1 11,-6-2-12,4 2 3,-3-2-3,1 3-21,-4 0 10,4 0-4,-3 0 2,0 0-9,0 0 8,-2 4-13,0 3 13,2 0-2,2 1-10,3 1 0,4 0 4,0 2-23,0-1 21,0 1 2,0 0-20,4-1-3,7-2-8,3 2 23,1-4-37,1 0 31,-3 0-30,-1-2 15,-6-2 22,-4 2-36,-2 0 15,0 2 14,0 0 21,-13 0-11,-3 0-2,-2 0 15,1 0 1,1 0 1,5 0 16,0-2 5,4 2-7,5-2 7,-1 2-23,3 2 25,0 0-24,0-2 1,3 2 5,8-4-14,0 0 3,3-2 4,1-2-17,6 0-28,-6 0 9,-1 0-86</inkml:trace>
  <inkml:trace contextRef="#ctx0" brushRef="#br0" timeOffset="55070">811 128 152,'0'0'101,"0"0"-61,0 0 22,0 0-14,0 0 1,0 0-29,0 0-13,-4 0-3,4 0 4,-2 8-7,-1 4 6,1 4-8,0 2 7,0 2-7,0 4 2,0 2-1,-3 2 0,3-2 2,-5 1-4,2-6-22,1 0-1,-2-8-25,-1 0-12,-2-3-19,0-5-19,2-2-14</inkml:trace>
  <inkml:trace contextRef="#ctx0" brushRef="#br0" timeOffset="55716">780 59 74,'0'0'112,"0"0"-47,0 0 6,0 0-25,0 0-43,0 0 0,0 0-3,7-19 0,-2 19-33,-3 0-23,0 0-16,-2 0-141</inkml:trace>
  <inkml:trace contextRef="#ctx0" brushRef="#br0" timeOffset="56091">885 266 82,'0'0'34,"0"0"-11,0 0 10,0 0-14,0 0-5,0 0-1,0 0 35,42-26-47,-38 16 25,2-2-17,-6 0 5,0 0-14,0-2 0,0 0-23,0 2-2,0 0 24,-6 4-6,2 2 6,2 4-12,0 2 13,-2 0-13,-1 2 10,3 12 3,-2 6-2,2 0-5,-2 0 13,2-2-12,2-2 12,0 0 8,0-2 19,0-2 21,0 3-30,0-6-15,6 1 0,0-2-8,1-3-2,-1-1-1,0-3-5,4-1-26,-3 0-42,-3 0-132</inkml:trace>
  <inkml:trace contextRef="#ctx0" brushRef="#br0" timeOffset="56616">1039 158 52,'0'0'51,"0"0"-38,0 0-13,0 0 2,0 0 8,0 0-10,0 0 13,2 70 8,-2-56-20,0 0 3,0-2-3,0-2-1,-2-4 6,2 0-5,0-3-2,0-3-8,0 0-17,0 0-24,0 0 18,0-7-4,0-5 15</inkml:trace>
  <inkml:trace contextRef="#ctx0" brushRef="#br0" timeOffset="56865">1039 158 13,'87'-6'67,"-83"20"-14,-1 2-26,-1 2 27,0-2-34,0-2 4,-2-2-23,2-4 12,0 0-12,-2-6 0,0 0 8,2-2-9,1 0 0,-1 0-19,1-12 19,3-10-77,-1 2-27,-1 2 21</inkml:trace>
  <inkml:trace contextRef="#ctx0" brushRef="#br0" timeOffset="57515">1199 168 137,'123'-22'130,"-123"22"-81,0 0-1,0 0-47,2 0 8,0 0-9,2 0 0,2 0-1,-4 0-4,0 0-3,0 2-93,-2 2-50</inkml:trace>
  <inkml:trace contextRef="#ctx0" brushRef="#br0" timeOffset="90898">2815 639 58,'0'0'19,"0"0"2,0 0 8,9-2-6,-7 0 2,0 2-24,0-2 22,-2 2-15,2-2 33,-2 2 6,0-2 17,0 0-34,0 0-18,0 0 11,0 0-22,0-2 11,0 0-6,0 0-12,0-2 12,2 0-7,1 0 2,1 2-1,-2 0 2,3 0-2,-2 0 1,-1 2 7,-2 0 0,2 0 20,-2 0 35,0 2-15,0 0 2,0 0-24,0 0-3,0 0-5,0 0-17,0 0-2,0 0 5,0 2-10,-9 12 12,-7 10 24,-6 4-21,-5 5 14,1-1-21,-1-1-2,2-3 0,5-3 7,5-3-7,1-6 8,3-2-15,5-5 8,-1 0-2,4-5-20,1 2-6,0-2-5,2 0-19,0 0-6,0 2-52,0-2-5,0 0-112</inkml:trace>
  <inkml:trace contextRef="#ctx0" brushRef="#br0" timeOffset="91550">2868 571 165,'0'0'118,"0"0"-26,0 0-5,0 0 8,0 0-34,0 0-11,0 0-5,0-2-31,0 2 4,0 0-17,2 0-2,2 14 9,2 4-16,0 4 18,-2 2-11,3 4 1,-3 2 0,4 1-1,-2-4 9,-2 0-17,1-5 20,1-3-22,-4-2 11,4-5-1,-4-2-38,0-2-19,-2-2-43,0-2-68,0-4-122</inkml:trace>
  <inkml:trace contextRef="#ctx0" brushRef="#br0" timeOffset="91957">2732 736 134,'0'0'158,"0"0"-111,0 0-25,0 0 4,0 0-25,0 0 20,0 0-21,27-7 34,-14 5-32,3 2 22,1 0-24,2 0 15,0 0-15,1 0 1,-1 0-2,0 0-19,-5 4-48,-3 1-139</inkml:trace>
  <inkml:trace contextRef="#ctx0" brushRef="#br0" timeOffset="92578">3273 643 139,'0'0'193,"0"0"-73,0 0 1,0 0-37,0 0-8,0 0-43,0 0 11,0-2-44,0 2 17,0 0-16,0 0 4,0 0-5,0 0 8,0 2 6,-11 12-13,-4 4 23,-5 2-17,-1 4-4,0-2 0,1-1 1,1-2-4,2-2 0,3-2-7,3-2 16,3-1-21,0-2-20,4-2-24,2 0-29,0 0-6,-1-2-55,3-4-77</inkml:trace>
  <inkml:trace contextRef="#ctx0" brushRef="#br0" timeOffset="93000">3082 663 150,'0'0'170,"0"0"-84,0 0-17,0 0 36,0 0-47,0 0-28,0 0-4,0 0-14,2 0 10,2 0-21,2 8 20,2 7-21,1 3 20,-1 1-18,4 5 11,-3 1-13,2-2 1,0 2-2,0-5 8,-2 0-21,0-4 1,4 0-23,-1-2-62,-5-8-100</inkml:trace>
  <inkml:trace contextRef="#ctx0" brushRef="#br0" timeOffset="93900">3439 809 55,'0'0'141,"0"0"-34,0 0-26,0 0 21,0 0-32,0 0-11,0 0-33,0 0-18,2 0 7,2 0-15,5 0 10,5 0-4,5 0 15,8 0-20,4 0 12,2 0-12,6 0-1,1 0 0,0 0 8,0 0-16,2 0 21,-2 0-26,0 0 23,-1-1-20,-6-1 10,-6-2 0,-8 2-23,-7 2-13,-3 0 7,-7 0-43,-2 0-20,0 0-81,-4 0-88</inkml:trace>
  <inkml:trace contextRef="#ctx0" brushRef="#br0" timeOffset="94652">3697 697 113,'0'0'47,"0"0"21,0 0 16,0 0 4,0 0-33,0 0 14,0 0-23,0 0 9,0 0-22,-7 0-17,-4 10-12,-5 5 2,-1-1-6,-3 0 10,-1 2-10,-3-2 2,2 0 3,0-2-5,1-2 1,6 0-10,1-5 18,5 0-16,3-1 18,4-4-17,0 2 18,0-2-15,2 0 3,0 0 0,0 0 0,0 2-8,0-1 8,0 2 0,0 1-5,0 2 16,0-2-22,2 2 22,4-2-22,-2 0 11,3 0-6,-3 0 6,2-2 0,0 0-9,1 0 15,1 0-19,4 2 23,3 0-10,1 0 0,1 2 7,2 0-7,1 2 0,-5 0 0,1 0 10,-3 0-22,-2 0 22,-4 2-21,0 0-15,-5-4-114,-2 0-189</inkml:trace>
  <inkml:trace contextRef="#ctx0" brushRef="#br0" timeOffset="103856">4372 659 29,'0'0'120,"0"0"-65,0 0 24,0 0-8,0 0-2,0 0-19,0-4 24,0 2-19,0 2-5,0 0-2,0 0-9,0 0 4,0 0-24,0 0 8,0 0-25,0 0 2,-2 0 3,-5 0-5,-1 0-2,-4 0-15,-1 0-6,-1 0-5,1 0 24,-1 0 4,1 0-12,2 0 17,0 0-14,2 0 1,0 0 4,0 0 0,0 0-3,3 0 4,1 0 2,-1 0-12,1 0 22,0 0-21,3 0 19,0 0-10,2 0 1,-2 0 0,2 0 0,0 0 1,0 0-2,0 0 14,0 0-25,0 0 14,0 0-4,0 4-6,0 4 7,-2 4 0,2 4 1,-2 4-6,2 3 12,0 0-17,0 2 22,0-3-24,0-2 26,0-4-23,0-2 12,0-2-2,0-2 0,0-4 0,0 0-5,0-4 21,0 0-32,0 0 21,0-2-12,0 2-9,0 2-21,0 0-22,0 0-65,0-2-84</inkml:trace>
  <inkml:trace contextRef="#ctx0" brushRef="#br0" timeOffset="104599">4181 758 23,'0'0'176,"0"0"-104,0 0-44,0 0 37,0 0-26,0 0 10,0 0-35,64-18 28,-46 15-22,-3 2 6,4 1-25,-4 0-1,1 0 0,1 0-14,-3 1-54,-5 6-110</inkml:trace>
  <inkml:trace contextRef="#ctx0" brushRef="#br0" timeOffset="105419">4662 649 46,'0'0'159,"0"0"-77,0 0-7,0 0-20,0 0-7,0 0-8,0 0-37,-38 0 11,27 0-6,-3 0-8,1 0 1,2 4-1,-5 2 0,3-2 0,-1 1 0,3-2-1,1-1-8,2-2 18,2 0-18,-1 0 22,3 0-20,-3 0 14,4 0-6,-1 2-1,0-2 0,1 0-7,-1 2 14,2-2-17,0 2 20,2 0-20,-2 3 20,2 0-13,-2 1 5,-1 4-2,3 5 1,0 0-1,0 3 14,0 3-12,0-2 20,0 4-21,0-5 10,0 0-10,0-2-2,0-4 1,0 0 0,0-2 0,0-2 1,0-4-2,3 0 7,-3-4-16,0 2 7,2-2-13,0 0-82,-2 0-90</inkml:trace>
  <inkml:trace contextRef="#ctx0" brushRef="#br0" timeOffset="105988">4430 780 108,'0'0'166,"0"0"-122,0 0-16,0 0-20,0 0 26,0 0-18,0 0 3,52 0-13,-37 0 11,5 0-9,-1 0-7,4 0-2,-3 0 9,3 0-16,-4 0 0,2 0-13,-6 0-76,-6 0-79</inkml:trace>
  <inkml:trace contextRef="#ctx0" brushRef="#br0" timeOffset="106588">4904 647 101,'0'0'111,"0"0"-20,0 0 40,0 0-27,0 0-4,0 0-54,0 0 7,-4-8-35,-3 6-1,-1 2-17,-4 0 1,-1 0-1,0 0 10,-3 0-20,1 0 20,1 2-20,3 2 7,2-2 3,2 0 0,3-2 1,-1 2 0,3-2-1,2 0 1,0 0 9,0 0-20,0 0 22,0 0-25,-2 2 13,2 2 0,0 2-9,0 2 9,-2 2-3,2 2 6,0 2-13,-2 3 21,2 1-22,-2 4 18,2 0-8,-3 0 1,3-1 0,0 1 0,-3-3 1,3-1-2,0-6 8,0 0-10,0-4 12,0-2-18,0-2 10,0-2-1,0 0 0,0 0 1,0 0-1,0 0-19,0 2-12,0 0-64,0 0-41,0-2-136</inkml:trace>
  <inkml:trace contextRef="#ctx0" brushRef="#br0" timeOffset="107151">4733 790 72,'0'0'214,"0"0"-136,0 0-36,0 0-8,0 0-2,0 0-23,0 0 12,27 1-5,-18 6-13,1-5-3,2 2 13,-1-2-26,3-2 4,1 0-17,8 0-21,-6 0-43,-3 0-67</inkml:trace>
  <inkml:trace contextRef="#ctx0" brushRef="#br0" timeOffset="107798">5174 657 126,'0'0'88,"0"0"3,0 0 12,0 0 19,0 0-44,0 0-5,0 0-51,-4-4 4,-5 2-25,-1 2 16,0 0-16,-3 0-1,-1 0 3,-1 0 3,-1 0-12,1 0 16,-2 0-20,2 4 4,1 0 5,4 0-9,1-2 10,2 2 0,4-2-1,1-2-5,0 2-3,0 0 8,2 0-1,-2 0-8,0 0 14,-1-2-4,1 0 0,2 0 0,0 0-1,0 0 4,0 0-9,0 2 15,0-2-16,0 0 14,0 0-9,0 3 2,0 0 0,0 3 0,0 3 0,0 0-3,0 4 9,0 1-16,0 4 20,0 1-17,-2 6 14,2-3-8,0 2 2,-2-2-1,2-4 0,0 0 1,0-2 1,0-4 6,0-2-13,0-2 12,0-2-7,0-2 1,0 2-2,0-4 1,0 2 0,0-2-1,0-2-56,0 0-72,0 0-115</inkml:trace>
  <inkml:trace contextRef="#ctx0" brushRef="#br0" timeOffset="108495">4956 840 28,'0'0'132,"0"0"-62,0 0-30,0 0 15,0 0-18,0 0 15,0 0-30,47-6 4,-32 3-9,3 2-7,0-2-1,6 2-9,-3 1-8,-6 0-109</inkml:trace>
  <inkml:trace contextRef="#ctx0" brushRef="#br0" timeOffset="111026">5170 916 64,'0'0'72,"0"0"-13,0 0-3,0 0 13,0 0-37,0 0-7,0 0-1,0 0 2,0-4 6,0 4-13,0 0 31,0 0-22,0 0 18,0 0-32,0 0 12,0-2-19,0 2 11,0 0 5,0 0-2,0 0 20,0 0-35,0 0 21,0 0-26,0 0 25,0 0-24,0 0 15,0 0-17,0 0-2,0 0 2,0 0-13,0 8 2,-5 12 22,1 2-15,2 0 4,-2 2 0,4-4-39,0-2-9,0-1 0,0-6-18,0-1-28,0-4-80,0-4-92</inkml:trace>
  <inkml:trace contextRef="#ctx0" brushRef="#br0" timeOffset="111920">5365 928 114,'0'0'146,"0"0"-83,0 0 12,0 0-27,0 0 10,0 0-24,0 0-2,0-6-18,-6 6 5,-1 0-3,-3 0-16,0 0 11,-3 2-9,1 10-4,-1 4 15,3 2-23,-2-2 13,3 2-4,3-4 1,4-2-2,-1 1 1,3-4 2,0 1-7,0 0 17,0 0-24,5-4 12,3 0 1,3-2-13,1-1 12,-1-3 1,-3 0-13,2 0 11,-4 0-20,-1 0 21,-1 0-27,-2-4 27,-2-3-1,0-1 1,0 2 1,0-2-1,-2 2 1,-7 2 0,-1 2-1,-6 2-11,3 0-43,-1 0-121</inkml:trace>
  <inkml:trace contextRef="#ctx0" brushRef="#br0" timeOffset="114630">2427 311 91,'0'0'185,"0"0"-97,0 0-22,0 0 13,0 0-34,0 0-12,0 0-31,0 0 20,0 0-21,0 0 10,0 0-4,0 0-1,-2 1 0,0 9-6,0 4 3,-3 1 0,3 0-6,-1 2 3,3-2-6,0 2-28,0 1-20,0-4-74,0-5-57</inkml:trace>
  <inkml:trace contextRef="#ctx0" brushRef="#br0" timeOffset="115342">2605 320 45,'0'0'120,"0"0"-58,0 0-32,0 0 5,0 0-34,0 0 11,0 0-12,-24 0 4,17 0-3,1 2-1,-2 2 0,0 3 0,1-4 0,3 1 0,-4 0 8,4 0 10,2-1 41,-2 2-43,-1 1-7,3 2-9,-2 2-2,0 1 2,-2-1-16,2 0 14,0-2-11,4-2 13,0-2-7,0 1 6,0-1-7,0 1-1,0-3 8,0 2 2,6-2-2,-2-1 11,2 2-21,-2-2 5,0-1-3,1 3 1,1-3 8,2 0 1,0 0-1,-1 0 0,-1 0 2,-2 0-8,2 0 12,-4 0-14,-2-3 16,2 2-8,-2-3 1,0 2 24,0-2-7,0 0-18,0 0 0,0 1 7,0 2-18,0-3 2,0 0-1,-7 2-12,2-2 16,-1 0 5,-3 0-5,1 2 0,-4 2 12,-3 0-12,3 0-50,1 2-72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3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0 116,'0'0'164,"0"0"-95,0 0 24,0 0 21,0 0-47,0 0-29,0 0-31,3 120 4,-3-90-10,0 0-2,0-3-43,0-7-51,0-2 1,0-8 50,0-4 18,0-6-42,0 0-39,-1-2-94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7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90 352 80,'0'0'41,"0"0"3,0 0-18,0 0-3,0 0-7,0 0-9,0 0 6,78-6 3,-65 2 7,-2 0-16,0-2 10,-2 0-15,-1 0 6,1-2 4,0 2-6,-3-2 18,3 0 8,-2 2 11,0 0-20,-1 2 0,-1 0-21,-1 0 11,2 2-5,0-2 1,-1 0 8,2 2-11,-1-4 7,2 2-11,-4 0 6,0 0-8,1 0 9,-3 0 2,-2 0 23,0 0 5,0 0-19,0 0-1,0-2-6,0-1 8,0 2-21,0-1 5,0-2-3,0 3 3,0 1-5,0 0 1,0 0 0,0 0-1,0-2 10,0 2-9,-2-3-1,-1 1 1,-1 1 12,0-2-6,-2 1 11,4 1-8,-2-2-10,2 1 0,0 2 8,-3-1-16,1 0 16,1 0-16,-5-2 14,4 1-6,-2 2 0,-1-1 1,1 1-1,0-1 1,0-1-1,2 3 2,-3-2-4,3 1 9,-3 2-7,0 0 1,0 2-1,-2-2 1,-1 2-1,-1 0 0,-2 0 7,-1 0-8,1 0 2,-3 0 6,0 0-6,0-2-1,-3 0 0,0 0 0,3-2-7,-2-2-29,4 0-39,3 2-114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18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207 147 45,'0'0'58,"0"0"-58,0 0 22,0 0 33,0 0 15,0 0-54,-14-10-7,14 10-2,0 0-7,0 0 10,-2 0 33,2 0 35,0 0-37,-2 0-5,2 0-28,0 0 13,-2 0-19,2 0 21,0 0 0,0 0 2,0 0 1,0 0-18,0 0-8,0 0 6,0 6-13,0 8 20,0 2-6,0 2 0,0 7 8,0-2-15,0 8 7,0-1 5,0 1-11,0 5 14,0 0-15,0 2 14,-5 2-14,-1-1 10,-1 5-10,0 0-1,0 5 1,1 1 0,-1 5-1,0 1 7,-2 0-16,3-3 4,-1 0 6,1-6-11,1-3 11,0 0 0,1 0-1,-2 2 0,-1 2 2,-3 2-2,2 1 7,-3 2-18,1 1 9,2-1 3,1-3-29,1-6 12,4-2 11,0-6-1,2-3 5,0 0 4,0-1-8,0-3 12,0 2-8,0 0 4,0 2-2,0-2 0,0 5-1,0-2 1,0 0-6,0-4 5,0 1-42,0-7 31,0 1-11,2-3 22,0-4-23,2 0 4,0-3 10,3 3 4,-1 1 4,4-1 4,-4 2-4,3 1 5,1-1-11,-2 2 9,1 2-1,0 0 0,-2 0-1,2 0 1,-5 2-2,0-2-6,1 0 15,-3 0-14,0-5 14,1 0-14,1-3 7,1-4-1,-1 2 0,0 0-6,1 0 7,-3 2-11,2 0 10,1 0 2,-2 3-2,-1 1 2,0 2-2,0 4 1,-2 0 0,0 4 0,0 0 1,0 2 8,0-2-7,0 0-4,0-2 8,0-4-6,0-4 0,0-2 19,0 0-6,2-2-7,0 0 5,1-3-9,-3 3-1,2 2 8,0 0-9,-2 0 6,2 0-8,-2-4 2,2-2 0,0-2 0,4-3-5,-4-4 4,0 1 1,0 0-10,0 0-3,0-1 12,1 0-7,1 4 8,-2-2 0,4 2 0,2 0 8,1 0-7,-1 0 7,4-1-2,3-1 2,1 2-6,1-5-3,4 2 1,-1 0 0,-3 0 0,4 0 0,-2 2-1,2 0 2,3 0 1,3-3 5,2 1 3,5 1-10,-1-3 8,2 0 1,1 0-9,2 0 7,-2-2 0,0 2 0,-1-2-6,-2 2 0,2-2 1,-2 1-2,-2 2 0,3-3 6,-3 2-5,0 0 0,0 0-2,2 0 4,-1 2-11,4-4 16,0 0-7,3 0 8,1 0-15,3 0 6,-3-4-23,-2-2 23,-3 0-3,-4 2-4,3 0 11,-5 0-10,2 2-10,-2-1 16,2 2-10,-2-2 10,2 2 0,-2-1 0,2 0-7,-2-2 7,0-1-1,1 4-18,1-3 18,0 2-5,2 0 5,1 2 1,1-2-1,2 2 1,-2-2 0,1 0-1,1-2 2,1 1-9,5 0 9,1 1-2,1 0 1,1 2 0,2 0 0,0 0 0,-1-3-1,3 3 3,-1 0-4,1 0 4,-2 0-4,-1 0 4,-1 0-2,0 0 0,-4 0 2,0 0-2,0 0 1,-2 0 11,0 0-12,1 0 16,-1 0-15,-1 0 16,2 0-16,-1 0 17,2 0-10,1 0-6,-1 3-4,-2-1 9,1 0-17,-2-2 21,1 0-21,-2 2 19,0-2-10,0 0 1,0 0 0,2 0 0,0 0 0,2 0-7,0 0 15,1 0-16,-1 0 18,-1 1-12,-1 3 4,0 1-4,-3 1-2,2-3 4,1 1-1,0 1 2,-2-5-8,1 0 13,-4 0-15,-4 0 18,-4 0-19,0 0 10,-7 0 0,0 0 2,-5 0-2,-3 0 0,-1 0 10,-5 0-20,-2 0 21,4 0-8,-4 0-3,3 0 16,-1 0-16,6 0 0,1 0 0,3 0 0,-1 0-1,3 0-2,-3 0-6,-1 0 18,-1 0-14,-2 0 5,1 0 0,-1 0 0,-3 0 1,2 0 5,-2-2-6,3-1 14,1 2-7,-1-3-5,5 0-1,-3 0 6,-2-2-7,0 0 0,-4 2 16,-3-4 14,0 1 34,-1-3-24,-1-4-2,0-7-38,3-1 23,0-8-23,-1-2 12,0-8-2,0-1-9,3-5 12,-2 0-7,0 0 7,1 3 0,-2 4 47,1 3-34,1 0 3,-1 4-3,0-2 0,-1-1 2,0-5-27,1-2 12,-1-8-3,0-3-11,4-2 12,-4 1-19,0 4 14,1 6-7,-3 9 1,0 3 0,0 2 1,0 2 12,1-3-24,-3 3 24,3-1-23,-3-3 20,2 0-18,0-4 8,0-2-9,2-2-4,1 1-22,-1-1 8,5 2-14,0-1 33,0 3-4,2 3 5,-2 3 7,0 0 0,-3 4 0,1 0-1,0 0-1,0 0-37,-1-2 33,1 1-21,-1-4 25,0 4-9,-2 0 10,0 1 1,-2 6-2,-2 0 2,2 2 0,-2 1-11,0-1 10,0-2 0,0 2-18,0-2 18,0 2-16,0 2 16,-4 0 1,0 2-17,0 0 16,-4-2-25,4 2 19,-3-3-2,3 3-1,0-4 10,2-4-13,-1 0-7,3-5 19,0 4-6,0 1-15,0-1 22,0 3-13,0 3 12,0-3-1,0-2 1,3-2 2,-1-2-2,2-2 1,-2-4-10,0 1 4,0 3-12,-2-1 17,0 3-17,0 5 5,0 2 0,0 3 12,0 2-5,0 4 6,0 2-1,-2 0-6,-2 2-2,-2 2 9,-2-2 5,2-2-5,-1 0 7,1-1-6,-3-3-1,2 0 1,2 0-1,-1 2 5,-1 0-3,3 2-4,-1 0 12,0 2 16,3 2-6,-2 0-6,2 0-14,-3 2-1,1-4 1,0 2 0,-1-4 0,0 2-7,-1-2 7,1 0-16,-1 1 14,2 2-1,-4-1 3,4-1 0,-3 2 1,3 1 6,0-1-7,2 0 5,-4 1 3,4-2-16,0-1 7,0 3 0,-2-5 1,1 1 0,-1 1 1,0-4 0,2 0 2,-3 0 6,0 0-18,3-2 6,2 1 3,-2 1-17,-1 0 17,1 3 1,0 4 19,0 0-2,-2 4-5,2 0-5,2 0-1,-3 0-12,3-2 12,-2 2-7,0-2 0,-1-2 0,-1 0 0,-3 0 1,-1-2-2,-2-2 7,-3 2-14,-2 0 16,-3 0-14,-3 0 12,2 2-8,-2-2 2,3 2 0,1 1-1,-3-1 1,2 0-4,0 0 10,0 2-12,1-2 12,0 2-5,2 0-1,-1 2 1,1 0-1,-3 0 0,1 0-2,-2 0 11,-1 0-21,1 0 21,-6 0-18,-2 0 18,0 0-15,-2 0 6,2 2 0,1 4 0,1-4-3,2 2-4,1-2-9,0 0 16,0-2-10,-1 0 4,0 0 7,2 0-1,0 0 0,-1 0 0,-2 0 0,2 0 2,-3 0-5,0 0 9,0 0-11,2-2 7,-4 0-4,2 0-2,-2-2 4,3 2 0,2 2 6,-1 0-12,1 0 15,-1 0-18,4 0 18,1 0-15,0 0 12,-2 0-6,0 0 0,-2 0-5,-3 0 4,-6 0 2,-2 0-11,-8 0 19,-1 0-18,-2 0-4,1 0 13,1 0-15,4 0 14,2-2-12,5-4-9,3 0 21,1-2-10,4 0 3,1 2 14,-1 2-14,4 0 16,-4 0-7,1 2-1,2 2-1,-4 0 1,1 0 0,-2 0 0,-4 0 10,1 0-16,-6 0 9,1 0-5,-1 0 2,1 0 0,0 0 0,1 0 0,1 0 0,2 0 2,3 0-6,3 0 14,0 0-14,3 0 5,0 0-1,2 0 0,-2 0 0,0 0-1,0-4 9,-3-2-16,-1 2 17,-2 0-18,-3 2 18,-2 2-16,-3-2 7,-2 2 0,2-2 1,1 0-1,0 0 0,-1 2 8,1 0-8,2 0 2,2 0 2,0 0-3,4 0-2,4 0 1,0 0 0,1 0 0,5 0 0,-1 0-1,3 0 3,1 0 9,3 0-11,1 0 7,-1 0-7,-1 0 0,4 0 0,-5 0 0,-1 0-2,2 0 4,-5 2-9,-2 2 14,-1-2-14,1 2 9,-3-2-4,0 2-9,0-2 2,-3 2 3,4 0-11,-2-2 16,3 2-13,-1-2 6,-2 2 8,1 0-11,1 2 9,-2-2-11,1 2-44,0-2 15,0-2 19,5-2-2,-1 0 25,1 0 0,1 0 0,3 0 7,-3 0 12,3 0-18,-2 0-1,2 0 0,-2 0 2,-1 0 0,1 0 0,-1 0 22,-1 0-16,-1 0 3,-4 0-10,0 0-1,-1 0 1,4 4-1,-3 0 0,2-2 1,-2 2-5,4-2 12,3-2-5,0 0-3,4 0 10,-2 0-10,0 0 0,-3 0-1,3 0 2,-3 2-2,3-2 7,-2 0-12,-1 0 12,1 0-9,-3 0 9,1 0-2,-4 0-4,2 0 0,-3 2-1,-3 0 2,-4 4-8,-2-1 17,0 3-18,-2 0 16,5 2-16,-1-4 8,3 2 0,-1 0 0,4 0 0,2-2 0,5 0-3,1-2-5,7 0 16,-2-2-14,4 0 8,0-2-2,1 0 0,1 2 0,2-2 0,0 0 2,0 0-4,0 0 4,-2 0-9,2 0 8,-4 0-1,2 0 0,-5 0 0,2 0 0,-2 0 2,-1 0-4,-1 0-23,-5 0 4,3 0-23,-2 0 38,2 4-4,2-2 10,0 0 0,0 1 0,2-2 2,1 2-2,-2-2 0,4-1 7,0 0-13,2 0 13,2 0-4,0 0-3,0 0 0,0 0-9,0 0-20,0 0-5,6 0-34,2-4 29,-4 3-27,0-4 9,-4 1 5,0-2 45,0 2 7,0 0 21,0-2 43,-6 2 35,-4 0 11,2 0-48,-1 2-4,-1 0-41,2 0 18,-1 2-35,-2 0 3,2 0-2,0 0-1,5 0 0,-1 0-5,5 0-46,0 2-79,0 4-18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29.2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25 228,'0'0'162,"0"0"-76,0 0-44,0 0-12,0 0-14,0 0-15,0 0-2,0 34 2,-4-6-1,-6 6 9,0 1-18,-1 5 8,-1 0 1,3-1-10,3-6-52,2 0-15,1-11-25,3-10-34</inkml:trace>
  <inkml:trace contextRef="#ctx0" brushRef="#br0" timeOffset="256">24 91 147,'0'0'106,"0"0"-37,0 0-45,0 0 18,0 0-33,0 0-2,0 0-6,76-80-2,-55 74 1,-4 2-6,1 4 5,-5 0 1,-1 0-1,-6 2 2,-1 6 10,-5 4-11,0 2 15,0 2-9,-7 0 7,-11 2 5,-7 0-2,2-4 2,0 0-18,3-5 10,5-1 0,3-4-7,8-4-2,1 2-2,3 0 0,0 3-12,0 0 6,5 8 1,9 2 0,1 6 0,1 1 5,-3 2-17,-3 2 11,0-2-10,-8-2 8,-2-4 8,0-2 1,0-4-1,-14-4 3,1-2 1,-5-2 4,3-2-14,-3-2-18,3 0-79,3 0-168</inkml:trace>
  <inkml:trace contextRef="#ctx0" brushRef="#br0" timeOffset="791">205 271 183,'0'0'146,"0"0"-85,0 0-61,0 0 1,0 0 0,0 0-2,0 0 1,9 36-7,-7-20 6,1 0-1,-1-4 2,2 0-5,3-2-3,-1-2 5,6-4-9,-1-4-48,-1 0 0,2 0 0,-3-2 14,-1-10 31,0-2 15,-4 0 15,-2 2 30,0 4 4,-2 2-3,0 4 3,0 2-32,0 0-5,0 0-12,0 14 0,0 1-7,0 4 14,0 1 0,0 0 0,-4 1 25,-2-1-13,-4 0 4,1-2-22,1-2 0,0-2 6,0-6-6,3-2-2,3-2-80,2-4-100</inkml:trace>
  <inkml:trace contextRef="#ctx0" brushRef="#br0" timeOffset="1284">517 71 172,'0'0'79,"0"0"-12,0 0 10,0 0-16,0 0-23,0 0-23,0 0-15,0 6 6,0 14-7,0 10 2,-5 7 5,-1 7-6,-1 2 1,1 1-1,-2-5-11,2-6-36,2-6-60,-3-11 38,3-5-12,-4-10-21</inkml:trace>
  <inkml:trace contextRef="#ctx0" brushRef="#br0" timeOffset="1540">428 323 42,'0'0'105,"0"0"-61,0 0-34,0 0 30,0 0-15,0 0 2,0 0-15,49 10 8,-33-8-7,1-2-6,-1 0 7,-1 0-14,-1 0 13,-1 0-12,-2 0-2,1-6-6,-6-2 7,-4-2-1,0-2 1,-2 2 14,0-3-12,0 5 14,-4 3-15,-7 3 39,2 2-24,-2 0-8,0 6-8,-1 12 0,6 4-1,4 4-8,0 0 8,2-4 2,0 0-7,0-5 9,4-1-12,10-4 10,12-4-2,-4-2-66,-1-6-104</inkml:trace>
  <inkml:trace contextRef="#ctx0" brushRef="#br0" timeOffset="2067">818 272 97,'0'0'114,"0"0"-90,0 0-1,0 0-11,0 0 23,0 0 8,0 0 22,84-4-25,-71 12 9,-1 2-16,-5 1-14,-3-1 20,-4 2-30,0 0 12,0 4-20,-11 4 23,-7 2-23,-5 1 5,4-1-6,5-4-1,5-4 0,5-4-8,4 0 0,0 2 7,0 0 0,18-2-37,16 2-47,-3-4-59,-7-2-163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16.8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10,'0'0'168,"0"0"-69,0 0-17,0 0 8,0 0-21,0 0-18,0 7-23,0-7-2,-2 0-11,-3 0 28,2 0-13,1 0 1,0 0-10,0 0 0,2 0 2,0 0-10,0 0 16,0 0-28,0 0 29,0 0-29,0 0 30,0 0-18,0 0 1,0 0-14,0 0-16,0 0-17,0 0-90,0 0-82</inkml:trace>
  <inkml:trace contextRef="#ctx0" brushRef="#br0" timeOffset="654">108 174 143,'0'0'100,"0"0"-53,0 0 37,0 0-19,0 0-3,0 0-26,0 0 7,0 0 12,0 0-12,0 0 9,0 0-23,0 0 22,0 0-34,0 0 9,0 0-26,0 0 8,0 0-8,0 4 0,0 12 12,0 4 1,0 6 19,0 2-31,-16 5-2,-17 13-70,4-7-57,-1-7-136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22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134 0 98,'0'0'52,"0"0"-3,0 0 0,0 0 0,0 0-14,0 0-12,0-4 39,0 4-4,0 0 21,0 0-31,0 0 5,0 0-14,0 0 7,0 0-14,0 0-12,0 0 8,0 0-18,0 4 7,-2 12-8,-8 8-6,0 9 5,-4 4-4,-1 7-4,-1-2 0,0-2-1,0-4-11,6-6 11,1-8-9,-1-3 3,6-5-6,2-6-9,2-4-25,0-2 8,0-2-22,0 0-20,0 0-13,0 0-47,0 0-31</inkml:trace>
  <inkml:trace contextRef="#ctx0" brushRef="#br0" timeOffset="472">158 26 42,'0'0'143,"0"0"-80,0 0-22,0 0 37,0 0 5,0 0 11,0 0-39,2-2 34,-2 2-27,0 0-1,0 0-16,0 0-18,0 0-1,0 0-25,0 0-1,0 0 9,3 16-18,2 8 18,-1 8-1,2 6-7,1 0-1,-3 4 9,4-2-9,-4-4 0,0-2-25,0-5 18,1-7-18,-3-4 8,0-6-49,-2-4 12,0-2-25,0-4-25,0 0-45,-4-2-115</inkml:trace>
  <inkml:trace contextRef="#ctx0" brushRef="#br0" timeOffset="917">31 312 208,'0'0'108,"0"0"-66,0 0-12,0 0 6,0 0 16,0 0-27,0 0 5,85-26-30,-58 22 16,0 4-15,-3 0-2,-4 0 1,-4 0-62,-5 0-87,-7 4-99</inkml:trace>
  <inkml:trace contextRef="#ctx0" brushRef="#br0" timeOffset="1218">363 73 26,'0'0'263,"0"0"-97,0 0-52,0 0-6,0 0-7,0 0-64,0 0-7,0-3-29,0 3 2,0 3 4,0 11 8,0 5 15,0 9-4,0 2-9,0 6-17,-6 2 6,-1 0 4,-2 0-20,2-3 13,1-5-11,4-6 0,-1-4 8,3-6 0,0-1-4,0-2 2,0-3-10,0 1 11,0-4-21,0-1 14,0-1-31,7-2 20,2 1-1,2 1 20,2-2-1,1 2 2,1 1-6,1 0 15,-3-1-17,0 1 16,1 0-18,-5 0-1,-1 3-23,0-1-38,-4-1-50,-4 2-100</inkml:trace>
  <inkml:trace contextRef="#ctx0" brushRef="#br0" timeOffset="8491">858 226 36,'0'0'64,"0"0"-2,0 0-20,0 0 17,0 0-32,0 0 11,0-2-12,0 2 1,0 0 5,0 0-16,0 0 17,0 0-20,0 0 16,0 0-15,0 0 22,0 0-29,-5 0 7,-3 2-14,-2 6 0,-3 0-1,0 2 3,-1 2-4,-1-2 12,-1 0-17,-1-2 14,1 0-14,3-2 3,-1-2-3,3 0 7,3 0-13,-2-2 13,4-2-11,1 0 3,3 2 14,0-2-7,2 0 1,0 0 0,0 0-8,0 0 0,0 0 7,0 0-25,0 0 23,0 0-25,6 0 27,5 0-2,1 2 2,1 4 2,3 0-1,-1 3 0,3-1 0,-3 2-1,2 0 5,-5 0-14,2 0 19,-5-2-10,0 1 2,-5-4-1,0-1 0,-2 0 0,2-2 0,-4 1 0,0-3 0,2 0 6,-2 0-6,0 0 2,0 0-2,0-7 1,0-4-1,0-4 0,0-3 0,0 0-1,0-5 9,0-3-16,0 2 17,0-2-18,0 4 9,0 4-2,0 4-13,0 4 2,0 4 3,0 4-29,2 2-46,-2 0-157</inkml:trace>
  <inkml:trace contextRef="#ctx0" brushRef="#br0" timeOffset="9782">870 308 12,'0'0'30,"0"0"-7,0 0 25,0 0-11,0 0 24,0 0 1,0 0-13,33 6-3,-16-4-11,6 2-4,-1-2-23,4 2-1,1-4-1,12 0-12,-8 0-20,-7 0-127</inkml:trace>
  <inkml:trace contextRef="#ctx0" brushRef="#br0" timeOffset="16097">1363 92 195,'0'0'202,"0"0"-103,0 0-9,0 0 15,0 0-35,0 0-8,0-1-36,0 1 26,0 0-12,0 0 12,0 0-24,0 0-15,0 0-6,0 0-1,0 0-12,0 0-4,0 15 9,0 11-11,0 10 6,0 6-11,0 2-16,0-2-19,0-6 10,0-3-3,-3-9-30,3-6 42,0-6-19,0-8-4,-2-4-58,0 0-9,0 0-23</inkml:trace>
  <inkml:trace contextRef="#ctx0" brushRef="#br0" timeOffset="16434">1332 165 179,'0'0'137,"0"0"-53,0 0 2,0 0-15,0 0-16,0 0-39,0 0-15,35-96-1,-22 85 7,3 5-15,2 2 6,0 4 1,-1 0-12,-1 0 13,-1 4 0,-1 8 13,-5 2-12,-5 3 1,-4 1 10,0 5-11,-4-3-2,-13 2 10,-6-3-12,3-2 5,3-5-4,3-2 2,5-6-8,5 0 8,1-4-19,3 2 2,0 0-60,0 0-2,11 2 33,8 0 46,0 2-5,3 0 5,1 0 1,-6 2-1,-1 0 0,-7 2 8,-7 2-1,-2 4 7,0 1 87,-15 5-30,-10 0-32,-4 0-33,-2-2 4,2-3-9,7-6-1,4-3 0,7-4-33,6-4 1,5 0-87,2-12-62,14-6-107</inkml:trace>
  <inkml:trace contextRef="#ctx0" brushRef="#br0" timeOffset="17029">1623 246 163,'0'0'169,"0"0"-80,0 0-16,0 0 19,0 0-59,0 0-13,0 0-20,3 0-1,-3 0 0,0 10 1,2 6-1,-2 4 2,0 0-5,0 0 12,0-3-14,0-3 8,2-4-3,2-4 1,-2-2 0,1-4 0,0 0-9,1 0 8,2 0-20,1-2 20,5-12-41,-2 0 35,-1-3 0,1 1 6,-6 4 1,0 4 0,-2 6-1,-2 0 2,0 2-4,0 0 3,3 4 0,1 12 0,-2 8 10,0 5-1,0 3 12,-2 6 1,0 1-13,0 1 5,-4-3-14,-7-3 0,0-6-2,0-6 2,0-6-19,-1-4 0,-1-2-38,5-6-73,0-2-88</inkml:trace>
  <inkml:trace contextRef="#ctx0" brushRef="#br0" timeOffset="17606">1856 40 227,'0'0'93,"0"0"-20,0 0 26,0 0-12,0 0-25,0 0-52,0 0-10,0 11 1,0 14-2,0 9 2,0 8 4,-6 3-5,2 0 0,-3-1-1,3-2-51,-2-7-26,1-3-43,2-10 14,1-10-59</inkml:trace>
  <inkml:trace contextRef="#ctx0" brushRef="#br0" timeOffset="17877">1793 310 46,'0'0'68,"0"0"1,0 0-17,0 0 9,0 0-18,0 0-1,0 0-3,71-12-22,-50 4 1,-2-4-17,1 2 5,0-2 0,-4 0-10,-3 2 4,-4 2 0,-4 0-9,-3 0 9,-2 2 6,0-2-6,0 2 15,0 2 11,0 2 47,-7 2-35,0 0-19,-2 0-11,1 4-2,-3 12-6,1 6 2,2 4-4,1 2 4,3 0-6,4 0 11,0-3-5,0-5-1,2-2-2,9-4-14,5-4-37,6-8-46,-2-2-68,-3 0-156</inkml:trace>
  <inkml:trace contextRef="#ctx0" brushRef="#br0" timeOffset="18327">2132 272 139,'0'0'75,"0"0"1,0 0-1,0 0 12,0 0-48,0 0-13,0 0-12,15-14 5,-4 6 7,1-4-26,0-2 16,2-4-15,-1 0 19,-4-2-19,1-1 12,-4 3-12,-4 4-1,0 4 8,1 3-7,-3 5 6,0 2 0,0 0-10,0 0 3,0 6 0,0 16-5,0 6 5,0 8 0,0 2 1,0 2 6,0 0-6,0-6-1,0-5 9,0-5-18,-3-4 15,3-5-7,0-4 1,0 0 0,0-4-1,0-3 2,0 0-2,0 0 6,0-1-13,0 0 12,0 1-10,0 3 3,-2 0 1,-9 4-36,-5 0 16,1 2 21,-3-1-28,2-4 28,3-2 1,4-2 0,5-3 11,2 2 28,2-3-11,0 0-4,0 0-7,0 0-17,0 0-8,11 0-8,9 0 6,18 0 1,-5-4-27,-6-3-133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47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114 6 84,'0'0'180,"0"0"-102,0 0-12,0 0-15,0 0 4,0 0-34,0-6 8,0 6-9,0 0 2,0 0 8,0 0-11,0 0 9,0 0-28,0 0 0,0 0 4,0 0-11,0 0 2,0 0 5,0 0-19,0 0-62,2 0-20,3 0-46,-3 2-127</inkml:trace>
  <inkml:trace contextRef="#ctx0" brushRef="#br0" timeOffset="555">127 188 58,'0'0'117,"0"0"-47,0 0-41,0 0 12,0 0-4,0 0 6,0 0-1,-2 57-40,-12-31 18,-2 2-20,-4 2 3,-10 10-3,7-8-65,1-6-128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50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137 556 85,'0'0'58,"0"0"-6,0 0 36,0 0-36,0 0 3,0 0-6,0 0 10,0 0-9,0 0-12,0 0-8,0 0-8,0 0 20,0 0-26,0 0 1,0 0-16,-2 18 11,-12 8-11,1 9-1,-6 5 1,-1 2 0,3 0-2,1-3 2,5-6-2,2-7-6,2-6 5,3-4-5,1-6-6,1-5-30,2 1-25,0-6-12,0 0-42,0 0-25</inkml:trace>
  <inkml:trace contextRef="#ctx0" brushRef="#br0" timeOffset="511">163 545 23,'0'0'129,"0"0"-66,0 0-40,0 0 26,0 0-14,0 0-3,0 0-21,0-4 30,0 4 6,0 0-4,0 0-17,0 0-8,0 0 11,3 2-28,1 9 18,3 7-13,-1 4 9,1 5-9,2 5 7,0 0-12,-1 4 0,-1-2 5,2 0-5,0-4-2,-2-4 7,-1-4-14,4-4 4,-4-4-2,-2-5-31,3-3-27,-5-2-45,0-4-66</inkml:trace>
  <inkml:trace contextRef="#ctx0" brushRef="#br0" timeOffset="901">87 779 149,'0'0'177,"0"0"-115,0 0-3,0 0 5,0 0-8,0 0-49,0 0 6,32-14-13,-10 10 2,3-2-1,1 4 6,1 0-14,-1-1 19,1 2-24,4 1-5,-6 0-54,-10 0-141</inkml:trace>
  <inkml:trace contextRef="#ctx0" brushRef="#br0" timeOffset="1240">480 604 143,'0'0'147,"0"0"-66,0 0-16,0 0 13,0 0-25,0 0-30,0 0 6,0 0-28,0 0 8,0 6 1,0 12-3,0 8 12,-5 5 13,0 3-21,-1 4-8,-1-2 11,-1-2-12,3-4-4,0-6 11,1-6-15,1-7 12,3-3-12,0-2 6,0 0 0,0-2 0,0 0-7,10 0-1,5-2-2,3 2 3,2 0 7,5-2-6,-1 0 5,1 2 1,-1-2-16,3 0-41,-5 0-40,-6 0-83</inkml:trace>
  <inkml:trace contextRef="#ctx0" brushRef="#br0" timeOffset="2117">760 809 46,'0'0'192,"0"0"-88,0 0-13,0 0-32,0 0-1,0 0-47,0 0 1,3 0-12,5 0-6,6 0 5,3 0 2,10 0 18,7 0-10,5-2 15,11-2-17,6-1 24,1 0-21,3 1 1,-2-2-5,-5 3-4,-8 0-2,-8 1 6,-10 2-12,-6-2 15,-10 2-14,-5 0 6,-4 0-2,-2 0-23,0 0-28,0 0-20,-11 0-85,-3 0-158</inkml:trace>
  <inkml:trace contextRef="#ctx0" brushRef="#br0" timeOffset="2771">966 721 20,'0'0'88,"0"0"-46,0 0-17,0 0 30,0 0 24,0 0-24,0 0 17,2-9-25,-2 9 7,0 0-22,0 0 4,0 0-15,0 0 7,0 0 6,0 0-9,0 0 4,0 0-29,-10 0 13,-5 9-11,-3 3-4,-2-1-2,-2 4 3,2-1-11,2 0 2,4-4 9,1 0-4,7-4-2,-2 0 14,6-4-17,0-2 10,2 2 0,0-2-17,0 0-27,0 4 8,2 0 11,10 0 24,3 2 2,3 0-10,2 0 16,2 0-14,-1-2 8,0 0-1,-2 0 2,-1 0-1,-5 0-2,-2-2 8,-4 0-17,-1-2 23,-3 2-22,-3-2 17,0 0-8,0 0 0,0 0 0,0 0 1,0 0-1,0 0 5,0 0 1,0 0 33,0-8-4,0-6-22,0-4-13,-7-2 0,0-2 1,-2-2-1,3 2-1,-1 2-23,3 2 11,4 2-31,0 6 34,0-1-16,0 5-5,6 2-60,5 3-62,1 1-120</inkml:trace>
  <inkml:trace contextRef="#ctx0" brushRef="#br0" timeOffset="6727">1690 614 46,'0'0'163,"0"0"-65,0 0-37,0 0 46,0 0-19,0 0-6,0 0-27,0-8 11,0 8-1,0 0-8,0 0-8,0 0-26,0 0 7,0 0-30,0 0 0,0 12 1,-6 10-2,-5 13-4,-1 5 5,0 6 0,0-2-25,3-2-17,3-8-21,-1-7 20,5-9-12,0-6 23,2-8-40,0-4-19,0 0-84,0-14-60</inkml:trace>
  <inkml:trace contextRef="#ctx0" brushRef="#br0" timeOffset="7140">1678 592 243,'0'0'115,"0"0"-57,0 0-15,0 0-3,0 0-27,0 0-12,0 0-1,19 18 1,-5-2 48,-3 4-22,5 5 19,-3 1-37,3 2 17,-3 0-17,0-1-2,-4 0-2,0-3-4,-5-4-2,0-4 8,-4-4-14,0-2-24,0-4-28,0-4-59,0 0-68</inkml:trace>
  <inkml:trace contextRef="#ctx0" brushRef="#br0" timeOffset="7455">1639 831 168,'0'0'141,"0"0"-99,0 0-29,0 0 10,0 0 26,0 0-30,0 0-6,83-10-6,-61 4-6,1 2 8,-4 2-18,2 0-24,-9 2-75,-2 0-75</inkml:trace>
  <inkml:trace contextRef="#ctx0" brushRef="#br0" timeOffset="7713">1917 664 137,'0'0'178,"0"0"-79,0 0-21,0 0 27,0 0-53,0 0-11,0 0-40,0 0 13,0 0-14,4 0-5,-2 0 4,0 12 2,2 5 4,-2 2-4,0 4 14,-2 3-12,0-2 8,0 0-9,0-2-2,0-6 5,0-4-4,0-2-2,0-4 6,3 0-14,-1-2 18,2 2-18,0-2 6,4 0 3,3 0 0,2 0-1,3-1 1,4-1-2,2 0-5,4-2-42,-3 0-71,-10 0-207</inkml:trace>
  <inkml:trace contextRef="#ctx0" brushRef="#br0" timeOffset="10519">2415 644 120,'0'0'156,"0"0"-114,0 0-15,0 0-14,0 0 16,0 0-29,0 0 1,2 0 14,-2 0 31,0 2 7,2 6-17,1 6 23,-1 4-28,0 4 11,-2 5-29,0 3 8,0 2-20,0-2 0,0 0 6,0-2-5,0-5-4,0-1-2,0-4 4,0-4-61,0 0-21,0-4-80,0-5-103</inkml:trace>
  <inkml:trace contextRef="#ctx0" brushRef="#br0" timeOffset="10977">2281 789 165,'0'0'144,"0"0"-68,0 0-24,0 0 20,0 0-47,0 0-11,0 0-13,0 0 5,0 0 3,0 0-8,0 0 4,0 0 2,6 0 5,12 0-6,1 0 24,4 0-24,6 0 7,5 0 4,4 0-17,4 0 2,-2 0-1,7 0-2,-11 0-73,-11 0-117</inkml:trace>
  <inkml:trace contextRef="#ctx0" brushRef="#br0" timeOffset="12155">2896 511 87,'0'0'109,"0"0"-48,0 0 4,0 0-23,0 0-2,0 0-30,0 0 31,0 0-5,0 0 1,0 0-18,0 0 1,-5 0-6,3 0-13,-2 0 2,0 0 4,-1 0-14,0 0 7,1 0-3,-1 0 6,3 0-6,0 0 3,0 0-1,2 0 1,-2 0 0,0 0-7,-1 0-2,1 0 8,0 0-13,0 0 13,-1 0-5,1 0 6,-3 0 1,3 0-1,0 0 0,-2 0 10,2 0-17,-1 0 14,1 0-14,-2 0 8,2 0-2,-6 0-5,4 0-30,-2 0-22,1 0 6,-1 0 38,0 0-3,2 0 17,0 0-2,0 0 2,-1 0 0,1 0 1,0 0 19,0 0-4,2 0 3,0 0-17,2 0 15,0 0-17,0 0 9,0 0-8,0 0 14,0 0-3,0 0-6,0 0 3,0 0-8,0 0-2,0 0 1,0 6-1,0 2 2,0 6-1,0 1 0,0 7 1,0 2 0,0 4-1,0 2 14,0 2-13,0 0 20,0-1-21,4-1 26,2 0-17,-2-2 7,0-2-15,1-2 0,-3 1 3,0-3 4,0 2-11,-2-2 9,0 0-12,0-1 14,0-6-8,0-1 0,0-3 0,0-4 0,0-3-11,2 0 10,-2-4-25,2 3 9,-2-3-33,0 0 24,3 0-2,-3 0 27,0 0-9,0 0 0,3 0 4,1 0 6,0 0-7,1 0 14,1 0-7,1 0 1,2 0 2,0 0-3,0 0 0,0 0 0,2 0 1,-2 0-2,-3 0 8,1 0-15,-2 0-2,-1 0-29,-4 0-85,0 0-96</inkml:trace>
  <inkml:trace contextRef="#ctx0" brushRef="#br0" timeOffset="13791">2941 675 59,'0'0'139,"0"0"-70,0 0-23,0 0 15,0 0-11,0 0-21,0 0 9,-2 0-31,0 0 16,-2-3-23,2 2 30,2-2-29,-2-1 15,2 1-7,0-1-8,0-3 8,0 1-3,0 1-8,0-2 9,10 1-14,-2 2 9,-1 3-4,1-2-1,2 3 3,-1 0 0,-1 0 6,0 0 12,0 4 5,-1 6 5,-3 4-28,-4 4 14,0 4-12,0 4 11,-6 5-13,-13 1-14,0 0-8,-4-4-33,5-6 44,3-6 5,6-6-4,4-6 16,3 0-7,2-4 1,0 2 0,0-2 0,0 2 0,2 0-1,10 2 2,1 0-2,3-1 5,1 1-14,4 0 7,1 0-53,-5-2-81,-5 0-90</inkml:trace>
  <inkml:trace contextRef="#ctx0" brushRef="#br0" timeOffset="14467">3247 694 142,'0'0'144,"0"0"-68,0 0 4,0 0-10,0 0-19,0 0-14,0 0-5,-7-22 14,0 22-17,-1 0 3,-1 0-31,-3 0-2,-3 0-5,-3 17 6,1 2 0,1 8-2,1 3-4,3-2 12,8-2-16,1-4 13,3-4-12,0-2 6,3-4 3,10-2 0,3-2-7,4-3 7,1-3-4,2-2-3,2 0 1,-3 0-4,-2-4-19,-2-7 19,-7-5-10,-2-2 20,-6-2-1,-3-2 2,0-2 2,-3-2 3,-13-2 1,1 0-1,-3 3-2,5 6-3,1 2-1,6 7 0,1 8-1,5 2-100,0 0-293</inkml:trace>
  <inkml:trace contextRef="#ctx0" brushRef="#br0" timeOffset="15880">3370 693 134,'0'0'100,"0"0"-51,0 0 13,0 0 30,0 0-38,0 0-11,0 0-4,2 0 0,-2 0 3,2 0-19,2 0 9,1 0-19,3-7-5,4-4-6,3-2-3,-1-3 1,1 0-1,-3 0-12,-3 0-5,-1 4 16,-3 2 4,-1 2-9,-4 6 19,0 0-19,0 2 9,0 0-2,0 0 0,0 0-8,0 10 8,0 6 0,0 8-1,0 6 2,0 5-1,0-2 6,0-1-6,0-1 0,0-3 0,0-4 0,5-4 0,2-2-5,-1-4 12,-1-2-14,-1-2 17,0-3-17,1-3 9,-2 0-2,-1-2 0,-2 0 0,0 0-1,0 0-2,0 2 3,-8 0-24,-5 2 18,-2-2-20,-1 2-3,3-2-20,-1 0-6,4-2 13,3 0 8,2-2 33,3 0 1,2 0 29,0 0-4,0 0 16,0 0-29,0 0-2,0 0-8,0 0-1,9 0 3,4 0-3,5-6 2,4-2 6,1 2-12,1 2 4,-1 0-1,-4 2 0,2 2 0,-6 0-51,-4 0-158</inkml:trace>
  <inkml:trace contextRef="#ctx0" brushRef="#br0" timeOffset="19498">3721 789 39,'0'0'126,"0"0"-57,0 0-24,0 0 34,0 0-20,0 0-14,0 0 1,0-2 9,0 2 13,0 0-24,0-2 11,0 2-29,0 0 15,0 0-33,0 0 8,0 0-16,0 0 0,0 0 0,0 0-6,0 0 5,0 10-32,0 12 32,0 6-8,0 4-2,-4 3-56,0-1-12,2 4-63,0-9-8,2-10-5</inkml:trace>
  <inkml:trace contextRef="#ctx0" brushRef="#br0" timeOffset="20099">3855 845 90,'0'0'132,"0"0"-58,0 0-19,0 0 30,0 0-23,0 0-23,0 0-6,0-10 2,0 10 4,0 0-16,0 0-2,-7 0-21,-3 0 0,-4 12-24,1 6 22,-3 4-11,3 1-1,4 3-6,3-4-29,0-4 36,6-3 1,0-6 6,0-3-2,0 1 8,8-4-12,0-1 12,3-2-1,1 0 0,-1 0 0,2 0-10,-4-8 11,0-2-33,-5 1 7,-4 0 19,0 1 7,0 2 0,-2 0 8,-9 4 1,-3 2-9,1 0-12,5 4-70,-2 6-68</inkml:trace>
  <inkml:trace contextRef="#ctx0" brushRef="#br0" timeOffset="20985">3858 471 29,'0'0'123,"0"0"-71,0 0-51,0 0 12,0 0-11,0 0 10,0 0-10,28 4 11,-18-4-2,3 0 7,0 0 5,0 0-15,4 0 10,-5 0-11,1 0 20,-1 2-15,-3 0 7,-3 0-8,-1-2 14,-2 0-1,-3 2 1,2-2 17,-2 0-11,0 0 8,0 0-33,0 2 4,0-2-1,0 0-10,2 2 1,0 0 0,3 2 0,-3 2 1,2 0-7,-2 2 13,2 2-3,-1 2-3,2 1 11,-5 1-12,2 4 13,-2-2-5,0 5-7,2-2 15,-2 2-16,0 2 19,0 4-18,0-1 11,0 0-11,0 0 10,0-2-10,-4 2-1,1-4 9,1 0-7,2-2-1,-3-1 8,3-3-17,0-2 14,0 0-7,0-4 1,0 0 0,0-1 0,0-4 0,0 1-1,0-2 2,0 0-2,0 0 8,0-2-14,0 0 14,0 0-6,0 0-1,0 0-1,0 2-1,0-1 4,0-2-9,0 1 15,0-2-9,0 2 2,0-2-1,0 0 0,0 0 1,0 0 7,0 0-8,0 0 17,0 0-16,-6 0 10,-5 0 2,-3 0-26,-1 0 8,-1 0-27,1 0-27,-1 0-24,3 0-29,1 0-58</inkml:trace>
  <inkml:trace contextRef="#ctx0" brushRef="#br0" timeOffset="37120">3603 17 22,'0'0'112,"0"0"-81,0 0 6,0 0-15,0 0 12,0-3-9,0 3 2,0-1 9,0 1-2,-4-2 19,2 0-18,0 0 19,-3 0-29,1 0 12,2 2-26,-6-2 6,4 2-4,-2 0-13,-1 0 0,1 0 6,-6 0-10,1 0 12,-3 0-16,-1 0 16,-1 4-10,-1 4 2,1 4-1,1 2 1,-4 6-1,4 2-5,1 4 1,1 4 4,3 0-4,0 1-2,6 1 10,-1-1-3,5-4 0,0 0-7,0-4-6,0 0-20,0-7 8,0-2-31,2-6-29,3-4-64,-3-4-64</inkml:trace>
  <inkml:trace contextRef="#ctx0" brushRef="#br0" timeOffset="37681">3310 258 46,'0'0'130,"0"0"-56,0 0-15,0 0 9,0 0-11,0 0 1,0 0-38,0 0 4,0 0-23,0 0 3,0 0-4,0 0 0,0 10 7,0 2-6,0 2 12,0 0-12,0 1 1,2-4 8,2 0-17,-2-4 14,3 0-7,-1-3 0,-2-1-6,2 1 5,4-1 2,-2-2-3,7-1-2,3 0 4,11 0-33,0-9-7,-8-5-105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6.6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0 232,'0'0'191,"0"0"-110,0 0-35,0 0-6,0 0-30,0 0 21,0 0 13,51 111 7,-37-69-19,-6 4-8,-4 2-5,-4 5-18,-6 29-2,-21-11-137,-4-9-259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39.3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74 24 7,'0'0'19,"0"0"6,0 0 24,0 0-15,0 0 15,0 0-4,0 0 7,0 0-3,0 0-14,0 0 11,0 0-26,0 0 16,0 0-24,0 0 8,0 0-20,0 0 1,0 0-1,0 0 1,3 0-2,1 0-5,0 0 0,3 0 4,-1 0-5,-1 0 1,0 0 6,-1 0 0,1 0-7,-5 0 7,0 0 0,0 0 2,0-6-1,0 0-2,0 0 10,0 2-19,0 2 5,0 2-44,0 0-50,-5 0-142</inkml:trace>
  <inkml:trace contextRef="#ctx0" brushRef="#br0" timeOffset="873">101 203 2,'0'0'98,"0"0"-46,0 0-8,0 0-8,0 0 11,0 0-16,0 0 26,4-2-1,-4 2 12,0 0-29,0 0-19,0 0-4,0 8-8,0 12 37,0 4-23,0 6 2,-7 2-24,-8 0 0,-17 10-19,7-6-75,-1-8-98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05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17,'0'-17,"18"17,0 0,-1 0,1 0,0 0,-1 0,18 0,0 0,-18 0,1 0,0 0,-1 0,1 0,17 0,1 0,-19 0,1 0,-1 0,0 0,1 0,-1 0,1 0,0 0,-1 0,19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38.9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0 127,'0'0'0,"0"0"0</inkml:trace>
  <inkml:trace contextRef="#ctx0" brushRef="#br0" timeOffset="540">172 110 462</inkml:trace>
  <inkml:trace contextRef="#ctx0" brushRef="#br0" timeOffset="3685">1807 228 64,'0'0'197,"0"0"-90,0 0 3,0 0-58,0 0-15,129 0-37,-102-5-33,-4 0-129</inkml:trace>
  <inkml:trace contextRef="#ctx0" brushRef="#br0" timeOffset="9279">4774 112 462</inkml:trace>
  <inkml:trace contextRef="#ctx0" brushRef="#br0" timeOffset="11337">5774 159 446</inkml:trace>
  <inkml:trace contextRef="#ctx0" brushRef="#br0" timeOffset="11584">5912 40 227,'0'0'183,"0"0"-146,0 0-37,0 0-21,0 0-85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44.2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103 50 22,'0'0'79,"0"0"-44,0 0-12,0 0-4,0 0 18,0 0-28,0-5 8,-3 5 5,1 0-21,0 0-1,-1 0-22,-1 0-6,1 0-40,1 0-51</inkml:trace>
  <inkml:trace contextRef="#ctx0" brushRef="#br0" timeOffset="842">134 19 38,'0'0'125,"0"0"-35,0 0-31,0 0 16,0 0-23,0 0 3,0 0-2,0-13-33,-2 12 29,-6 1-42,4-2 22,-1 2-28,-1 0 3,0 0 3,-4 0-7,1 0 0,1 0-7,-1 0 6,2 0 2,0 0-2,5 0 9,0 0-18,0 0 11,-1 0-2,3 0 1,-2 0-9,-2 3 9,2 4-5,-3 3-2,0 2 13,1 1-16,0 5 17,1 0-14,1 4 6,0 0 0,2 1-9,-2 1 0,2 0 1,-2-2-14,2 1 22,0-1-3,-2 0-6,2 3 2,-2-4 7,2 1-4,0-2 3,0 0 1,0-5-10,0 1 10,0 0-11,0-2 3,0-2-23,0-2 25,0 0-16,0-2 21,0-3-13,0 1 7,0 0-6,0-4-19,0 2 23,0 0-6,8-2 15,1 0-8,-1 0 9,4 0 0,1-2 0,1 2 0,-1-2 0,-2 4 0,-2-2-76,-2 2-64</inkml:trace>
  <inkml:trace contextRef="#ctx0" brushRef="#br0" timeOffset="1676">192 295 62,'0'0'127,"0"0"-53,0 0-24,0 0 15,0 0-22,0 0-22,0 0-5,-10-49-15,10 41 9,0 0-8,0 1-1,2 0 6,8 2-14,-1 1 7,3 2-1,2 2 1,-1 0 0,1 0 3,-1 0-2,-4 6 4,-2 4 4,-5 6 2,-2 2 24,0 4-6,-2 3-23,-16 5-6,-2 4 0,0 0-30,-2-3-19,4-1-34,4-4 40,8-9 19,2-7 24,4-2 0,0-2 0,0-2 2,0 0 6,8-4 5,5 0-12,-1 0 12,3 0-12,3 0 7,0 0-8,11 0-1,-5 0-30,-5 0-102</inkml:trace>
  <inkml:trace contextRef="#ctx0" brushRef="#br0" timeOffset="2185">458 288 166,'0'0'192,"0"0"-116,0 0 8,0 0-46,0 0 9,0 0-32,0 0-4,-2-14-4,-4 14-6,-1 0-1,1 0-4,-6 6 2,3 9-7,1 3 7,0 1-2,4 1 3,4 0-4,0-2 5,0-2-2,2-1 2,10 1-9,3-4 5,1-2 3,4 0-33,-2-6 33,2-2-20,-3-2 11,2 0 1,-4 0 9,-3-10 0,-4-6 2,-3-4 14,-5-2-16,0-5 48,0-3-26,-11-1 17,-3 4-25,-1 1-1,1 6-3,3 8-9,7 4-1,2 8-6,2 0-94,0 0-236</inkml:trace>
  <inkml:trace contextRef="#ctx0" brushRef="#br0" timeOffset="3110">662 288 127,'0'0'136,"0"0"-50,0 0-24,0 0-4,0 0-35,0 0-16,0 0 3,15-26-4,-6 20 25,0 1-30,2 0 13,5-1-13,-1 4 3,1 1-4,-1 1 0,-1 0 7,-3 0-5,-3 0-4,0 0 11,-4 0-12,-2 5 10,-2 8 22,0 2 12,0 6-14,-2 4-20,-10 3-6,-3 4-1,-1-1-23,1-3 13,-1-2-9,3-8 19,4-4-2,3-5 2,1-3 0,3 0-1,2 0 1,0 0-13,0 0 12,0 2-3,4-2-6,10 0 18,-1 0-16,5-2 6,2 0-17,2-4-12,9 0-11,-4 0-39,-4 0-130</inkml:trace>
  <inkml:trace contextRef="#ctx0" brushRef="#br0" timeOffset="6471">1009 280 130,'0'0'153,"0"0"-74,0 0 35,0 0-46,0 0 3,0 0-57,0 0 6,0-14-20,0 14 0,0 0 0,0 11 0,0 8-3,0 8 6,0 9-6,0 7-3,-2-2-10,2-3-47,0-5-5,0-5-3,0-6 24,0-4-17,4-7-58</inkml:trace>
  <inkml:trace contextRef="#ctx0" brushRef="#br0" timeOffset="6818">1134 274 15,'0'0'232,"0"0"-137,0 0-57,0 0 15,0 0-11,0 0-32,0 0-9,0 4-1,0 10 2,0 9 33,0 0-34,2 5 4,-2 0-5,2-3-13,0 1-7,-2-4-20,3-2 5,-3-1-59,0-5-15,0-2-109</inkml:trace>
  <inkml:trace contextRef="#ctx0" brushRef="#br0" timeOffset="7124">1002 443 91,'0'0'110,"0"0"-83,0 0-17,0 0 0,0 0-4,0 0 1,0 0-14,121-22 14,-99 22-14,7 0 7,-5 0-24,-6 0-85</inkml:trace>
  <inkml:trace contextRef="#ctx0" brushRef="#br0" timeOffset="7576">1196 56 121,'0'0'120,"0"0"-84,0 0-26,0 0 2,0 0 5,0 0-16,0 0 16,60 4-17,-46-2 29,-1 2-21,1 0 21,-5-2-19,-3 0 2,1 0 1,-5 0-7,-2-2 15,2 2-20,-2 2 24,2 2-15,-2 4 32,3 6-13,1 4 25,-1 5-22,-3 3-19,2 6 3,-2-1-16,0 2 0,2 0 10,-2-2-16,2 0 14,0-2-14,-2 1 7,2-2-1,-2-3 0,0 1 0,5-4-1,-3-1 2,4-2-9,-1-3 15,1-3-9,-2 2 3,1-3-1,-1-3 0,-4-1 0,0-2 0,0-2 1,0-2 5,0 0-3,0 0 7,0-4-7,0 2 10,0-2-12,0 0 11,-6 0-6,-3 0-5,-1 0-2,-4 0-4,-1 0 4,1 0-15,-1 0 15,1 0-19,3-5 1,0 1-30,2 0 1,0 1-19,1 1-29,2 2-75</inkml:trace>
  <inkml:trace contextRef="#ctx0" brushRef="#br0" timeOffset="16443">1726 266 18,'0'0'30,"0"0"-17,0 0 16,0 0-9,0 0 20,0 0-11,0 0 9,0 0 3,0 0-3,0 0-2,-3 0-16,-1 3 6,-5-2-16,0 3 35,-2 0-44,0 1 12,-2-1-13,-1 0 1,-1 1 5,1 0-5,1-1 4,-1 0 2,3-3-11,3 4 10,-2-4-1,4 1-5,1-1 0,1 2 0,2-2-1,0 2 0,2-2-13,-3 2 4,1-1-23,2 0 16,0 0-15,0-2 18,0 2-9,0 0-3,0-2 5,0 1-3,5 2 24,-1-3-16,2 1 15,3 2 2,1-1 12,-2 0-13,3 2 11,1-1-2,-1 2-8,-1 1 10,2-2-10,-3 2 12,2 0-4,-2 2 11,2-2-17,-2 0 14,2-1-16,-2-1 6,0 2-6,-5-4 0,1 2-1,-3-2 10,-2 0-17,0 0 17,0-2-9,0 0 0,0 0 7,0 0-7,0 0 26,0 0 30,0 0-23,0-8-15,0-4-18,0-3-2,0-3 7,0-4-6,0 0 0,0 2 0,0 3 0,0-2 9,0 5-16,0 4 17,0 5-2,0 0-2,0 5 4,0 0-9,0 0-2,0 0-11,0 0-50,0 0-101,0 0-100</inkml:trace>
  <inkml:trace contextRef="#ctx0" brushRef="#br0" timeOffset="17485">1741 334 71,'0'0'43,"0"0"-30,0 0-11,0 0-4,0 0 9,0 0 6,0 0 22,0 0 0,7 0-20,4 0 14,2 0 9,3 2-8,4 0 19,2 1-21,3 0 22,2-2-31,2-1-3,-1 0-15,1 0 6,-4 0-7,-5 0 1,-3 0-3,-3 0-8,-5 0 9,-3 0-69,-3 0-40,0 0-46</inkml:trace>
  <inkml:trace contextRef="#ctx0" brushRef="#br0" timeOffset="18581">2298 203 7,'0'0'94,"0"0"-32,0 0-40,0 0 11,0 0 32,0 0-33,0 0-2,0-28-4,0 22 14,0 0-30,0 2 22,0 0-19,2 0 15,-2 2-5,0 0 0,0 2 14,0-2-12,0 2 14,0 0-22,0 0 38,0 0-35,0 0 11,0 0-31,0 0 0,0 4-1,0 12 1,0 12 9,-13 9 0,-3 10-15,-3 2 6,1-1-16,1-7-23,5-5 30,3-8 1,2-9 7,2-3 1,3-4-10,0-6 8,2 0-25,0-4-12,0 0-45,0-2 8,0 0-43,0 0-49</inkml:trace>
  <inkml:trace contextRef="#ctx0" brushRef="#br0" timeOffset="19078">2312 130 85,'0'0'140,"0"0"-95,0 0-6,0 0 3,0 0 17,0 0-45,0 0-1,4 0 18,3 4 0,1 7 10,4 9-11,1 4 31,0 4-17,1 6 13,-3-1-41,3 2 11,-6 2-21,1-3-5,1-5 5,-4-3-6,-2-4-2,1-4-45,-3-3-25,-2-1-3,0-6-62,0-6-125</inkml:trace>
  <inkml:trace contextRef="#ctx0" brushRef="#br0" timeOffset="19415">2267 394 217,'0'0'147,"0"0"-82,0 0 4,0 0-13,0 0-33,0 0-21,0 0-1,14-6 6,1 4 9,3 0-15,4 0 9,2 0-10,1-1 0,0 3 0,-4 0-9,4 0-33,-4 0-94,-6 0-56</inkml:trace>
  <inkml:trace contextRef="#ctx0" brushRef="#br0" timeOffset="19679">2588 209 322,'0'0'159,"0"0"-89,0 0 5,0 0 2,0 0 8,0 0-50,0 0 2,0-2-11,0 2-6,0 0-11,0 0-2,0 0-14,0 14 16,0 7 21,0 10-13,0 5 4,0 0-20,-3 7-2,-3-6-8,-1-3-8,3-8 16,2-9-4,0-5-6,2-4 15,0 0-11,0-4-6,0 2 12,2-4-21,11 2-4,1-2-3,3-2-7,3 2 19,3-2-39,3 0-28,-6 2-81,-4 0-86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4.6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164 0 185,'0'0'213,"0"0"-126,0 0-3,0 0-14,0 0-29,0 0-33,0 0-7,-71 72 5,50-30-6,-1 7 0,4 7 7,2 0-17,8 0 10,6-8-2,2-6-9,0-6 9,13-8-5,7-3-2,5-6 2,4-2-56,8-5-76,-5-6-2,-6-2-65</inkml:trace>
  <inkml:trace contextRef="#ctx0" brushRef="#br0" timeOffset="368">452 201 188,'0'0'180,"0"0"-93,0 0-4,0 0-39,0 0 0,0 0-31,0 0-4,-75-44-8,54 44 0,2 0 0,3 0 11,3 0-19,1 4 17,6 3-20,1 2 9,3 0 0,2 4 1,0-3-2,0 2 2,4 2-16,9-2 13,1 2-11,4 0 12,-2 2-1,-1 0 2,-4 0 1,-2 0 0,-5 2 1,-1-2-1,-3 2 11,0 0-10,-11 0 37,-10 0-24,0-3 4,0-4-17,3-3 6,5-3-7,1-5 0,8 0-1,4 0-51,0-18-55,14-3-105,3-1-81</inkml:trace>
  <inkml:trace contextRef="#ctx0" brushRef="#br0" timeOffset="788">503 323 322,'0'0'137,"0"0"-68,0 0 29,0 0-23,0 0-32,0 0-42,0 0 8,0 26-8,0-8 10,3 0-10,1 0 2,2-1-3,4-3-11,-1-1 11,1-3-5,2-4 4,1-2-13,-2-4 14,3 0-43,-1 0 24,1-7-15,-3-10-20,-3-3 37,-1-4 17,-3 2 0,-4 0-16,2 4 3,-2 0-46,2 6-45,0 6-102</inkml:trace>
  <inkml:trace contextRef="#ctx0" brushRef="#br0" timeOffset="1097">765 305 107,'0'0'190,"0"0"-74,0 0-25,0 0 17,0 0-53,0 0-21,0 0-33,0 14 25,0 0-10,0 2 22,0 4-28,0 2-10,0 0-13,-2-6-12,0-4 2,-1-4-26,1-4 36,2-4-14,0 0 2,0 0-35,0-12 3,0-6-31,5-2 51,2-2 36,-1 4-31,1 2 32,-3 4 10,1 6 23,-3 4-32,2 2 5,4 0-3,-2 2 10,0 10 24,3 2-6,1 2-1,-4-2-7,3-4 14,-3-2-36,0-2 6,-2-4-6,0-2-1,1 0 1,1-4 0,6-12 6,1-4 2,0-2-15,1 2 7,-2 0-2,-2 4-18,-3 6 19,-3 4-1,-2 6-9,0 0 9,3 2-4,-3 16 5,0 4 0,-2 2 36,3 2-19,-3 0 5,2-1-22,0-6 0,5-5-34,8-7-57,-3-7 6,1 0-166</inkml:trace>
  <inkml:trace contextRef="#ctx0" brushRef="#br0" timeOffset="1689">1181 251 363,'0'0'162,"0"0"-68,0 0-8,0 0-6,0 0-30,0 0-40,0 0-5,-6 24 5,1-8-15,1-2 11,4-4-12,0-2 5,0-4 0,0 0-2,0-4-17,0 2-22,0-2-45,4 0 27,7 0 18,0-2-7,1-6-20,-4-2 43,-1 2 18,-3 4 8,-2 2 5,1 2-4,2 0 7,-3 2-7,4 8 35,-1 4-29,1-2 11,1 0-17,2-2-2,2-4-35,-3-2-91,0-4-79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5.3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38 146,'0'0'104,"0"0"-70,0 0 14,0 0-13,0 0-18,0 0-17,0 0-12,84-2-77,-68-8-129</inkml:trace>
  <inkml:trace contextRef="#ctx0" brushRef="#br0" timeOffset="1080">549 0 116,'0'0'213,"0"0"-145,0 0-26,0 0 18,0 0-44,0 0-16,112 36-197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8.5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202 6 130,'0'0'173,"0"0"-52,0 0-59,0 0 21,0 0-11,0 0-33,0 0 3,-13-6-3,13 6 24,0 0-27,0 0 10,0 0-46,0 0 0,0 0-1,0 0-41,0 0-73,2 0-92,3 0-21</inkml:trace>
  <inkml:trace contextRef="#ctx0" brushRef="#br0" timeOffset="496">138 209 137,'0'0'196,"0"0"-129,0 0-15,0 0-23,0 0 2,0 0-8,0 0 26,6 63-17,-6-31-7,-6 4-24,-17 4-1,-19 16-32,5-12-79,1-5-99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9.4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235 5 189,'0'0'131,"0"0"-45,0 0-3,0 0-12,0 0-70,0 0 18,0 0-10,-70 0 8,59 0 5,-5 0-11,3 0 2,-2 0-13,-1 0 6,1 0 3,1 0-14,3 6 7,2 2-2,2 2 0,3 2-2,-1 3 2,3 3-2,2 4-6,0 4 16,0 0-16,0 1 16,0 1-10,0-1 2,0 1 0,2-2-1,1-3 2,-3 1-3,0-6-5,0-1-6,0-5-58,0-4-20,-9-4-60,3-4-47</inkml:trace>
  <inkml:trace contextRef="#ctx0" brushRef="#br0" timeOffset="384">0 244 202,'0'0'152,"0"0"-95,0 0-39,0 0 26,0 0-36,0 0 11,0 0-19,96-10 0,-71 10 0,0 0 0,-1 0-8,2 0-89,-3 0-57</inkml:trace>
  <inkml:trace contextRef="#ctx0" brushRef="#br0" timeOffset="670">450 104 146,'0'0'183,"0"0"-92,0 0-43,0 0 27,0 0-32,0 0-5,0 0-37,-12-8-2,10 8-3,2 3 4,-4 18 6,-1 4 5,1 9 2,-2 2-11,-2-1-4,2-1 3,1-3-2,3-7-38,0-5 17,2-5-37,0-6-69,0-6-94</inkml:trace>
  <inkml:trace contextRef="#ctx0" brushRef="#br0" timeOffset="1067">690 91 178,'0'0'127,"0"0"-32,0 0-9,0 0 25,0 0-57,0 0-22,0 0-31,-13 18-1,4 7 2,-3 3-2,-1 9 0,-1 2 7,4 3-17,-1-3 6,1-1-29,4-9-28,2-3 18,4-6-22,0-6-69,0-7-48</inkml:trace>
  <inkml:trace contextRef="#ctx0" brushRef="#br0" timeOffset="1412">965 122 77,'0'0'86,"0"0"-61,0 0 15,0 0-17,0 0 16,0 0-19,0 0 12,0-10 1,-2 15 9,-2 14-9,-3 5-2,1 7-11,-1 3-6,0 3-2,0 0-4,3-3-16,0-5 6,-1-3-40,3-6-35,2-6 16,-2-7-20,-1-4-76</inkml:trace>
  <inkml:trace contextRef="#ctx0" brushRef="#br0" timeOffset="1706">756 158 91,'0'0'280,"0"0"-192,0 0-68,0 0-19,0 0 6,0 0 38,0 0-25,63 82 26,-44-56-40,2-2 14,1-3-18,-3-1-4,4 6-5,-5-7-58,-5-2-111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1.9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169 160 182,'0'0'114,"0"0"-52,0 0-29,0 0 2,0 0-27,0 0 14,0 0-20,-106-10-2,87 24 0,4 5 0,1 5-2,6 2-5,1 0 5,7-2-21,0-6 12,0-6-21,11-4 26,5-8-21,4 0 4,2 0 21,1-10 2,-2-8 12,2-4-11,-5-2 29,-3-4-10,-1 0 28,-3-3-32,-7 1 20,-2-2-20,-2 3 11,0 3-13,0 8-13,0 4 15,0 6-16,0 5 0,0 3 1,0 0-2,-2 0-13,0 18 12,0 6 2,0 10 0,2 2 0,0 2 6,0-1-13,0-5 14,4-6-10,12-4 12,1-4-9,7-6 0,-2-2 3,2-6 3,1-4-5,-3 0-2,1-6 11,-4-12-20,-2-4-13,-9-4-15,-4 0-46,-4-2 9,0 5-8,0 3 37,-10 6 46,-2 10 37,1 4 14,2 0-17,5 20-19,2 6-8,2 3-8,0 3 2,2-2-1,9-4 15,5-4-7,3-4-8,8-6-4,-4-8-64,-6-4-145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2.7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51 105 456,'0'0'117,"0"0"-67,0 0-15,0 0 36,0 0-11,0 0-54,0 0-6,0 8 12,0 15-13,0 7 2,-2 9 4,-5 5-5,1 1-10,1 1-35,1-2-44,1-8-9,3-10-44,0-9-19,0-9-92</inkml:trace>
  <inkml:trace contextRef="#ctx0" brushRef="#br0" timeOffset="254">0 72 367,'0'0'99,"0"0"-54,0 0-29,0 0 36,0 0-51,0 0 12,0 0-4,123-68-9,-100 68 0,-4 0-11,-3 0 10,-3 10 1,-9 8 3,-4 3 7,0 5-20,-2 2 7,-16 1-6,-4 1-18,-3-4-2,-1-1-53,5-7-34,6-6-84</inkml:trace>
  <inkml:trace contextRef="#ctx0" brushRef="#br0" timeOffset="549">315 79 188,'0'0'239,"0"0"-132,0 0-46,0 0-37,0 0 5,0 0-23,0 0 16,-14 93-21,6-64 9,-1 1-10,3-6-1,-2-4-1,4-9-16,2-5 18,0-6-16,2 0 15,0 0-21,0-17-32,0-9 5,2-4 16,12-5 13,5-1-31,4 5 20,-1 3 12,1 10 16,-2 5 6,0 8 4,-4 5-6,1 0 22,-2 0 2,-5 8 5,-2 3 19,-3 2-27,-3 1 2,-3 2-15,0 1 24,-3 1-13,-8 4 5,1 0-25,0-3 0,6-1 0,1-6-1,3-6 0,0-2-18,0-2-10,12-2-32,3 0 50,4 0-12,0-8 1,4-8-24,-3-2 14,2 1 23,2-3 9,-1 0 34,-6 0-32,-2 4 4,-6 5 1,-7 3 27,-2 4 25,0 2 6,0 2-16,-9 0 4,-4 2-17,-3 14-36,2 5 0,0 5 3,6 4-11,1-3 6,5-3 2,2-6-18,0-6 17,0-5-8,6-3-18,5-4 8,3 0-7,0 0 26,5-13-35,-7-7 2,2-4-38,-3-2-12,-7-1-17,-4 1 1,0 4 50,0 7 49,-4 7 3,-7 8 17,2 0-20,2 8-7,3 3-47</inkml:trace>
  <inkml:trace contextRef="#ctx0" brushRef="#br0" timeOffset="1322">981 128 230,'0'0'203,"0"0"-80,0 0-28,0 0 0,0 0-44,0 0-12,0 0-38,-31-29 9,19 29-2,1 0-7,-3 10-2,-1 9 1,-3 5-10,5 4 18,2 1-16,4-1 1,5-4 7,2-7-17,0-1-9,2-6-5,9-4-28,2-6 29,3 0 7,0 0 21,0-6 4,-3-10-4,1 1 2,-6-3 0,1 2 0,-5 4 0,0 4 5,-1 6-3,-3 2-4,0 0-3,0 6 4,0 12 2,0 6 13,0 1-4,-5 3-4,1-3-6,0-5-5,1-5-25,3-9-72,0-5-35,0-1-129</inkml:trace>
  <inkml:trace contextRef="#ctx0" brushRef="#br0" timeOffset="1780">1057 63 329,'0'0'164,"0"0"-129,0 0-19,0 0-9,0 0 17,0 0-6,0 0-1,21 125-4,-21-96-12,0 1 8,0-4-9,-2-5-39,-1-7-37,1-5 12,2-9-31,0 0 34,0-9-34,0-14 29,7-9-24,1-4 66,5-1 24,1 1 0,-1 7 38,1 7 43,1 8-9,-1 6-28,-1 4-3,1 4-2,-1 0 1,-4 0 12,0 10-17,-2 4-8,-3 2-26,-4 1 24,0 5-18,0 4 17,-7 1-17,-4-1-7,2-2-6,3-6-25,6-5 22,0-3-11,0-4 19,0-3-75,8-3-30,1 0-113</inkml:trace>
  <inkml:trace contextRef="#ctx0" brushRef="#br0" timeOffset="2222">1471 83 209,'0'0'197,"0"0"-75,0 0-47,0 0 35,0 0-62,0 0-17,0 0-31,-35 77 13,22-45-3,-3-1-3,3 1-1,-2-1 3,3-5-18,3-3 2,3-12-3,6-4-21,0-7 10,0 0-57,6-21 17,9-7 11,2-5 18,-2-5 32,-1 1-25,-4-1 4,-1 8-23,-2 7 44,-2 9 0,-3 10-1,-1 4 1,1 0 0,3 12 13,-3 11 5,2 7 18,-4 2-19,0 1 34,0 1-28,0-3 4,0-5-24,0-4-3,0-6-21,0-12-80,0-4-25,0 0-64</inkml:trace>
  <inkml:trace contextRef="#ctx0" brushRef="#br0" timeOffset="2788">1631 67 104,'0'0'214,"0"0"-46,0 0-59,0 0-55,0 0-40,0 0-13,0 0 6,0 63-5,0-37 3,-4 2 1,-3-3-3,0-1-2,1-6-2,1-4-8,3-8-4,2-4 12,0-2-9,0 0-12,0-10-82,9-8 22,2-6-23,0-3 18,-2 1-40,0 2 97,-2 6 30,-5 9 75,3 7-10,-3 2-51,0 0 70,0 11-45,0 7 3,0 0-6,1-2 13,-3-2-20,2-7-19,0-1-3,0-4-6,1-2-2,-1 0 14,3 0-14,1-8 2,3-7-2,0-1-36,2-2-23,0 4 12,1 6 31,-1 8 15,-1 0 2,0 0 0,-4 16 6,-1 0 14,-3 4-8,0-3 2,-2 1-14,0 0 0,0-6-89,0-4-214</inkml:trace>
  <inkml:trace contextRef="#ctx0" brushRef="#br0" timeOffset="3340">2047 43 352,'0'0'147,"0"0"-85,0 0-35,0 0 73,0 0-54,0 0 5,-44 133-24,27-96 15,2 1-35,-1-3 3,1-3-10,1-7-48,8-11-6,4-10-9,2-4 2,0 0-70,14-21 60,5-11 8,1-7 41,3-5-11,-6 1 20,-1 3 12,-3 9 1,-4 9 44,-2 12-1,-2 8 4,-3 2-41,2 8 68,-2 14-24,-2 5 7,0 3-10,0 2-12,0-3-17,0-3-18,0-2 0,0-5-114,-2-9-3,-14-6-58,1-4-151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18.8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318 0 104,'0'0'175,"0"0"-70,0 0-30,0 0 29,2-4-26,-2 4-13,0 0-8,0 0-6,0 0 5,0 0-30,0 0 16,0 0-20,0 0 13,0 0-22,0 0 8,-2 0-21,-12 14-9,-10 9 9,-7 17 0,-8 6-9,-1 7 3,-3 1 6,5-3-42,4-4 28,8-11-25,8-7 17,10-11-8,2-6-50,6-11-55,4-1-56,6 0 21</inkml:trace>
  <inkml:trace contextRef="#ctx0" brushRef="#br0" timeOffset="421">275 14 152,'0'0'189,"0"0"-100,0 0-23,0 0 18,0 0-67,0 0-12,0 0 5,2 52-17,3-17 14,-1 7-4,1 7 5,-3 3 5,2-1-11,1-1-1,-1-2-2,3-7 2,0-5-2,1-4-32,-1-8-31,3-10-38,-6-8-60,-2-6-115</inkml:trace>
  <inkml:trace contextRef="#ctx0" brushRef="#br0" timeOffset="721">152 325 368,'0'0'159,"0"0"-117,0 0-41,0 0 22,0 0-22,0 0 17,0 0-6,130 0-8,-94 2-3,1 2-1,1 3 0,7 4-18,-6 0-69,-12-4-112</inkml:trace>
  <inkml:trace contextRef="#ctx0" brushRef="#br0" timeOffset="986">894 125 413,'0'0'127,"0"0"-25,0 0-25,0 0 27,0 0-31,0 0-29,0 0-29,0-8-13,-11 12-4,-6 14 4,-10 9-12,-12 11 16,-7 6-13,-7 7 7,3 1-2,3-5-61,7-6-9,11-10 21,8-7-12,13-8-2,8-12-44,0-2-49,2-2-23</inkml:trace>
  <inkml:trace contextRef="#ctx0" brushRef="#br0" timeOffset="1255">564 111 192,'0'0'237,"0"0"-102,0 0-100,0 0-15,0 0-19,0 0 40,0 0-7,77 137 5,-46-88-31,5 1 2,14 15-10,-10-14-112,-9-10-240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2.6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88 172,'0'0'166,"0"0"-84,0 0 9,0 0-32,0 0 13,-28-22-5,26 20-54,2 0 15,-3 0-2,3 2 21,0-1-33,-2 1 10,2 0-24,0 0 0,0 0-1,0 0-9,0 0 0,0 0-36,0 0 18,2 0-35,19 0 41,9 0 10,16 0 11,17-4 1,30-4 0,36-2 2,33-2 5,17 1-14,-6 1 17,-15 6-16,-21 4 6,-1 0 0,-1 0 0,3 0-1,2 0 1,-6 2 0,-2 2-2,-26-2 9,-19 0-20,-23 0 23,-2-2-17,9 0 14,7 0-7,6 0 0,-7 0 0,-6 0 0,-10 0 6,-9 0-12,-6-4 13,-9 2-14,-6-2 10,-2 2-10,-4 2 9,-7 0-4,1 0-21,-4 0-59,-3 0 1,-6 0-59,-4 4-23</inkml:trace>
  <inkml:trace contextRef="#ctx0" brushRef="#br0" timeOffset="1382">56 113 58,'0'0'92,"0"0"-64,0 0-28,0 0 15,0 0-1,0 0 9,0 0-23,10-14 10,-8 13-10,-2-1 6,2 0-5,-2 2 5,0 0 37,0-2-14,0 2 16,0 0-38,0 0 8,0 0-8,0 0 0,0 0 3,0 0 7,0 0-17,0 0 1,0 4 15,0 7 34,0 5-6,0 5-42,0 8 20,-7 3-22,0 7 6,1 3-6,0-1-17,1 0 8,1-2-18,-1-2 25,-2-2-13,3 0-2,2-4 16,-1-2 0,3-2 1,0-6-8,0-3-23,0-5 18,0-4 6,0 0-20,3-4-1,-1 2-2,0-5 29,0 2-7,2-3 6,1-1-16,0 0 13,2 2 3,1-2 4,1 0-4,0 0-10,4 0 11,-2 0 2,5 0-1,-4 0 0,4 0 0,-3 0 2,3 0 0,-3 0 2,3 0 5,1 0-18,2 0 19,1 0-8,6-2-2,1 1 0,6-3-1,3 2 1,1-1 0,3 2 0,5 1 5,4-3 2,3 0 1,4-1-6,5-3 18,1 0-8,1 0 2,2-3-3,-1 2-10,-3 1 4,-4 2 1,-7 0-12,-2 2 12,-9-1-12,-4 0 7,-1 3-1,-3-1 0,3-1 2,1 2-1,3-2 0,4 3 11,0 0-11,2 0 9,1 0-8,-3 0-1,-2 0 8,-3 0-9,-3 0 1,-3 0 1,-2 0 6,-3 0-2,-1 0-10,1 0 14,1 0-20,1 0 20,6 0-11,-1 0 1,2 0-1,4 0 1,-1 0 0,-1 0-2,2 0 5,0 0 0,-4 0-2,1 0-2,-1 0-5,-4 0 6,0 0 2,0 0-1,-2 0-1,-2 0 2,2 0-5,0 0 9,2 0-9,0 0 4,-1 0-1,4 0 0,-1 3 0,2-2-1,-1-1 2,1 0-2,-4 0 2,-2 0-2,-5 0 2,-3 0-2,-2 0 1,-3 0-1,-3 0 1,3 0 0,-3 0 0,1 0-4,1 0 3,-3 0 2,1 0-8,-2 0-2,0 0 3,0 0-14,4 5-4,2 0 12,4-2 8,4-2 2,-2 1 4,2-2-4,-2 0 4,-3 0-9,-5 0 7,-4 0-1,-2 0-20,-2 0-3,-3 0 23,1 0-7,1 0 6,1 0 4,1 0-11,3 0 18,3 0-18,-3 0 9,3 0-1,-4 0-14,3 0-24,1 1 0,-5 2-43,-3-1-22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42.7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74 195,'0'0'101,"0"0"-43,0 0-35,0 0-12,0 0-11,0 0-1,0 0-16,-4-72-32,8 70-35,-2 2-66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0:58.0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30 49,'0'0'155,"0"0"-47,0 0-23,0 0-26,0 0 29,0 0-19,0-18-8,0 18-28,0 0 12,0-2-19,0 0-6,0 0 3,0 0-13,0 0 19,0 2-29,0-2 13,0 2-3,0 0-10,0 0 0,0 0 19,0 0-6,0 0-3,0 0 10,0 0-19,0 0 27,0 0-27,0 0 29,0 0-30,0 6 11,2 12-10,0 4 12,-2 10 7,2-1-14,-2 4-3,0-2 5,0 2-16,0-7 16,3 2-12,-1-8 10,2-4-6,-2-6 0,1-2-5,-3-6 4,0-2 2,3-2-8,-3 0-9,0 0 6,0 0-6,0-6 8,0-12 0,0 0 1,0-4 6,0 0-9,-8-6 9,4 2-9,-3 0 3,1-2-9,2 2 16,-1 4-13,2 0 13,3 4 0,0 2 0,0 4-1,0 4 2,0 4-7,0 0 16,0 4-20,0 0 20,8 0-20,0 0 17,5 8-7,1 6 10,-1 0-9,3 6 18,-3 0-19,3 1 25,-5 2-24,3-1 12,-1 1-6,0 2-2,-2-3-5,2 2 0,-1-8 0,-3 0 0,-1-4-1,1-6 7,-2 0-16,-2-4 4,1-2 5,1 0-14,-1-8 14,4-14-6,-2-2 7,-1-12-1,-5 0 2,0 0-5,-2 2 12,0 6-13,0 6 15,0 8-11,0 6 1,-4 0-1,2 6 1,0 2-23,-3 0-29,3 6-107,0 4-95</inkml:trace>
  <inkml:trace contextRef="#ctx0" brushRef="#br0" timeOffset="1090">428 123 214,'0'0'202,"0"0"-68,0 0-52,0 0 19,0 0-42,0 0-15,0 0-17,-29 0 11,18 9-17,0 4-21,0 8 3,0 3 8,4-2-22,5 4 21,2-2-20,0-2 10,0 0-1,4-6 1,9 0-5,1-4 4,1-6 2,2 0 1,0-6-1,1 0 12,-1 0-13,-1-16 11,-1-6-11,-1 0 1,-9-4 14,-5 2-15,0-2 13,-9 2-7,-13 2-12,-1 1-1,-2 7-2,4 5-24,0 1 22,6 7-40,6 1-50,2 0-111</inkml:trace>
  <inkml:trace contextRef="#ctx0" brushRef="#br0" timeOffset="1704">553 138 126,'0'0'176,"0"0"-54,0 0-18,0 0 22,0 0-63,0 0-15,0 0-24,0-2-9,9-2 2,4 4-15,3 0 19,4 0-20,4 0 25,1 0-25,2 0 13,2 0-14,-1 0 1,-4 0-1,-4 0-5,-5 0 4,-12 4-111,-3-4-69,0 2-221</inkml:trace>
  <inkml:trace contextRef="#ctx0" brushRef="#br0" timeOffset="2043">693 163 162,'0'0'213,"0"0"-135,0 0-29,0 0 38,0 0-28,0 0-16,0 0-30,11 79 25,-11-51-37,0 0 20,0 2-20,0-4-1,0-2 5,0-4-5,0-2-9,0-5-60,0-9-63,0-2-185</inkml:trace>
  <inkml:trace contextRef="#ctx0" brushRef="#br0" timeOffset="2360">926 184 360,'0'0'216,"0"0"-92,0 0-38,0 0 31,0 0-60,0 0-22,0 0-32,-22 64 3,12-34-6,0 6 0,-1 0-1,1 4 1,2-9-1,-1-1-2,5-8-4,2-4-5,2-9 11,0-4-29,0-5-6,0 0-17,0-4-11,0-14 19,0-8-2,2-6 31,2-7-14,3-1-1,-1-2 2,1 8 29,2 4 30,0 10 11,-3 6-17,4 7 1,-4 7-4,3 0-12,2 13 55,0 9-44,0 2 23,3 10-26,-1-6 5,-2 2-22,3-2 7,-3-4-3,-2-1-2,-4-5-4,-5-2-37,0-2-10,0-4-144</inkml:trace>
  <inkml:trace contextRef="#ctx0" brushRef="#br0" timeOffset="2855">855 447 337,'0'0'156,"0"0"-50,0 0-19,0 0-25,0 0-29,116-12-20,-92 6-6,-2-2-6,1 1-2,-9 1-93,-6 2-147</inkml:trace>
  <inkml:trace contextRef="#ctx0" brushRef="#br0" timeOffset="3066">1180 264 468,'0'0'184,"0"0"-125,0 0 31,0 0-22,0 0-12,0 0-46,0 0 5,-20-12-14,16 12 0,-3 0 5,1 0 1,-2 0-14,2 10 14,4 2-17,2 2 12,0-2-4,0 2-3,0 0 5,2-2 0,6 2 0,4 0 0,1-2 1,1 2-8,-1 0 16,-2-1-14,1 1 15,-6 2-10,-2-2 1,-1-1-1,-3 0 4,0 1 3,-7 0-11,-9-1 16,-3 1-24,-6-9 5,2 2-10,2-6-27,3-1-25,5 0-41,3 0-67,3-1-54</inkml:trace>
  <inkml:trace contextRef="#ctx0" brushRef="#br0" timeOffset="3629">1412 376 202,'0'0'251,"0"0"-118,0 0-15,0 0-8,0 0-41,0 0-24,0 0-42,20-14 7,-14 12-3,1-2-14,0 4-39,-2 0-68,-3 0-145</inkml:trace>
  <inkml:trace contextRef="#ctx0" brushRef="#br0" timeOffset="29682">1412 491 61,'0'0'141,"0"0"-47,0 0-32,0 0 10,0 0-11,0 0 5,0-4-36,0 4-4,0 0-3,0 0 11,0 0-1,0 0-25,0 0 11,0 0-18,0 0 27,0 0-28,0 0 17,0 0-17,0 0 0,0 0 0,0 0 6,0 0-13,0 0 14,0 0-14,0 0 4,0 0-82,0 4-221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8.6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0 442 127,'0'0'130,"0"0"-95,0 0 18,0 0 19,0 0-17,0 0-19,0 0-19,0 2 25,0-2-20,0 0 17,0 0-31,0 0 11,2 0-17,0 0 19,2 0 4,5-14-17,1-4-5,0-8 3,3-5-12,1-5 6,1-7-8,0 1-34,3 1 35,2 3-27,0 6 14,0 6 20,0 4-6,1 7-2,-6 1 16,1 4-16,-3 2 16,-5 3-10,-1 1 4,-3 3-2,-4 1 6,2 0-5,-2 0 6,0 0-7,0 0 17,0 0-16,0 0 1,0 0 5,0 0-6,0 0 15,-6 0 11,-5 0-27,-2 0-22,-3 0 22,1 0-14,-1 0 8,3 4-23,1 2 29,1-4-17,5 2 7,2-2 10,1-2-2,3 0 2,0 0-13,0 0 12,0 0-57,0 0-4,5 0 4,8 0 58,3-6 7,1-2 5,6 0-5,1 2 0,-2 2 15,-1 1-16,0 3 2,-6 0-6,-3 0-4,-6 0 2,-2 11 0,-1 3 43,-3 1-1,0 6-26,0 4-16,0-1-22,0-8-138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7.0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1262 6 103,'0'0'26,"0"0"-19,0 0 16,0 0 9,0 0 7,0 0-5,0 0 22,-9-6-8,9 6 11,-3 0-33,3 0-18,0 0-8,0 2 0,0 12 5,0 4 2,5 6 21,2 6-12,-2 6 18,-1 8-11,-2 6 15,-2 7-25,0-2 0,0 1-13,0-4 7,0-6-21,0-10 12,-2-8-4,2-6 9,0-8-13,0-2 2,0-3-16,0-1-16,6-2-25,15-6-39,-4 0-41,-1 0-11</inkml:trace>
  <inkml:trace contextRef="#ctx0" brushRef="#br0" timeOffset="6365">0 261 41,'0'0'217,"0"0"-123,0 0-19,0 0 10,0 0 5,0 0-48,0 0-22,0 0-19,0 0 5,0 10-12,0 9 12,0 8-7,2 6 9,-2 7-15,2 0 7,-2 0-29,3-6-5,-1-4-10,2-8 1,0-12-65,1-3-45,-3-7-78</inkml:trace>
  <inkml:trace contextRef="#ctx0" brushRef="#br0" timeOffset="6643">4 272 133,'0'0'179,"0"0"-113,0 0-53,0 0 12,0 0-24,0 0 10,0 0-10,38-37-1,-27 33 0,1 0 0,-2 4-1,1 0 1,1 0-7,-3 5 14,-3 12 10,-4 2 41,-2 3 16,0 5-60,0 0-1,-8 3-12,-5-4 0,-1-4-2,3-6-26,0-6 26,4-8 1,2-2-8,1 0 6,2 0-54,2-8-45,0-2 63,0 2 31,0 2-6,8 4 12,2 2-7,-3 0 7,1 0 2,-1 4 9,-3 10 28,1 0 48,-3 0-22,-2 0-33,0 0 3,0 0-33,0-4 24,-5 0-25,-3 0 19,-1-3-19,-2-2-15,-3-3-48,3-2-61,4 0-74</inkml:trace>
  <inkml:trace contextRef="#ctx0" brushRef="#br0" timeOffset="7230">200 376 18,'0'0'115,"0"0"-73,0 0-25,0 0 29,0 0-30,0 0 0,0 0-9,14 16 38,-10-4-21,3 2 7,-3 0-15,0-2-1,1-2-5,0-4-8,-1 0-4,3-4 9,-3-2-15,3 0 16,-3 0-5,3-12-1,0-2 9,-3 0-11,0 0 0,-1 6 1,-3 2-1,0 4 0,0 2-7,2 0 6,0 6-7,0 10 8,0 8 20,4 2 21,-4 2-9,-2 2-14,0-2-5,0-1-3,0-5-20,0-7 0,-2-2 4,-6-5-31,-1-7-32,1-1-54,1 0-182</inkml:trace>
  <inkml:trace contextRef="#ctx0" brushRef="#br0" timeOffset="7718">472 268 117,'0'0'162,"0"0"-79,0 0 8,0 0-45,0 0-19,0 0-27,0 0 0,-4 0 9,4 17-2,0 7 29,0 5-26,0 9 5,0 2-14,0 2-2,0-4-38,0-4-20,0-9-31,0-10-2,0-8 5,0-6-21</inkml:trace>
  <inkml:trace contextRef="#ctx0" brushRef="#br0" timeOffset="7980">368 422 61,'0'0'73,"0"0"-2,0 0-23,0 0-14,0 0-14,0 0 2,113 4-15,-95-4 21,-1 0-11,-1 0 16,-1 0-17,1 0 0,3 0-2,-4-4 4,5-2-8,-3 0-9,0 0 1,-5-2 11,-2-2-13,-2 2 10,-8-2 46,0-2-34,0 0-9,0 0-2,-12 4-11,-2 3 0,3 3-6,1 2-1,2 0-22,1 9 21,3 13-10,4 4 17,0 2-6,0-2 1,0-2 3,9-4 6,4-4 1,1-2 5,2-4-18,2-2-1,1-8-30,0 0-73,-3 0-67</inkml:trace>
  <inkml:trace contextRef="#ctx0" brushRef="#br0" timeOffset="8475">827 286 68,'0'0'186,"0"0"-91,0 0-56,0 0 33,0 0-15,0 0-14,0 0-1,0-5-5,0 3-5,0 0-25,3-3-5,8 0 6,0-1-15,5 2 14,-1 1-14,1 2 7,-1 1-1,-3 0 0,-4 0-2,-3 0-4,-3 6 14,-2 3 4,0 4 2,0 3 22,-2 4-28,-11 3 8,-1 3-15,3-2-1,5-2 1,3-6-26,3-2 25,0-4-12,7-2 4,12 0-63,22-6-6,-5-2-20,-3 0-133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5.8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937 0 78,'0'0'108,"0"0"-67,0 0-25,0 0 31,0 0-25,0 0-2,0 0-19,71 8 15,-53-4 0,3-2-7,-2 2-6,4 0 5,-3-2-3,2 0-4,-4 0 8,0 0-8,-7-2 4,-3 2-5,-1-2-1,-4 0 1,-1 2-5,0 2 4,0 2 2,3 0-2,-1 4 7,0 4-5,1 2-1,-1 3 22,1 5 1,-2 5-7,-1 0 7,-2 5-16,0 3 20,0-1-21,-2 1 19,-8 1-17,-1-2 7,0-4-4,2-4-10,0-4 0,5-6 0,-1-5-2,1-1-9,2-4-25,0-2-90,-1-3-45</inkml:trace>
  <inkml:trace contextRef="#ctx0" brushRef="#br0" timeOffset="4250">0 181 32,'0'0'101,"0"0"-52,0 0-36,0 0 30,0 0 6,0 0-10,0 0 6,19 57-8,-17-32 11,1 1-38,-3 4 0,0-2-10,0-2-13,0-4-23,0-2-27,0-8-9,0-6-83</inkml:trace>
  <inkml:trace contextRef="#ctx0" brushRef="#br0" timeOffset="4483">24 230 120,'0'0'146,"0"0"-74,0 0 3,0 0 1,0 0-28,0 0-41,0 0-4,24-28 7,-10 21-17,1 3 8,3 2-2,-1 2-5,0 0 5,-7 0 1,2 0 0,-8 2 14,-1 9-12,-3 0 59,0 3-44,0 7 6,-11-2-22,-7 6-1,-5 0-7,0-1-35,2-4-14,3-4-32,5-6 6,6-6 56,7-4 13,0 0 13,0 0-43,2-2-2,11-4 35,3 2 3,-3 2 2,0 2 4,-1 0 2,-3 0 5,-3 0-4,-4 6 62,-2 0-6,0 0 16,0 0-14,0 0-24,0 0 5,-6-2-7,-3 2-22,1-4-6,0 2-12,0-4-43,3 2-116,1-2-169</inkml:trace>
  <inkml:trace contextRef="#ctx0" brushRef="#br0" timeOffset="5166">291 319 134,'0'0'70,"0"0"-42,0 0 23,0 0-21,0 0-7,0 0-11,0 0 24,0 24-10,0-8 20,0 0-26,0 2 0,0-4-20,0 0 1,2-4 4,2-4-4,2 0-2,-2-2 1,1-4-2,0 0-25,1 0 2,1 0 7,0-10 17,0-2 1,-1 0-16,-2 0 8,1 4 8,-3 2-8,1 2 14,-1 4-12,-2 0 1,2 0 5,3 0-6,-3 0 6,0 8 1,0 4 50,-2 2 21,0 2-50,0 4 14,0 2-26,-2 2 7,-9 3-17,-1 0-7,2 0-39,3-7-76,3-8-75</inkml:trace>
  <inkml:trace contextRef="#ctx0" brushRef="#br0" timeOffset="5677">566 223 234,'0'0'137,"0"0"-62,0 0 7,0 0 6,0 0-37,0 0-32,0 0-18,0-21-2,0 22 5,0 17-5,-2 6 2,-2 9 23,-1 2-23,1 5 14,-3 0-15,0-2-16,3-6-27,-1-4-22,5-8-23,0-7-83,0-9-31</inkml:trace>
  <inkml:trace contextRef="#ctx0" brushRef="#br0" timeOffset="5947">493 389 80,'0'0'106,"0"0"-84,0 0 18,0 0 35,0 0-21,0 0-21,0 0 3,48 0-19,-34 0 6,1 0 2,2 0-24,-2 0 11,1 0-6,-1 0-9,1 0 4,-3 0-1,-1 0 0,-2 0 1,-3 0 1,1-2-1,-2-2 19,-2-4-10,-2 0 27,-2 0-16,0 0 10,0 0-22,0 0 4,0 2-12,0 4 6,0-1 9,-4 3-14,0 0 3,-4 0-5,0 17-15,-3 5-3,-1 4 18,3 2-16,5-2 16,4-4-13,0-4 4,0-4 0,9-2-24,11-5-17,-3-3-61,-1-2-114</inkml:trace>
  <inkml:trace contextRef="#ctx0" brushRef="#br0" timeOffset="6592">911 227 3,'0'0'212,"0"0"-78,0 0-27,0 0 14,0 0-24,0 0-36,0 0-40,0-2 6,0 11-26,0 10 44,0 8-16,0 6-11,0 5-18,0 4-17,0 10-64,0-12-108,-8-9-203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40.3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55 1538 93,'0'0'50,"0"0"8,0 0 41,0 0-79,0 0 6,0 0 3,-33 0 16,28 0-29,3 0-6,-2 0 12,2 0-2,0 0 10,0 0-30,2 0 20,0-2-19,0 0 30,0 0-17,0 0 9,0-2-5,0-2-17,0-4-2,2-6-10,8-8 1,6-8 17,2-7-17,7-8 10,1-7 0,3-4-1,4-4-22,2-1 0,1 2-20,1 7 28,6 6 7,4 6-1,4 7 11,4 5-4,0 4-4,1 6-4,2 8-37,-16 6-103,-11 4-87</inkml:trace>
  <inkml:trace contextRef="#ctx0" brushRef="#br0" timeOffset="684">897 411 58,'0'0'200,"0"0"-132,0 0-19,0 0-23,0 0-10,0 0-16,0 0-1,0 14 1,0 8 0,0 4 12,0 8 2,0 6 18,0 4-26,0 6 2,4-2-8,1-3-10,-1-6-37,5-3-14,-2-12-57,-3-8-44</inkml:trace>
  <inkml:trace contextRef="#ctx0" brushRef="#br0" timeOffset="1015">1175 459 134,'0'0'191,"0"0"-105,0 0-16,0 0-20,0 0-27,0 0-23,0 0-23,-12 22 22,1-2 2,-3 6-4,3 4 4,1 3-1,0 0 0,3-2 0,5-1 2,0-3-2,2-5 0,0-6 0,0-4-6,0-4 16,4-2-20,6-4 10,-1-2 0,2 0-12,0 0 4,0 0 8,0-12-6,-5-2 5,0 0-19,-4 0 20,-2 3 0,0 6 6,-2 3 8,-10 2 11,1 0-25,-3 7 0,3 18-42,5-1-66,4-4-126</inkml:trace>
  <inkml:trace contextRef="#ctx0" brushRef="#br0" timeOffset="1503">1485 227 126,'0'0'141,"0"0"-66,0 0 13,0 0-49,0 0 4,0 0-41,0 0-4,0 8 4,0 9-2,3 6 14,1 9 1,0 7 5,1 4-19,-3 3 27,2 0-27,-1-6-2,-1-7-9,-2-14 9,2-5 2,-2-6-1,3-6 0,-1-2 2,-2 0-10,4 0 16,0-2 21,3-16-29,2-4 0,4-6-25,0 2 2,3 4-3,3 6 10,-4 6 5,0 8-11,0 2 22,-1 0-12,-3 16 2,-3 4 20,-3 4-7,-3 2 9,-2-2 38,0 0-21,-2-1-19,-11-1 16,-6-8-24,2 0 14,0-3-16,0-8 0,3-3-36,1 0-10,5-15-61,6-5-109</inkml:trace>
  <inkml:trace contextRef="#ctx0" brushRef="#br0" timeOffset="2088">1830 386 191,'0'0'187,"0"0"-105,0 0-20,0 0-31,0 0-31,0 0 8,0 0-15,0 17 14,0 1 1,0 2-1,0 2-3,0 0-4,0 0 0,0 0 0,2-2-6,4-4 6,4-4-68,-2-6-27,-1-4-78</inkml:trace>
  <inkml:trace contextRef="#ctx0" brushRef="#br0" timeOffset="2628">2053 0 74,'0'0'134,"0"0"-101,0 0-24,0 0 15,0 0-14,7 126 5,-4-87-14,-3 3 16,2 3-16,0-1 6,0-2-5,3-4-1,-1-5-1,0-5 0,1-4 0,4-6-56,-4-6-26,-1-6-60</inkml:trace>
  <inkml:trace contextRef="#ctx0" brushRef="#br0" timeOffset="2890">1984 321 150,'0'0'72,"0"0"-49,0 0-22,0 0 8,0 0-9,0 0 2,0 0-2,139-47-6,-103 36-7,-10 4-60,-4-1-56</inkml:trace>
  <inkml:trace contextRef="#ctx0" brushRef="#br0" timeOffset="3088">2347 203 5,'0'0'243,"0"0"-146,0 0-31,0 0-41,0 0-15,0 0-10,0 0-7,-58 20-12,40-2 19,5 2-2,4 0-7,7-2 8,2 1-19,0-5 20,8-3-25,10 4 25,2-1 0,1 0 10,-2 1-9,-1 3 5,-3 4-6,-12 10-3,-3-4-15,0-4-139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07.9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0 192,'0'0'140,"0"0"-111,0 0-18,0 0 43,0 0-25,0 0-3,0 0-24,115 18-4,-89-10-65,-9-4-198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20.8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1343 74,'0'0'199,"0"0"-124,0 0-25,0 0 17,0 0-21,0 0-10,2-4-17,-2 4 38,0 0-18,0 0 12,0 0-14,0-2 11,0 2-32,0-2-16,5-4-24,-3 0-70,2 0-117</inkml:trace>
  <inkml:trace contextRef="#ctx0" brushRef="#br0" timeOffset="682">87 1499 205,'0'0'208,"0"0"-140,0 0 5,0 0 5,0 0-52,0 0-11,0 0-14,0 18 57,0 2-23,0 8 0,0 5-35,-25 21-20,-4-7-91,-4-7-210</inkml:trace>
  <inkml:trace contextRef="#ctx0" brushRef="#br0" timeOffset="4346">614 1216 110,'0'0'45,"0"0"-1,0 0-8,0 0 26,0 0-46,0 0-5,0 0-10,0-20 4,0 20 10,0 0-13,0-2 9,0 2-11,0 0 14,0 0-13,0 0 25,0-2-3,0 2 22,0 0-12,0 0 1,0 0 7,0 0-14,0 0 9,-2 0-26,-3 0 17,-1 13-26,-6 9 14,-5 7-14,-3 11 0,-7 7-1,0 3 0,1 2-23,2-4-43,6-6 15,5-11 2,6-7 42,4-6-13,3-6-42,0-6-44,0-3-38</inkml:trace>
  <inkml:trace contextRef="#ctx0" brushRef="#br0" timeOffset="4851">589 1237 139,'0'0'170,"0"0"-98,0 0 2,0 0 9,0 0-39,0 0-10,0 0-24,0-14 14,2 14-24,6 1 0,0 17 1,3 9 31,1 4 7,1 8-23,-2 5-2,1 0-14,-4 0 0,1-2-43,0-4 8,-4-9-1,-1-3 0,0-8-14,-4-1-24,0-7-74,0-5-103</inkml:trace>
  <inkml:trace contextRef="#ctx0" brushRef="#br0" timeOffset="5218">465 1527 36,'0'0'143,"0"0"-88,0 0-35,0 0 28,0 0 5,0 0-10,0 0-33,74 4 18,-47-2-27,1-2 16,-2 2-17,3-2 0,3 0-26,-8 0-70,-5 0-88</inkml:trace>
  <inkml:trace contextRef="#ctx0" brushRef="#br0" timeOffset="8169">1122 1271 41,'0'0'36,"0"0"-3,0 0 19,0 0 1,0 0-14,0 0 14,0 0-8,3-2 29,-3 2-21,0 0 24,0 0-27,0 0 8,0 0-35,0 0-22,0 2 6,-5 9-7,-7 6 14,0 5-14,-7 6 8,0 2 1,-4 4-9,-1 2 0,-1 2 0,2-2-2,2-2-51,0-7 0,8-5-28,2-8 42,4-4-19,3-3 2,4-3-74,-2-4-65</inkml:trace>
  <inkml:trace contextRef="#ctx0" brushRef="#br0" timeOffset="8643">928 1303 159,'0'0'179,"0"0"-96,0 0-21,0 0-18,0 0 3,0 0-46,0 0 9,12 7 13,-4 12 32,3 2-16,3 6-15,1 1-5,3 4-18,3 0 9,-2 2-2,2-2-16,1-1 5,-5 1-13,2 4-72,-6-5-23,-5-9-129</inkml:trace>
  <inkml:trace contextRef="#ctx0" brushRef="#br0" timeOffset="10167">1614 1399 72,'0'0'155,"0"0"-75,0 0-26,0 0 45,0 0-31,0 0-1,0 0-39,2-4 24,-2 4-8,0 0-8,0 0-23,-2 0-12,-10 0-2,-5 8-15,-8 6 16,0 0-30,-1-2 17,-1 0-26,6-2 26,3-4 12,5-2 1,3-4-1,4 2 2,4-2-4,0 0 10,2 0-13,0 0 8,0 0-3,0 0 1,0 0-6,0 2-11,0 0-24,6 6 40,8 0-9,1 4 3,3 0-15,3 0 1,1 0-21,3-2 26,-2 1 6,-2 2 10,-3-2-7,-2 1 8,-5 1-8,-2-5 8,-5-2-8,-2-2-2,-2-4 9,0 0 19,0 0 37,0-7-31,-10-8-19,1-3 11,-3-5-15,6 0 32,-3-1-34,5-4 5,0 2-5,0 2-8,4 4-1,0 4-13,0 4 9,0 4-8,0 0 8,0 4-35,0 0 18,0 2-12,8 0-1,-2 0-45,1 2-32</inkml:trace>
  <inkml:trace contextRef="#ctx0" brushRef="#br0" timeOffset="11576">1658 1493 51,'0'0'150,"0"0"-72,0 0-41,0 0 12,0 0 15,0 0-25,0 0 1,9 0-21,0 0 23,4 0-34,3 2 18,6 2-19,0 0 6,7 2-5,0-2-8,5 0 0,3 0 5,1 0-12,14-2-78,-10 0-62,-11-2-189</inkml:trace>
  <inkml:trace contextRef="#ctx0" brushRef="#br0" timeOffset="26436">975 787 77,'0'0'75,"0"0"-39,0 0 6,0 0 31,0 0-48,0 0 1,0 0-12,-6-20 24,6 20-10,-2-2-10,2 2 2,-4 0-11,4 0 15,0 0-12,0 0-7,-2 0-3,2 0-4,-2 11-4,-2 4 6,2 7 9,-5 6-8,3 2-1,-3 2 1,2-1 0,1-3 9,-1-6-20,5-2 18,0-6-8,0-4 0,0 0-1,0-4 1,0-4-17,0 0 17,0-2-21,0 0 21,7-4-7,3-12 6,5-4 1,1-4 0,1 0 0,3 2 0,1 1 0,5 7-41,-6 5-31,-4 4-105</inkml:trace>
  <inkml:trace contextRef="#ctx0" brushRef="#br0" timeOffset="34860">1736 1590 10,'0'0'39,"0"0"-29,0 0-10,0 0 0,0 0-10,0 0 10,0 0-6,0 0 6,0 0 7,0 0 39,0-2 12,0 0 40,0-1-11,0 0 14,0 2-36,0 1-28,0 0-2,0 0-25,0-3 14,0 3-11,0 0 0,0-2-4,0 2-16,7 0 7,4 0-6,7 0 5,9 0 2,2 0-2,6 5 8,1-1-18,1-3 18,-3 3-17,-3-2 7,-6 1-11,-7-2 5,-7-1-4,-5 3 12,-4-3-12,-2 0 6,2 0 14,-2 0-14,0 0 7,0 0-11,0 1-90,0 2-59</inkml:trace>
  <inkml:trace contextRef="#ctx0" brushRef="#br0" timeOffset="37119">2631 695 49,'0'0'116,"0"0"-34,0 0-45,0 0 28,0 0-26,0 0 13,0 0-11,-12-16-23,10 14 7,-2 2-25,2 0 17,-3 0-15,1 0 10,0 0-11,-4 0-1,0 0 0,-1 0-6,-3 0 4,1 0 4,1 8-14,-2 0 22,1 0-18,5 0 9,-1 0-2,0 4 1,2 0 0,1 2-1,0 2 2,2 2-2,-1 5 2,1 2 8,0 8-9,0 3 20,-3 6-20,2 0 8,-1 0-8,0-2-3,0 0 2,0-2 2,-2-1-2,-4-1 15,-1-4-25,1-2 22,-4-5-19,1 0 8,1-10 0,3 0 1,3-5-1,-1-4 0,4-2 12,1-4-22,2 0 21,0 0-20,0 0 18,0 0-18,0 0 9,-2 0-15,2 0 13,0 0 2,0 0-7,0-4 10,0 2-13,0-2 20,0 0-20,0 2 8,0-2 1,2 0-8,8 2-10,3-2 19,-3 4-7,7 0 1,-5 0 12,5 0-18,-2 0 14,-2 0-3,-1 4 1,0 4-1,-3 0 0,0 0 1,-3 0-1,1 4 9,-4 0 5,1 2 9,-4 6 20,2 2-31,-2 4 7,0 2-4,0 4-13,0 1 15,0 6-16,0 1 5,0 0 1,0 2-5,0-2 1,0-2-2,0-2 0,0-4 0,0-4 0,0-2 0,4-4-7,7-1 17,3-3-20,-1-3 13,1-1-5,1-1 2,1-4 0,-3-2 0,1-1 0,-5-4 0,-1 0 1,2-2-2,-4 0 5,1 0-13,4 0-8,0 0-35,0 0-27,-4 0-138</inkml:trace>
  <inkml:trace contextRef="#ctx0" brushRef="#br0" timeOffset="41091">2989 713 111,'0'0'67,"0"0"-43,0 0 24,0 0 4,0 0-29,0 0 16,0 0 10,0-12 26,0 12-36,0 0 18,0-2-18,0 2 0,0-2-11,0 2-12,0 0 0,0 0-14,0 0 28,0 0-20,0 0 16,0 0-17,0 0 16,0 0-4,0 0 1,0 0 13,0 0-21,-4 12-14,-11 8 10,-6 8-14,-3 9 5,-1 0-2,3 3-29,4-4 6,5-5 5,3-5-11,4-4 12,2-6-35,2-2-3,2-4-28,0 0-8,0-2-50,0-6-19</inkml:trace>
  <inkml:trace contextRef="#ctx0" brushRef="#br0" timeOffset="41610">3003 719 165,'0'0'163,"0"0"-96,0 0 1,0 0-20,0 0-35,0 0-13,0 0 1,2 22 53,2 0-25,1 6 12,1 7-32,4 1 20,-1 4-29,1 0 1,2-4 4,-1-4-4,-3-6-2,2-6-16,-3-4 10,-3-6-38,-4-4-13,0-2-54,0-4-60</inkml:trace>
  <inkml:trace contextRef="#ctx0" brushRef="#br0" timeOffset="41932">2920 948 136,'0'0'121,"0"0"-69,0 0 16,0 0-19,0 0-20,0 0-29,0 0 6,2-10 4,9 10-10,5 0 1,5 0 6,2 0-5,2 0-2,0 0 0,0 0 0,1 4-1,-6 0-77,-8 0-112</inkml:trace>
  <inkml:trace contextRef="#ctx0" brushRef="#br0" timeOffset="42210">3244 776 175,'0'0'205,"0"0"-106,0 0 24,0 0-19,0 0-42,0 0-26,0 0-25,0 0 23,0 0-27,0 1-7,0 11 13,0 4-10,0 9-2,4 2 7,-4 5-8,0 3-1,0 3 0,0-2 1,0-4 0,-2-6 3,2-8-15,-2-6 11,2-4 0,0-2 1,0 0-1,0-2 1,6 0-4,5 0-2,5 2-5,4-2 10,0 2-24,3 0 24,0 0-15,2 2-6,0 0-43,-4 6-37,-6-3-21,-5-2-151</inkml:trace>
  <inkml:trace contextRef="#ctx0" brushRef="#br0" timeOffset="43330">3908 880 13,'0'0'192,"0"0"-81,0 0-16,0 0-20,0 0 8,0 0-50,0 0-12,0 0-5,-6 0-15,-5 0 4,-5 8 3,-4 6-16,-4 1 9,-3 6-2,-2-3-12,2 1 5,-2-2-19,7-3 10,4-4-22,4-2 38,8-4 0,2-2-10,4 0 10,0-2-32,0 0 8,0 0-30,10 0 34,9 0 12,1 2 8,4 0 1,0 0 0,1 0-2,0 0 4,0 2-4,-4-2-2,0 0 3,-4-2 1,-1 2-1,-7-2 0,-3 0-8,-1 0 8,-3 0 2,-2 0 4,0 0 13,0-4-7,0-6-2,0-2-11,0-2 2,-2-2-1,-3 0 0,-1 0-19,1 2 20,1 2 0,0 2-8,1 2 18,1 2-17,2 4 7,-2 0 0,2 2 2,0 0-2,0-3 0,0 3-3,0 0 1,0 0-8,0 0 3,0 0-20,2 0 25,9 0-13,0 0-60,-2 0-36</inkml:trace>
  <inkml:trace contextRef="#ctx0" brushRef="#br0" timeOffset="44065">3962 948 209,'0'0'98,"0"0"-60,0 0 17,0 0-29,0 0-12,0 0-7,0 0-5,23 0-1,-13 0 15,7 0-15,0 0 9,3 0 10,5 0-18,3 0 17,3 0-19,0 0 4,-2 0-3,3 2-2,-6 0-24,1 2-35,-4-3-69,-10 2-83</inkml:trace>
  <inkml:trace contextRef="#ctx0" brushRef="#br0" timeOffset="44996">4489 866 78,'0'0'208,"0"0"-139,0 0-11,0 0 7,0 0 1,0 0-41,0 0-10,0-18-14,4 5 9,6 1 6,3 1-16,2-2 12,3 1-6,5 4-12,2 0 16,-2 4-20,2 2 20,-3 2-10,-1 0 0,-4 2 0,-3 12-2,-5 3 4,-5 1 41,-4 3-29,0 5 9,-6 5-23,-17 3 7,-4 0-7,-4 2 0,0-2-8,6-6-26,8-6 22,7-6 2,8-4 9,2-2-2,0 0-9,2-4 17,16 0-5,5-2 0,4-4 0,2 0-10,2 0-30,11 0 18,-9 0-86,-6 0-135</inkml:trace>
  <inkml:trace contextRef="#ctx0" brushRef="#br0" timeOffset="45491">4969 884 224,'0'0'189,"0"0"-103,0 0 15,0 0-23,0 0-40,0 0-11,0 0-12,-19-21 24,11 21-39,-2 0-8,-3 13-36,0 5 43,-1 5-9,1 8 4,2-1 5,6-2-7,5-4-2,0-2-2,0-4 5,5-4 14,11-2-14,-1-2 13,3-4-12,2-4 3,0-2-27,0 0 4,1-4 3,-4-12 21,-1-2 4,-7-4-11,-5-2 16,-4-4-7,0 1 1,-2 2 45,-11 3-4,-3 4-19,1 2-14,1 3-8,3 6-2,-1 3-34,-1 4-34,2 0-96,2 0-208</inkml:trace>
  <inkml:trace contextRef="#ctx0" brushRef="#br0" timeOffset="45980">5253 849 195,'0'0'170,"0"0"-92,0 0 23,0 0-22,0 0-8,0 0-26,0 0 0,-6-18-27,4 18 24,-6 0-30,2 0-12,-5 8 0,-3 12-20,3 5 20,1 5-14,2 0 14,6 0-4,2-2-3,0-4 7,2-4 0,10-2 0,1-4 0,3-2-2,-1-2-9,1-6-4,-1-4-41,3 0 8,-2 0 24,0-14 24,-3-6-2,-7-6 1,-3-2 1,-3-2 0,0 0 5,-9 2-4,-6 2 32,-2 5-32,2 3 19,-1 7-20,1 4-15,-7 7-45,3 0-71,2 4-189</inkml:trace>
  <inkml:trace contextRef="#ctx0" brushRef="#br0" timeOffset="46549">5553 798 46,'0'0'214,"0"0"-61,0 0-41,0 0 12,0 0-30,0 0-42,0 0-36,0-13-7,0 15-18,0 16 0,0 11-2,0 7 22,0 8-21,0 2 10,-2-2-29,0-2-12,-1-8-33,3-4 23,0-4-25,0-8-35,0-8-110</inkml:trace>
  <inkml:trace contextRef="#ctx0" brushRef="#br0" timeOffset="46865">5687 807 218,'0'0'186,"0"0"-111,0 0-27,0 0 4,0 0-24,0 0-27,0 0 21,0 85-21,0-45 20,0 3-20,-2 2-2,-3-5-36,3-6-28,2-2-19,0-12-5,0-8-60</inkml:trace>
  <inkml:trace contextRef="#ctx0" brushRef="#br0" timeOffset="48367">4487 551 110,'0'0'154,"0"0"-82,0 0 13,0 0 24,0 0-47,0 0-23,0 0-8,0 0 0,0 0-4,0 0-7,0 6 15,0 0-35,-7 8 15,-4 4-14,-2 6 6,-6 8-7,0 6 0,-2 6 0,-2 4-2,1 2-4,6 3-2,10-3 7,4-2-11,2-2 11,6-2-13,21-2 1,6-2 3,8 0 10,7-3-1,7-1-12,23-3-20,-11-6-98,-9-9-80</inkml:trace>
  <inkml:trace contextRef="#ctx0" brushRef="#br0" timeOffset="49411">5635 625 32,'0'0'123,"0"0"-50,0 0 17,0 0-5,0 0-2,0 0-51,0 0 16,0-4-27,0 4-5,0 0-11,0 0-5,2 0 0,1 0-1,6 0-8,2 6 18,3 4-9,5 4 0,2 4 19,1 2-5,2 0-1,1 4-3,-3 0-8,-1 2 24,-4 3-16,-1 0 36,-7 6-14,-3 1 11,-4 6-31,-2 2 5,0 0-4,-8 2-11,-8 0-2,0 0-5,0-3-7,3 7-60,5-13-36,3-6-107</inkml:trace>
  <inkml:trace contextRef="#ctx0" brushRef="#br0" timeOffset="53501">2053 482 5,'0'0'95,"0"0"-48,0 0 4,0 0 9,0 0-35,0 0 5,0 0-20,0-21 4,0 20-13,4-3-2,0 0 1,5 1 0,3-3 1,3 2 0,5-2-1,9-2 4,7-2-11,11-3 13,10-2-12,15-3 6,25-8-1,32-6 1,24-6 0,8-2 0,-29 6 0,-32 6 0,-36 7 1,-6 2-10,3-3 8,3-2 1,0-2 0,-15 5 0,-13 5 0,-15 4-12,-7 6 12,-7 2 0,-7 4 0,0 0-35,0 0-86</inkml:trace>
  <inkml:trace contextRef="#ctx0" brushRef="#br0" timeOffset="54291">2217 355 18,'0'0'56,"0"0"-39,0 0 21,0 0-2,0 0 31,0 0-9,0 0 16,-4 0 1,4 0-10,0 0-5,0 0-22,0 0-9,0 0-29,0 0-9,4 0-14,14-4 16,11-4-11,11-4 17,14-2 1,15-2 0,10-4 0,15 0-12,6 0 12,4 0 0,1 2 2,-7 2-1,-4 1-1,-9 2 0,-8-3-10,-10 1-10,-9 4-3,-12 3 14,-8-1-5,-9 8 1,-9 1-45,-7 0-27,-11 0-92</inkml:trace>
  <inkml:trace contextRef="#ctx0" brushRef="#br0" timeOffset="59900">3025 1437 35,'0'0'151,"0"0"-71,0 0-17,0 0 3,0 0-40,0 0 16,0 0-13,0 0 23,0 0-29,0 0 13,-3 0-7,1 0 0,-2 0 4,-3 10-24,-1 8 4,-6 4-7,-3 6-1,-2 4-4,-1 0-2,3 1 2,1 2-2,1-5-21,3-2-13,3-6 2,3-4-19,4-2-7,2-6-47,0-2-25,0-4-29</inkml:trace>
  <inkml:trace contextRef="#ctx0" brushRef="#br0" timeOffset="60371">3043 1397 108,'0'0'94,"0"0"-10,0 0 20,0 0-47,0 0-3,0 0-34,0 0 10,2 0-15,-2 0-5,0 0-4,0 0-6,2 0 17,0 0-16,3 6 17,2 8-18,0 2 42,1 6-25,3 4 6,1 2-17,-2 7-5,0-3 5,1 3 0,-2-3-12,-1-5 12,0 0-12,-2-5-26,-2-2-17,-4-4-58,0-4-69,0-4-166</inkml:trace>
  <inkml:trace contextRef="#ctx0" brushRef="#br0" timeOffset="60853">2889 1641 175,'0'0'83,"0"0"-52,0 0 34,0 0-34,0 0-3,0 0-7,0 0-2,81-18 14,-54 18-33,1 0 6,1 0-4,4 0-4,-8 0-64,-7 0-139</inkml:trace>
  <inkml:trace contextRef="#ctx0" brushRef="#br0" timeOffset="62811">3297 1411 189,'0'0'123,"0"0"-11,0 0-25,0 0 12,0 0-44,0 0 13,0 0-6,0 0 0,0 0-7,0 0-33,0 0 10,0 0-31,0 0 2,0 10 6,0 14-15,0 8 12,0 10-10,-3 5 4,1 3-18,-2 3 5,2-5-31,2-6 15,0-8-49,0-8 16,0-8-28,0-8-15,0-4-74,0-4-117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24.1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170 0 168,'0'0'115,"0"0"-36,0 0 19,0 0-21,0 0-12,0 0-38,0 0 9,0-6-34,0 6 15,0 0-17,0 4 0,0 10 11,0 5-2,0 5 5,0 2-7,0 3-7,2 3 8,-2 0-16,0 1 3,0-5-18,0-1-14,0-3-7,0 0-34,0-5-59,0-5-29</inkml:trace>
  <inkml:trace contextRef="#ctx0" brushRef="#br0" timeOffset="353">0 215 25,'0'0'163,"0"0"-62,0 0-74,0 0 6,0 0 21,0 0-2,0 0-5,51-11-25,-25 6 10,3 2-32,4 0 10,0 2-2,5-2-16,-9 3-66,-9 0-191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27.2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199 179 67,'0'0'150,"0"0"-74,0 0 3,0 0-17,0 0-13,0 0-28,0 0 28,0-4-16,0 4 7,0 0-24,-2 0 4,-4 0-20,-4 0-4,-4 3 4,-1 6-18,-5 1 17,2 2-13,0 1 13,2-2-44,3-3 15,0-1 2,4-4 17,0-3 11,0 0-2,3 0-5,-2 0 14,2 0-11,4 0 11,0 0-2,-1 0-4,3 0 0,0 0-1,0 0-10,0 0 2,0 0-19,0 0 26,9 0 2,3 3-2,1 2 1,2 0 0,3 0-7,0 2-12,0 1 18,0-1-15,-5 2 15,-1-3 2,-4 2-2,-4-2-5,1 0 5,-3-2 1,0-2 0,-2-2 2,0 0-2,0 0 15,0 0-4,0-10-2,0-3 0,0-5-18,0 0 9,-2 0 0,-2-1-10,1 1-8,1 0-8,0 4-16,2 1-13,0 4-1,0 0 30,0 4-23,0 1-2,2 4-60</inkml:trace>
  <inkml:trace contextRef="#ctx0" brushRef="#br0" timeOffset="766">202 229 54,'0'0'168,"0"0"-94,0 0-24,0 0-21,0 0 10,0 0-39,0 0 9,22-3-8,-6 3 0,1 0 5,8 6-6,4-1 7,2 4-5,5-4-4,-1-1 1,4-1-1,-6-3-15,1 0-46,-10 0-59,-11 0-58</inkml:trace>
  <inkml:trace contextRef="#ctx0" brushRef="#br0" timeOffset="1909">900 22 110,'0'0'76,"0"0"-4,0 0-1,0 0 11,0 0-54,0 0 9,0 0-35,-24 28 18,7-12-10,-2 4-1,2 6 1,-3 3-3,1 5 6,2 5-6,1 1-13,5-3 15,5 0-6,6-7-2,0-5 5,0-3 4,4-2-1,11-4-2,6 0 0,1-6-14,1 0 6,3-2-15,-4-2-95,-11 0-113</inkml:trace>
  <inkml:trace contextRef="#ctx0" brushRef="#br0" timeOffset="3146">1029 209 45,'0'0'120,"0"0"-84,0 0 21,0 0-12,0 0-19,0 0-14,0 0-12,-5 0 14,5 0 2,0 0 23,0-4-13,0 0 17,0 0-33,0-3-3,0-4-7,2 1-6,10-2 5,-1 1 1,5 0-1,-1 5 0,1 2-9,-1 3 19,1 1-11,-1 0 3,2 0-1,-7 0 1,1 4 0,-1 5 11,-6 4-11,-2 1 22,-2 1 3,0 6-1,-8 2-24,-9 2 9,-5 0-10,-3 2-10,4-5-6,0-6 3,6-2 4,3-6 18,6-2-18,4-4 8,2 0 1,0 1-11,0 1 11,0 0 0,11 0 1,5-2 2,3 2-3,4-2-1,8-2-31,-7 0-47,-3 0-121</inkml:trace>
  <inkml:trace contextRef="#ctx0" brushRef="#br0" timeOffset="4153">1447 153 55,'0'0'62,"0"0"10,0 0 3,0 0-16,0 0-1,0 0-18,0 0 12,0-12-23,0 10 13,-2 0 14,-1 0-7,-1 2-15,2 0 15,0 0-2,-1 0-11,-2 0-18,-1 0-10,-1 0-16,-3 0-8,-6 15 4,-1 3-1,2 4 2,-1 3 2,7 1-2,0 1 10,2-5-15,7-3 15,0 0 2,0-5-8,0 0 8,5-4-8,3-3 6,3-1-12,4-4-2,0 0-9,4-2 24,-1 0-7,-1 0 1,-1 0 10,-1 0-5,-1-4 1,-5-5 0,-3-3 1,-4-6 1,-2-2 16,0-4-12,0-4 1,-2-3-5,-8-1 6,-7 0-6,4 5-2,2 1-15,0 4-16,4 8-52,1 4-101</inkml:trace>
  <inkml:trace contextRef="#ctx0" brushRef="#br0" timeOffset="5287">1698 98 98,'0'0'85,"0"0"-43,0 0 16,0 0-18,0 0-8,0 0-13,0 0 31,0-2-11,0 2 12,0 0-17,0 0 17,0 0-9,0 0-6,0 0-9,0 0-15,0 0-6,0 0-4,0 6-4,-4 14 4,0 5-10,-3 7 14,0 4-6,-2 4 0,5 1-6,0-3 4,1-6-16,3-5-10,0-1-53,7-10-4,4-4-127</inkml:trace>
  <inkml:trace contextRef="#ctx0" brushRef="#br0" timeOffset="6630">1901 122 137,'0'0'130,"0"0"-52,0 0 13,0 0-42,0 0-22,0 0 11,0 0-8,0 43 5,0-18-34,0 0 27,0 6-28,-3-1 10,1-2-9,2 0-2,0-4 1,0-7-13,0-1-4,0-4-41,2-2-7,5-2-70,-3-4-77</inkml:trace>
  <inkml:trace contextRef="#ctx0" brushRef="#br0" timeOffset="6983">2059 106 191,'0'0'186,"0"0"-100,0 0 27,0 0-37,0 0-27,0 0-33,0 0 7,0 2-23,0 12 1,0 3 3,0 8-3,0 2-2,-3 5 8,1 0-15,-2 1-4,2-5-14,2-4-32,0-6-1,0-3-4,0-5-48,0-4-88</inkml:trace>
  <inkml:trace contextRef="#ctx0" brushRef="#br0" timeOffset="7268">1894 269 59,'0'0'158,"0"0"-111,0 0-1,0 0 16,0 0-8,0 0-44,0 0 5,104-1-14,-79 1 6,2 0-7,2 0-7,-6 0-40,-5 1-96</inkml:trace>
  <inkml:trace contextRef="#ctx0" brushRef="#br0" timeOffset="7540">2207 0 162,'0'0'173,"0"0"-110,0 0-31,0 0 37,0 0-34,0 0-28,0 0 15,29 22 4,-16-2 21,-2 6-28,3 4 14,-6 3-20,-1 5 12,-7 4-25,0 5 0,-13 19-29,-14-13-46,-4-9-137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07.4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8 149,'0'0'231,"0"0"-109,0 0-8,0 0-14,0 0-25,0 0-23,0 0-32,0 0 18,0 0-38,0 0 24,0 0-24,0 0 6,0 0-6,0 0 0,0 0-29,0 0-33,0-2-33,8 0-70,3 1 1,0-2-27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08.0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62 3 97,'0'0'182,"0"0"-50,0 0-65,0 0 8,0 0 11,0 0-42,0 0-8,4-3-25,-4 3 25,2 0-35,3 0 8,0 0-8,2 14 50,0 5 4,-3 8-39,-4 4-16,0 6-4,0 3-5,-32 12-75,0-10-90,0-10-211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29.2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73 232,'0'0'207,"0"0"-144,0 0-1,0 0 57,0 0-27,0 0-21,0 0-47,0-6 31,0 6-14,0 0 12,0 0-25,0 0-1,-2 0 3,-9 0-30,-3 4 0,-1 10-1,-3 4-2,1 5-9,-2 7 11,4 2-23,1 2 2,6-4-4,6 2 3,2-12 22,0-4-32,4-6 26,13-7-19,4-3 26,1 0-13,5 0 12,0-13-7,-3-9 8,-2 0 0,-6-2 3,-7-2-2,-7 0 5,-2-2 4,-2 2-10,-18 4 39,0 1-3,-2-1 6,-1 8-25,3-3-8,2 8-9,4 3 0,6 2 0,3 4-81,1 0-80,4 0-370</inkml:trace>
  <inkml:trace contextRef="#ctx0" brushRef="#br0" timeOffset="1472">249 132 198,'0'0'252,"0"0"-135,0 0-14,0 0-25,0 0 11,0 0-54,0 0-9,0 0-9,0 0 6,0 0 12,0 10-18,0 2 19,0 4-30,0 4 13,0 2-12,0 2-2,-4 4-5,0 2 0,0-4 0,0 0-26,2-3-5,2-1-29,0-8 21,0-1-44,-2-4 13,0 0-130,-3-5-149</inkml:trace>
  <inkml:trace contextRef="#ctx0" brushRef="#br0" timeOffset="1832">220 208 228,'0'0'160,"0"0"-111,0 0-24,0 0 44,0 0-40,0 0-10,0 0-18,91-48 17,-78 44 2,1 2 15,-3 2-6,-2 0 1,0 0 10,0 2-24,-3 8 20,-3 6-35,-3-2 26,0 2-27,0 0 16,-3 0-16,-9-2 1,-5-4 6,2-2-7,-1 0 1,1-8 9,-1 0-20,3 0 10,-1 0-23,6-12-92,3 2-74,1 0-78</inkml:trace>
  <inkml:trace contextRef="#ctx0" brushRef="#br0" timeOffset="2591">567 146 165,'0'0'212,"0"0"-108,0 0 12,0 0-4,0 0-10,0 0-51,0 0 11,0-8-15,-4 8 13,-2 0-36,-6 0-6,1 0-11,-4 0-6,-1 4-2,1 8 6,1 2-11,1 4 12,1 0-12,8 0-6,2-4 12,2-2-10,0 2-3,0-6 7,14 2-29,3-6 5,3 0-44,3-2 11,5-2-40,-6 0-44,-1 0-127</inkml:trace>
  <inkml:trace contextRef="#ctx0" brushRef="#br0" timeOffset="3005">819 188 163,'0'0'212,"0"0"-115,0 0-21,0 0 2,0 0-3,0 0-36,0 0-7,-60-6 16,47 6-28,0 0 12,1 10-24,1 2 30,5 6-37,-2-4 21,6 4-21,2 0 10,0-2 8,0-2-6,8 0 15,3-6-27,4-2 23,1 1-23,1-7 6,3 0-6,1 0-2,-2 0 1,-1-13-16,-5-1-3,-3-2-25,-8-6 28,-2 4-16,0 0 22,-6 0-9,-10 4 19,-3 2 0,4 4 24,2 6-6,2 2-18,0 0-10,4 0-72,0 0-153</inkml:trace>
  <inkml:trace contextRef="#ctx0" brushRef="#br0" timeOffset="3484">1024 228 408,'0'0'173,"0"0"-112,0 0-6,0 0 12,0 0-16,0 0-19,0 0-32,-2-28 26,-4 28-7,-4-4 20,-3 4-38,2 0 25,-3 0-24,1 0-2,2 4 4,0 10-2,4 2-4,3 4 12,4 2-20,0 0 12,0 0-8,0-5 12,9-4-12,2 0 6,0-8 0,0-1 0,2-4 2,-1 0 6,1 0 1,-1-13 12,-4-5-20,-4-3 4,-4-5-5,0-2 0,0-8 0,0 0-16,-8-2 16,-2 0-3,2 5-10,-1 2 17,5 9-10,2 8 12,-1 5-5,3 4-1,0 5-7,0 0 7,0 0-25,0 10 24,0 12 2,5 9 36,1-1-37,-2 5 16,1 1-16,-3 0 0,-2-4-19,2-2-43,0-6-29,4-4-55,0-4-67,0-8-33</inkml:trace>
  <inkml:trace contextRef="#ctx0" brushRef="#br0" timeOffset="4144">1147 258 100,'0'0'145,"0"0"-51,0 0 6,0 0 30,0 0-34,0 0-21,0 0-13,-7 4-20,18-2-7,3 2-26,-1-2 21,2-2-17,3 0 9,-2 0-22,0 0 13,-2 0-12,-4-6 9,-3 0-3,-5-4-7,-2-2-25,0 0-9,-7 0 15,-9 4-29,-3 0 38,-1 4 2,-1 4 8,4 0 13,1 4-12,3 14 5,2 4 5,4 0-1,7 0-8,0 0 28,0-4-29,0-5 25,9 1-15,6 0-4,1-6-1,4 1-6,0-5-11,14-4-67,-8 0-83,-1 0-326</inkml:trace>
  <inkml:trace contextRef="#ctx0" brushRef="#br0" timeOffset="4806">1481 262 13,'0'0'257,"0"0"-100,0 0-44,0 0-31,0 0 0,0 0-38,0 0 0,5-8-21,7 6 16,7 0 8,3 0-27,3 0-3,1 0-16,1 2 2,0-4 5,-5 0-16,-1 4-65,-8-4-61,-7 4-160</inkml:trace>
  <inkml:trace contextRef="#ctx0" brushRef="#br0" timeOffset="5307">1454 396 209,'0'0'168,"0"0"-64,0 0-9,0 0-16,0 0-14,0 0-33,0 0 14,87 4-26,-67-4 13,2 0-33,-1 0 0,-2 0 0,6 0-1,-5 0-61,-7 0-142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11.1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251 0 176,'0'0'182,"0"0"-117,0 0 16,0 0-31,0 0-9,0 0-39,0 0 37,0 0 0,0 0-3,-4 7 0,-12 11-20,-5 9 11,-5 7-27,-3 6 3,0 4 9,-2 4-22,4-2 10,3-4 0,5-9-13,6-9-3,7-6 15,2-8-29,2-2-27,2-8-54,0 0-40,0 0-83</inkml:trace>
  <inkml:trace contextRef="#ctx0" brushRef="#br0" timeOffset="338">184 42 201,'0'0'164,"0"0"-113,0 0-50,0 0 35,0 0 17,0 0-21,0 0 20,67 100-36,-54-64 14,-4 6-29,0 2-2,-4 1-12,-3-4-7,0-5-41,-2-7 11,2-9 1,-2-10-31,0-6-63</inkml:trace>
  <inkml:trace contextRef="#ctx0" brushRef="#br0" timeOffset="591">133 278 123,'0'0'122,"0"0"-90,0 0-20,0 0 79,0 0-32,0 0 3,0 0-42,96 0 1,-70 0-20,3 0 0,3 0-1,1 0-10,-6 0-93,-10 2-144</inkml:trace>
  <inkml:trace contextRef="#ctx0" brushRef="#br0" timeOffset="819">512 112 129,'0'0'176,"0"0"-97,0 0 13,0 0-5,0 0-5,0 0-40,0 0 6,0-2-14,0 2 5,0 0-26,0 0-12,2 14 32,3 6 25,-3 4-3,1 6-47,-3 4 2,0 2 3,0 1-20,0-3 8,-10-5-1,4 0 1,0-8-1,1-2 0,3-7 5,0-2-16,-1-4 17,3-2-15,0-2-4,0 0 12,0 2-19,5 0 8,10 2 12,3 0-5,4-2-3,5 0 15,0 0-19,0 0 6,-1-2 5,-3 2-27,-1 0-22,-4 4-36,-5-2-52,-9-2-83</inkml:trace>
  <inkml:trace contextRef="#ctx0" brushRef="#br0" timeOffset="4550">1275 200 58,'0'0'52,"0"0"-13,0 0 37,0 0-12,0 0 18,0 0-23,0 0 7,0-2-6,0 2-17,0 0-1,0 0-41,-5 0 14,1 0-5,-4 0-6,2 0-2,-3 0 4,-5 2-6,-1 6 0,-5 2-1,-2 2 2,-4 0-7,-1 2 13,0 0-13,2-4 15,0 1-15,6-3 7,3-1-1,3 0 0,3-3-1,4-1 0,4 0-21,0-3 21,2 0-22,0 1 22,0-1-9,0 0 10,0 0 0,0 0-16,0 0 0,0 0-29,2 3 38,12 1 0,3 2-5,3 2 15,1 0-9,-2 2 3,1 2 3,0 2 0,-2 0-4,0 1 2,-5 0-15,-2-1-11,-1-4-16,-6-2 35,0-4-7,-4-2 16,3-2-1,-3 0 1,2 0 9,-2 0 17,2-10-14,-2-6-6,0-4-1,2-2-5,-2-4 29,0-1-29,0 0 10,0-1-3,0 3-4,0 3-6,0 4-7,0 0 3,0 6-18,0 0 25,0 4-33,0 2 2,0 4-22,0 2-32,0 0-39</inkml:trace>
  <inkml:trace contextRef="#ctx0" brushRef="#br0" timeOffset="5772">1239 345 68,'0'0'25,"0"0"19,0 0-5,0 0 13,0 0 9,0 0 15,0 0 5,-4 0-29,4 0-3,0 0-39,0 0-1,0 0-9,0 0-1,0 0-20,8 0 21,10 0 35,4 0-9,7 0-9,8 0-11,4 0 7,3 0-12,0 0 11,-1 0-5,1 0 2,-3 0-9,-4 0 0,-1 0 1,-7 0-1,-7 0 0,-7-3 5,-3 2-12,-5 1 4,-7 0-14,0 0-32,0 1 8,-5 12-44,-4-1-46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47.9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279 24 113,'0'0'163,"0"0"-101,0 0-39,0 0 16,0 0 23,0 0-20,-5-2-5,3 2-22,0 0 41,2 0 2,-2 0 7,2 0-22,0 0-1,0 0-3,-3 0-15,3 0 2,0 0-24,-2 0 15,2 0-10,0 0 4,-2 0-10,0 0 11,-2 4-12,-3 6 0,-5 6-1,-1 4 2,-5 5-9,-3 2 18,-7 5-20,-1 3 7,-2-2 3,2 0-38,4-5 27,7-6 9,5-8-14,4-4-1,7-4-78,2-2 2,0 0-65,0-2-7</inkml:trace>
  <inkml:trace contextRef="#ctx0" brushRef="#br0" timeOffset="457">232 34 227,'0'0'190,"0"0"-147,0 0-37,0 0 9,0 0 19,0 0 2,0 0-18,16-30 36,-14 28 4,0 2 17,1-2-42,-3 2-8,2 0-15,0 0-7,0 0 17,5 0-7,-1 12 28,4 6-28,0 6 4,1 5-17,-1 3 0,-2 4-10,-3 0-3,-1-4-26,-2-2-15,1-6 8,0-4-4,-1-6 6,0-4-58,-2-4 2,0-6-44,0 0-23</inkml:trace>
  <inkml:trace contextRef="#ctx0" brushRef="#br0" timeOffset="886">119 217 139,'0'0'131,"0"0"-81,0 0-41,0 0 11,0 0-2,0 0 32,0 0 2,52 0-4,-24 0-1,-1 0-29,-1 0 6,-1 0-23,1 0 6,1 0-7,-5 0-80,-9 0-163</inkml:trace>
  <inkml:trace contextRef="#ctx0" brushRef="#br0" timeOffset="1246">554 18 85,'0'0'149,"0"0"-76,0 0 24,0 0 14,0 0 2,0 0-57,0 0-10,0 4-23,0 8 21,0 0 8,0 7-21,0-1 16,0 1-37,0 2 19,-7-2-29,-2 0 22,0 1-21,2-4 10,0-4-6,5-4-5,0-2 0,2-2-1,0 2-8,0 0 16,0 2-15,6 0 9,11 0-2,0-2 1,6-2-15,4-2-5,0-2-19,6 0-39,-6 0-110,-10-2-365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54.8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0 95,'0'0'119,"0"0"-60,0 0-23,0 0 22,0 0-25,0 0 17,0 42 4,0-26-18,0 4-2,0 2 14,0 2-6,0 2-29,0 3 7,0-1-18,0 0 7,0-2-9,0-4 0,0-2-1,0 0-80,0-6-36,0-6-125</inkml:trace>
  <inkml:trace contextRef="#ctx0" brushRef="#br0" timeOffset="369">0 180 136,'0'0'151,"0"0"-71,0 0-26,0 0 0,0 0-37,0 0 6,0 0-16,44-12 37,-26 12 15,4 0-29,5 0 3,2 0-20,2 7 5,4 0-11,0 1-13,7 1 6,-11-1-76,-7-3-99</inkml:trace>
  <inkml:trace contextRef="#ctx0" brushRef="#br0" timeOffset="745">627 14 91,'0'0'211,"0"0"-84,0 0-13,0 0-12,0 0 12,0 0-56,0 0-5,0-2-17,0 2-18,0 12-17,-5 6 6,-8 8 7,-3 6-13,-3 4-2,-3 0-4,2 0 3,0-1-30,2-7-25,2-2 2,8-6-41,-1-4 23,7-6-73,0-2 23,2-8-107</inkml:trace>
  <inkml:trace contextRef="#ctx0" brushRef="#br0" timeOffset="1074">589 2 140,'0'0'205,"0"0"-157,0 0-7,0 0 24,0 0-17,0 0-25,0 0 23,33 20 47,-24 2-37,3 4 23,-1 7-60,-1 3 7,4 1-25,-3 2-1,-2 1-6,2-4-33,-4-2-13,2-4 0,-2-6-29,-3-6-40,-2-6 54,-2-6-51,0-2-95</inkml:trace>
  <inkml:trace contextRef="#ctx0" brushRef="#br0" timeOffset="1443">516 289 114,'0'0'165,"0"0"-99,0 0 25,0 0-22,0 0-13,0 0-11,0 0-13,73-2-9,-48 2-23,2 0 1,1 6-1,6 0-1,-8 0-94,-8-2-112</inkml:trace>
  <inkml:trace contextRef="#ctx0" brushRef="#br0" timeOffset="2337">950 80 202,'0'0'162,"0"0"-58,0 0-32,0 0 32,0 0-45,0 0-7,0 0-22,0 0 5,0 0-19,0 10-9,0 10-4,0 10-2,0 6 7,-2 9 5,-5 1-20,0 2 7,1-4-10,1-2-12,3-6-34,0-4 17,2-8-26,0-2-9,0-8-20,0-6-116</inkml:trace>
  <inkml:trace contextRef="#ctx0" brushRef="#br0" timeOffset="4055">1077 100 153,'0'0'157,"0"0"-102,0 0-12,0 0 50,0 0-47,0 0-1,0 0-18,0 0 21,0 0-19,2 0-1,0 8 7,1 8-10,1 2 10,0 7-34,-2 1 1,3 0 11,-2 2-26,-3-2 10,0 0-13,0-2 6,0 0-25,0-6 16,0-2-24,0-4-41,0 0-22,-3-6 45,1-2-147</inkml:trace>
  <inkml:trace contextRef="#ctx0" brushRef="#br0" timeOffset="4536">928 307 179,'0'0'156,"0"0"-93,0 0-18,0 0 43,0 0-26,0 0-10,0 0-29,106-4-14,-73 4-9,10 0-2,-9 0-47,-10 0-169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2.5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224 0 352,'0'0'167,"0"0"-135,0 0 4,0 0 6,0 0 82,0 0-29,22 147-20,-22-84-33,-9 0-6,-21 6-36,-42 22-27,4-16-138,1-15-633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28.6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143 26 61,'0'0'124,"0"0"-58,0 0-21,0 0 44,0 0-14,0 0-24,0 0-14,0 0-1,0 0 16,0 0-17,0 0 13,0 0-28,0 0 9,0 0-22,0 0 4,0 0-11,0 0-6,0 0 5,7 0-26,4 0-3,4-2-22,9-6-15,-4 0-73,-3 0-85</inkml:trace>
  <inkml:trace contextRef="#ctx0" brushRef="#br0" timeOffset="735">187 215 35,'0'0'89,"0"0"-38,0 0-21,0 0 55,0 0-36,0 0-3,0 0-8,2-1 5,-2 1-10,0 0-11,0 0-3,0 0-19,0 13 17,0 5-8,0 6 51,0 5-44,0 3 7,-6 4-17,-7-2 2,-7-1-8,-2-3-8,-3-2-18,-2-6-44,-3-6 4,3-6-73,8-8-174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33.8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413 25 114,'0'0'58,"0"0"17,0 0 11,0 0 17,0 0-40,0 0 1,0 0-25,0 0-6,0 0-6,0 0-26,0 0 15,0 0-14,0 0 18,0 0-20,0 0 23,0 0-22,-9 0-1,-4 0 0,-5 0-26,3 0 24,-6 0-4,3 0-4,-1 0 9,-2 0-1,1 0 4,3 0-8,-4 0 0,6-1-8,-1-5 2,4-1 12,2 3 7,2 1-5,4 1-4,-1 0 8,3 2-7,2 0 1,-2 0-1,0 0 1,2 0 0,0 0 0,0 0 1,0 0-9,0 0 6,0 0 1,-2 0-5,2 0 5,-4 7-8,0 8 9,2 3 0,-2 4-1,-3 0-8,3 0 18,-3 4-18,-2 2 15,0 1-13,1 1 3,-4 0 4,3 0 0,1 0 1,-2-1-2,1-4-3,3 0-5,-1-3 15,5-4-16,-3-2 1,5-4 8,0-4-7,-2 2-1,2-2-5,-2 2-14,-1-2 17,1 0-5,0-2 7,0 0-17,0 0 20,0-2-18,2-1 1,0-1 13,0-2-5,0 0 14,0 2-39,0-2 20,4 0 20,7 0 8,5 0-7,2 0 20,1 0-6,4 0 1,-3 0 2,2 0-11,-2 0 7,-2 0-12,-1 0 10,-1 0-11,-3 0-2,-4 0 1,0 0 0,-5 2-1,3 2 1,-3-2-2,1 2-60,1-2-13,-3-2-79</inkml:trace>
  <inkml:trace contextRef="#ctx0" brushRef="#br0" timeOffset="1005">442 265 127,'0'0'113,"0"0"-44,0 0 25,0 0-12,0 0-36,0 0 0,0 0-44,4-18 41,1 11-33,0 0 9,-1 1-18,4-2 3,1 2-4,5 0-6,-1 2 6,1 2-13,-1 2 12,0 0 2,0 0 4,-2 4 3,-2 8 15,-5 2-17,1 2 4,-5 2-9,0 2 0,0 4-2,-18 2-3,-6 6 4,-2 0-30,-3 1 1,6-7-32,6-6 48,7-6 2,6-6 1,4 0 2,0-2-4,0 0 11,2-2-9,14 0 1,4-4 18,2 0-14,3 0 6,1 0-2,9 0-15,-6 0-74,-6 0-66</inkml:trace>
  <inkml:trace contextRef="#ctx0" brushRef="#br0" timeOffset="1486">871 272 204,'0'0'251,"0"0"-150,0 0-87,0 0 55,0 0-4,0 0-23,0 0-42,-31-32-7,15 32-21,0 9 26,-3 11-6,1 6-3,-3 5 10,6 1-22,3 0 22,6 0-13,4-2 13,2-4-5,0-6 6,0-2-1,12-4 1,3-7-1,5-3 3,-1-4-4,6 0 11,0-2-18,-3-13 8,-2-7 1,-4-4 0,-6-6 0,-6-2 11,-4-2-11,0 2 22,0-1-16,-8 9-5,0 5 9,1 6-10,0 5 0,3 10-29,1 0-92,1 0-229</inkml:trace>
  <inkml:trace contextRef="#ctx0" brushRef="#br0" timeOffset="1957">1052 259 188,'0'0'121,"0"0"-63,0 0 30,0 0-25,0 0-21,0 0-32,0 0 20,-4-5 5,4 5-8,0 0 7,0-3-24,0 3 23,0-2-32,0 0 7,4 0-6,8 0-4,1 0 2,5 2-1,-2 0 0,0 0-11,-3 2 11,-5 9-1,0 0-5,-6 3 14,-2 5-5,0 2-1,-2 4-1,-14-2 0,-3 0 0,2-3-1,1-2 8,3-4-16,4 0 16,2-2-15,3 0 6,1 0 2,3 0-8,0-2 7,0 0 0,0-1 1,3-1-6,3 0-3,6-2 9,3 0-42,3-2 29,11-2-41,-6 0-86,-4-2-143</inkml:trace>
  <inkml:trace contextRef="#ctx0" brushRef="#br0" timeOffset="4212">1411 255 2,'0'0'112,"0"0"-60,0 0 19,0 0 30,0 0-9,0 0-46,0 0 6,0-14 2,0 14 3,0 0-9,0 0-21,0 0-8,0 0-12,0 13-14,0 5 9,-7 8-8,0 6 7,-4 1-2,0 6-15,1-5-36,2-2 7,3-6-34,3-6 41,2-4-35,0-9-18,0-1-82</inkml:trace>
  <inkml:trace contextRef="#ctx0" brushRef="#br0" timeOffset="4602">1527 235 139,'0'0'151,"0"0"-67,0 0-11,0 0 28,0 0-49,0 0-1,0 0-11,2-2-14,-2 4-21,0 12 3,0 9-12,0 6 10,-2 5-3,-4 5-3,2-1-13,-2-2-32,3-6-19,-1-6 4,4-6-27,-2-5 24,2-5-90,-4-6-64</inkml:trace>
  <inkml:trace contextRef="#ctx0" brushRef="#br0" timeOffset="4879">1408 390 22,'0'0'254,"0"0"-156,0 0-64,0 0-33,0 0 21,0 0 1,0 0 16,44 4-29,-23 0-1,-1 1-9,4 0 0,-1-3-58,-5 0-168</inkml:trace>
  <inkml:trace contextRef="#ctx0" brushRef="#br0" timeOffset="5203">1694 98 133,'0'0'172,"0"0"-96,0 0-11,0 0 24,0 0-47,0 0-17,0 0-25,5-2-2,1 2 2,6 0 0,-1 0 3,3 0-2,-3 10-1,-1 0 9,0 6 23,-4 2 1,-1 6-7,-3 5-5,-2 8-2,0 2 6,0 5-25,0 0 0,-9 1 7,3-7-16,-2-2 14,6-6-6,0-7 1,2-1-1,0-4 1,0-2 0,0-2-6,0-4 12,0 0-13,0-2 14,0-2-8,0 1 1,0-2 0,0-1 0,0 2 1,0 2-2,0-2 2,0 2 19,-2-2-19,-9-2 27,-3 3-27,-3-6 16,1 2-8,-1-3-8,-2 0 13,2 0-13,1 0-1,1 0 9,2 0-18,2 0 16,2 0-14,4 0-4,5 0-70,0 0-65,0 0-182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40.8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306 89 104,'0'0'118,"0"0"-38,0 0 21,0 0-26,0 0-16,0 0-6,0 0 8,0 0 14,0 0-32,0 0 5,0 0-41,-9 0 5,-5 0-12,-5 4-1,-8 6-38,-4 1 2,-3-1 6,1 0-24,2-1 22,2-4-9,4 2 41,7-3-19,3-2 18,5-1-9,1 2 2,7-3 8,2 0 0,0 0 0,0 0-33,0 1 22,0 2-22,11 1 33,3 2 2,3 2 5,2 0-5,1 2 0,-1 0-1,2 1 7,-3 1-7,-3-2 1,1 2-2,-5-2 2,-2-2-1,-3 0 0,-1-2-1,0 0 0,-3-4 0,-2-2 1,0 0-1,2 0 0,-2 0 2,2 0 14,0-4-9,-2-8 14,0-4-20,0-2-1,0-2 1,0-4-19,0 2 18,0 4 1,0 3-13,0 1 21,0 1-16,0 4 8,0 4-1,5-2 1,1 4-45,-1 0-30,0 3-6,-3 0 16,0 0-111</inkml:trace>
  <inkml:trace contextRef="#ctx0" brushRef="#br0" timeOffset="805">272 209 45,'0'0'118,"0"0"-51,0 0-14,0 0-29,0 0 11,0 0-9,0 0 12,67-3 5,-40 3 12,4 0-6,-1 0-25,6 0 12,-1 0-36,1 0 11,0 0-11,-5 0 0,-4 0-22,-5 0-31,-2 0-16,-9 0-51,-5 0-94</inkml:trace>
  <inkml:trace contextRef="#ctx0" brushRef="#br0" timeOffset="3006">1131 0 34,'0'0'119,"0"0"-50,0 0 35,0 0-12,0 0-7,0 0-26,0 0-4,0-2 1,0 2-17,0 0 9,0 0-29,0 0 14,0 0-31,0 0 3,0 0-5,-4 10 0,-6 14-1,-5 9 1,-5 12-7,-5 7 7,-6 3-16,0-2-32,3-4-13,3-7-19,7-12 31,7-5 14,5-9-11,6-8-26,0-8-94,8 0 98,5 0-102</inkml:trace>
  <inkml:trace contextRef="#ctx0" brushRef="#br0" timeOffset="3404">1142 2 72,'0'0'188,"0"0"-99,0 0-38,0 0-14,0 0-19,0 0 5,0 0 17,41 45 39,-28-14-44,0 2 7,1 4-41,-3 3 17,3 4-18,-4-6 0,1-2-9,0-7-20,-3-7-14,1-6-5,-1-4-4,-2-4-72,-4-6-37</inkml:trace>
  <inkml:trace contextRef="#ctx0" brushRef="#br0" timeOffset="3689">1067 311 71,'0'0'193,"0"0"-119,0 0-14,0 0 20,0 0-36,0 0 23,0 0-21,109-3-24,-78 3-21,-2 0 8,-2 0-8,-2 5-2,0-3-15,2-2-62,-10 0-79,-3 0-139</inkml:trace>
  <inkml:trace contextRef="#ctx0" brushRef="#br0" timeOffset="3906">1465 97 235,'0'0'208,"0"0"-143,0 0 53,0 0-14,0 0-33,0 0-52,0 0 15,0 6 5,0 10-24,0 8 11,2 3-19,-2 8 39,0 2-38,0-3 11,0 1-18,0-9 0,0-4-1,0-6 0,0-4-1,0-4 2,0 1-7,9-5 9,9 0-12,9-2-17,4-2-36,24 0-45,-10 0-76,-5 0-97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0.3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330 9 41,'0'0'99,"0"0"-12,0 0-21,0 0-5,0 0-11,0-3-20,0 2 28,0 1-9,0 0 32,0-3-23,0 3 8,0-1-11,0 1 17,0 0-13,0 0-25,0 0 8,-5 0-32,-2 0-7,-4 0-3,-7 5 0,-7 17-26,-10 13 25,-5 13-13,-4 6-25,1 6-16,5 0-22,7-4 9,11-7-10,9-9 34,9-8-1,2-8 32,2-4-10,18-6 22,2-2 1,5-2-7,2-4 1,2-4-20,9-2-10,-6 0-78,-8 0-106</inkml:trace>
  <inkml:trace contextRef="#ctx0" brushRef="#br0" timeOffset="510">457 207 375,'0'0'114,"0"0"-94,0 0 39,0 0-10,0 0-30,0 0-18,0 0-1,-39-12-7,22 18-33,1 6 9,1 0-10,1 2 16,3-2-21,7 0 13,4 1 18,0-4 5,0 1 10,0 0 0,6 1 6,1-1-4,0-2-1,-1 2 7,-1-2-5,-3 2-2,-2 2 14,0-2 24,0 2 9,-11-2 5,-1-2-30,2 0 8,-1-2-31,3-2 3,4-4-3,4 0-29,0 0-79,2 0-114</inkml:trace>
  <inkml:trace contextRef="#ctx0" brushRef="#br0" timeOffset="909">492 345 211,'0'0'125,"0"0"-84,0 0-15,0 0 4,0 0-20,0 0 6,0 0-15,0 85-2,7-71 7,-1-4-3,6-4-3,-1-2 22,5-2 7,-1-2 5,3 0 2,2 0-27,-2-12-8,2-4 8,-5-2-18,1-4 1,-5 1-2,-2 2-39,-3 1-28,-4 4-1,2 1-27,-2 8-68</inkml:trace>
  <inkml:trace contextRef="#ctx0" brushRef="#br0" timeOffset="1208">831 344 312,'0'0'209,"0"0"-136,0 0-47,0 0 30,0 0-24,0 0-31,0 0-1,0-4 0,-2 5-13,-7 14 13,-3 1 0,2 4 11,-4-2-11,5-2 1,0-6-2,5-2 2,2-6-12,2 0 19,0-2-18,0 0-4,0 0-7,0 0-3,9-12-6,3-4 18,5-6-7,0 0 18,-1-1-19,-1 4 5,-3 4-2,-4 5 17,-1 6-1,-3 4-1,-2 0-11,-2 0 13,0 0 16,0 7 27,0 3 24,0-1-44,0-2-3,0-1-19,0-2 12,0-3-13,0 2 1,0-3-1,0 0 0,3 0-13,6 0-18,2-8 30,3-2-20,-1 2-9,-2 1-11,-2 5 25,-5 2 9,-1 0 7,-3 5 6,0 8 18,0 4 18,0-2-36,0 2-2,0-2-4,0-4-69,6-4-85,1-4-187</inkml:trace>
  <inkml:trace contextRef="#ctx0" brushRef="#br0" timeOffset="1802">1087 261 393,'0'0'126,"0"0"-69,0 0-41,0 0 38,0 0-11,0 0-42,0 0 17,-42 95-17,42-84-2,0-1 5,0-3-13,0-6 9,13-1-10,3 0-40,1 0-11,1-4 18,1-10-38,-6-1 3,-5 1-1,-1 2-45,-2 2 93,-5 3 31,2 7 51,-2 0-27,0 0 7,0 10 45,0 5 6,2 3-61,0-3-17,5 3-4,-1-5-62,-1-5-143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4.7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191 152 72,'0'0'274,"0"0"-132,0 0-128,0 0 14,0 0 9,0 0-12,-9 104 1,-7-64-26,-8 0-6,-25 14-30,2-12-59,1-8-247</inkml:trace>
  <inkml:trace contextRef="#ctx0" brushRef="#br0" timeOffset="1223">1185 0 139,'0'0'183,"0"0"-143,0 0-39,0 0-1,0 0-4,0 0-52,0 0-106</inkml:trace>
  <inkml:trace contextRef="#ctx0" brushRef="#br0" timeOffset="5772">4814 342 264,'0'0'104,"0"0"-104,0 0-7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4.1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45,'0'0'29,"0"0"0,0 0-18,0 0 1,0 0-11,0 0-1,0 0 3,91 0 4,-86 0-7,-3 0 0,0 0 23,-2 0 56,0 0 42,0 0-15,0 0-21,0 0 6,0 0-26,0 0 7,0 0-35,0 0 23,0 0-34,0 0 5,0 0-19,0 0 5,0 0 9,0 0-8,0 0-18,0 0 0,-2 0-1,-3 0-73,-2 0 4,-6 0-44,5 0-45,-3 0-130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35.6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39 108 120,'0'0'150,"0"0"-98,0 0-13,0 0 11,0 0 14,0 0-21,0 0-4,2-10 27,-2 8-11,0 2 4,0 0-38,0 0 15,0 0-22,0 0 11,0 0-15,0 0 17,0 0-4,0 0-23,0 0 5,-4 12 3,-6 0-16,1 6 19,3 2-18,-1 6 10,5-4-3,2 1 0,0-5-2,0 1 1,0-10-3,11 4-7,5-9 22,3 0-19,2-4 16,4 0-5,-2-3-3,2-12 0,-5-4 0,-2-3-8,-9 0 5,-9 1-25,0 3 27,-4 0-6,-14 4-1,-3 0 2,2 0-3,3 6-15,-1 4-43,3 2-110,3 2-156</inkml:trace>
  <inkml:trace contextRef="#ctx0" brushRef="#br0" timeOffset="720">326 192 165,'0'0'212,"0"0"-106,0 0-10,0 0-14,0 0-6,0 0-52,0 0 3,4 18-14,0 1 29,0 3-15,-4 6 11,2 4-9,0 3-16,0-3-9,0 2 8,0-2-24,0-6 2,1-4-48,-1-4-53,0-4-46,-2-10-148</inkml:trace>
  <inkml:trace contextRef="#ctx0" brushRef="#br0" timeOffset="1008">301 184 179,'0'0'170,"0"0"-105,0 0-40,0 0 25,0 0 8,0 0-28,0 0 1,110-58-10,-93 52 34,-5 6-38,-4 0 9,-1 0-5,-5 6 15,-2 6-13,0 4-10,0 2 0,-9 2-12,-6-2-2,-1 1 11,-1-6-20,1-4 7,1-1 2,3-7-21,3-1-16,5 0-86,4-1-131,0-7-130</inkml:trace>
  <inkml:trace contextRef="#ctx0" brushRef="#br0" timeOffset="1352">471 194 335,'0'0'194,"0"0"-138,0 0-26,0 0-20,0 0 41,0 0-32,0 0 2,93 12-8,-68-12-12,-1 0 8,-4-8-9,1-2 5,-8 2-4,-2-2-2,-6-4-28,-5 2 29,0-2-15,0 0 8,-12 2-13,-5 2-2,-4 2 22,4 4 0,-1 4-2,2 0 8,3 4-10,2 14 10,3 4-6,6 4 0,2 1 12,0 0 24,0 0-15,12-8 18,3 0-37,3-2 17,2-9-19,0-2 0,11-6-6,-6 0-68,-2 0-148</inkml:trace>
  <inkml:trace contextRef="#ctx0" brushRef="#br0" timeOffset="1773">770 98 431,'0'0'149,"0"0"-79,0 0-54,0 0 29,0 0 10,0 0-41,0 0 5,44 103-16,-42-80 3,-2 0 2,0-4-6,0-6-1,0 0-1,0-12 1,-2-1 0,0 0 3,-3 0-4,3-9-18,2-15-34,0-2 41,0 2-38,0-2-5,13 2 30,5 8 14,2 6 8,0 2-30,1 8-5,-4 0-77,-5 0-159</inkml:trace>
  <inkml:trace contextRef="#ctx0" brushRef="#br0" timeOffset="2124">1010 154 140,'0'0'188,"0"0"-66,0 0-24,0 0-5,0 0-37,0 0-21,0 0-25,-61-18-2,53 34-5,1 2 3,3 0-2,2 4 8,2-3 24,0-1-17,0-9-8,0 5-5,6-9 0,5-2-6,1-3 6,1 0-12,-2 0-11,2-8-9,-4-10-16,0 0 22,-6 0-31,-3 3 6,0 2-15,0 9 47,0 0 13,0 4 11,0 0 11,0 0-21,0 12 30,0 2-10,0 4 10,2-4-5,2 0-11,3 4-14,1-10 0,2-2-1,7-6-62,-3 0-26,-3 0-123</inkml:trace>
  <inkml:trace contextRef="#ctx0" brushRef="#br0" timeOffset="2573">1179 0 497,'0'0'144,"0"0"-53,0 0-35,0 0 12,0 0-40,0 0-18,0 0-10,3 4 0,3 20 27,0 2 0,0 6 3,-2 4-29,-4 2 8,0-1-2,0-1-14,0-3-3,0-7-31,0-7-30,-4-2-31,-6-11-29,2-6-144</inkml:trace>
  <inkml:trace contextRef="#ctx0" brushRef="#br0" timeOffset="2847">1072 188 230,'0'0'134,"0"0"-33,0 0 0,0 0-36,0 0-42,118-4-11,-89-4-11,0 4-2,0 2-19,5-2 19,-8 4-84,-7-4-283</inkml:trace>
  <inkml:trace contextRef="#ctx0" brushRef="#br0" timeOffset="3040">1364 148 370,'0'0'199,"0"0"-82,0 0-84,0 0 13,0 0 8,0 0-18,0 0-16,-6 62-20,4-39 4,0-5 3,-4 2-8,4-3 2,2-3-2,0-5-30,0-6-35,0-1-94,0-2-195</inkml:trace>
  <inkml:trace contextRef="#ctx0" brushRef="#br0" timeOffset="3468">1572 112 383,'0'0'159,"0"0"-86,0 0 37,0 0-32,0 0-35,0 0-43,0 0 14,-63 10-13,52 8 19,0 8-6,2-4 1,2 5 22,5-5-24,2-3 22,0-4-28,0-2 22,0-5-22,4-4 2,8-2-9,3-2 1,1 0-1,1-10-21,-1-8 11,-7-5-31,-3-4 20,-6 4-29,0-2 16,-2 5-15,-11 6 34,-1 6 7,4 4-10,1 0-21,5 4-60,1 0-72,3 0-178</inkml:trace>
  <inkml:trace contextRef="#ctx0" brushRef="#br0" timeOffset="3863">1572 112 462,'73'-4'163,"-73"4"-105,0 0 10,2 0-9,0 0 10,3 12-41,-1 2 11,1 4-32,-1-4 15,1 0-21,-5 3 15,0-4-14,0-4-1,0 1-1,0-6-7,0 0 7,0-3-38,-5-1 9,-2 0-46,5-5 0,2-13-17,0-5-1,0 1 10,7 0 28,8 8 48,6 0 2,1 6-3,0 8 16,1 0 2,-3 0 21,-5 6 47,-1 10-26,-3 4-8,-5-2-39,-2 7-5,-4-6-55,0-2-224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5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358 0 189,'0'0'201,"0"0"-132,0 0-43,0 0 36,0 0-20,0 0 4,0 0-46,-54 0 19,28 4-9,-3 2-1,-3 0 4,0-2-12,3 0 4,3-2 3,6 0-16,6 0 16,8-2-15,1 2 14,5-2-14,0 2 7,0 2-13,0 6 12,0 6-9,0 6 4,0 8 12,-2 4-2,-2 6 2,-1-1-11,-4 0 5,0-3-24,-2-4-19,2-4-12,2-8 11,3-10-22,0-4-39,4-6-44</inkml:trace>
  <inkml:trace contextRef="#ctx0" brushRef="#br0" timeOffset="362">0 224 123,'0'0'140,"0"0"-94,0 0-23,0 0 43,0 0-15,0 0-12,0 0-10,130 0-29,-96-2 8,-1-2-6,12-3-4,-9 3-68,-10-2-128</inkml:trace>
  <inkml:trace contextRef="#ctx0" brushRef="#br0" timeOffset="587">369 158 387,'0'0'148,"0"0"-109,0 0-23,0 0 9,0 0-25,0 0 27,0 0-26,-13 85 0,7-60-1,-2-6 0,4 2-64,-3-5-22,3-4-44,0-4-46</inkml:trace>
  <inkml:trace contextRef="#ctx0" brushRef="#br0" timeOffset="968">463 50 270,'134'108'157,"-134"-100"-105,0 2-10,0 7 13,0 0-39,-8 2 3,2-1-18,4-3-2,0-8-51,2-2 45,0-3-26,0-2-32,0 0-13,6-8 16,13-13 52,4-2-6,1-4 0,0-2-31,1 5 24,-2 6 23,-4 6 21,-1 8 5,-5 4-10,-3 0 49,-4 8-6,-1 13 11,-5-2-44,0 3 5,0 1-8,0-1 10,0-1-33,0-3-19,0-6-50,0-5-132,8-4-24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6.5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238 225 113,'0'0'122,"0"0"-103,0 0-18,0 0-2,0 0-4,0 0 4,0 0-34,22-9 22,-22 6 13,0 0 28,-7-4-2,-6-1 40,-4 1-16,-4-4-50,-1 3 43,-4-1-8,-1 7-6,0 2-22,1 0-7,4 8-12,2 11 5,4 3 6,6 2 2,5 1-1,5-3 0,0-4-1,0-6-13,11-6 3,12-6 10,4 0-4,3-6 3,1-14-21,-3-4 21,-1-5-7,-5-3 9,-3-1 0,-4-3 13,-7 2-13,1 0 2,-5 6 8,-2 6-10,-2 10 15,0 8-15,0 4-1,0 0-35,0 22 36,-6 6 11,-3 4-1,5 2 3,0-2-7,4 1 0,0-7 0,0-5-12,8-7 13,12-9-7,2-5 7,5 0 0,4 0-7,0-12-4,1-6-8,-4-2 13,-1 0-2,-8-1-39,-3 1 39,-9 4-49,-7 6-37,0 4 25,-14 6-8,-8 0 70,-3 8 92,-1 14-59,6 4-11,3 7-18,8-1 5,4-1 2,5-5-10,0-2 14,7-6 3,11-6-9,4-2-9,13-10-26,-4 0-89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7.3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32 485,'0'0'119,"0"0"-85,0 0-26,0 0 0,0 0 0,0 0-7,-10 111 6,4-68-6,-5 1-2,3-2 1,-4-1-35,3 5-82,1-14-10,2-8-143</inkml:trace>
  <inkml:trace contextRef="#ctx0" brushRef="#br0" timeOffset="233">81 14 388,'0'0'80,"0"0"-58,0 0-21,0 0-1,0 0 1,0 0 0,114-10-1,-97 10 0,-3 12-7,-8 6 5,-6 6 1,0 7-14,-6-3 14,-17 6-12,-3-2-26,-1-3-10,3-4 26,4-6-29,9-7-84</inkml:trace>
  <inkml:trace contextRef="#ctx0" brushRef="#br0" timeOffset="480">274 196 85,'0'0'153,"0"0"-63,0 0 19,0 0-9,0 0-40,6 117-47,-6-101-5,0-6 2,0-4-7,0-4-2,0-2 5,0 0-6,2-14-10,0-8-10,2-3-42,3-5 35,1 4-56,4 6 33,1 3 17,4 7 32,-2 5-9,4 5 4,0 0-14,1 0-38,3 5 0,4 9 38,-6-3-38</inkml:trace>
  <inkml:trace contextRef="#ctx0" brushRef="#br0" timeOffset="734">516 215 279,'0'0'154,"0"0"-75,0 0-11,0 0 43,0 0-62,0 0 0,0 0-31,-15-22-13,5 33-5,4 4 0,0 2-7,-1 1 10,5-4-12,2-4 6,0-4 2,0-4-14,0 0 2,6-2 0,7 0-19,3 0-4,0-6-17,-3-10 40,-2-2-45,-2 0-14,-7 0-52,-2 3 18,0 8 10,0 5 21,-2 2-14</inkml:trace>
  <inkml:trace contextRef="#ctx0" brushRef="#br0" timeOffset="1083">817 178 327,'0'0'124,"0"0"-75,0 0-8,0 0 12,0 0-1,0 0-50,0 0-2,-27-35-11,21 35 11,-5 10-11,-3 6 9,3 3 2,0-1-13,6-5 12,3 0-8,2-5 9,0-4-40,0-2 28,9-2-24,5 0-16,-1 0-24,1 0-1,-1-9 15,-5 2 23,2 1 2,-4 6 16,-1 0 20,-1 0 2,0 20 22,-4 6 50,0 5-9,0 7-14,0 2-21,0 0 74,0-2-79,-2-5-4,-7-4-20,1-7 14,-4-7-12,-1-2 19,0-5-5,-1-4 7,1-4-7,4 0-16,2-7-29,7-11-14,0-8-24,2-7-47,19-7-27,3-6 31,0-2 21,1 2 55,-3 5 34,1 5 70,-6 10 24,-1 9-29,-3 6 5,-1 7-8,1 4-34,-2 0 12,1 0 2,-2 11-10,-1 4 11,1 1-3,-6 2 9,0 2-41,0 0 9,-4-3-11,0 1-12,0-2-4,0-6-9,0-2 18,0-6-10,0-2 10,0 0 1,0 0-10,0-16 1,0-8-21,7-5-2,6-3 19,-3 2-17,7 1 20,0 11 10,-1 4 0,-1 9 5,3 2-4,2 3 1,0 0 7,3 3-14,1 6 6,8 5-2,-9-1-99,-2-4-141</inkml:trace>
  <inkml:trace contextRef="#ctx0" brushRef="#br0" timeOffset="1892">1382 157 317,'0'0'182,"0"0"-116,0 0 40,0 0-5,0 0-49,0 0-28,0 0-23,-44-6 6,25 15 3,0 6-20,1 6 1,3 2 9,3 2-23,5-1 16,5-6-2,2-5-10,0-1 18,4-4-30,13-4 13,-2-4-28,5 0 10,-1 0-20,2-12 31,-3-4-11,-3-1 15,-4 1 15,-4 6-7,-2 2 13,-3 8 0,-2 0 6,2 0 5,2 4-9,-2 12 29,3 0-31,1 3-20,-3-3-69,-3-4-184</inkml:trace>
  <inkml:trace contextRef="#ctx0" brushRef="#br0" timeOffset="2306">1522 172 400,'0'0'147,"0"0"-102,0 0-37,0 0 17,0 0-24,0 0-2,0 0-24,5 52 25,-5-28-1,0-2-12,0-1 12,0-5-37,0-4 17,0-6-5,0-4 25,0-2-8,0 0 8,0 0-11,4-10 11,5-8-12,2-5 3,0-3 9,-2 4-52,3 2-21,-4 9 51,-1 7 22,-1 4-8,2 0 9,-4 15 16,0 5 30,1 2-30,-3-2-3,0-2 7,-2-5-20,2-5 9,-2-4 2,2-4-9,0 0-2,6 0 20,0-16-20,3-3 6,3-3-12,-3-1-17,3 4-19,-2 5-4,-4 7 44,2 7 4,-4 0-1,-1 8 57,-1 13 17,-2-1-29,-2 2-24,2-2-2,-2-3-20,0-3-13,2-2-59,1-6-29,-1-4-146</inkml:trace>
  <inkml:trace contextRef="#ctx0" brushRef="#br0" timeOffset="2844">1978 168 82,'0'0'303,"0"0"-192,0 0-57,0 0 1,0 0-19,0 0-29,0 0-1,-36 56-6,27-40-1,3-2 0,3 0-3,3-4-6,0-2 3,0-3 5,0-1-2,5-2-6,6-2-44,2 0 34,0 0-48,-1-4 42,1-5 18,-4-3-33,0 4 33,-4 0 6,-3 6 2,-2 0 1,0 2 32,0 0-17,0 0 23,2 6-39,2 6-1,3 2 1,2-3-67,-2-3-145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52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0 122 332</inkml:trace>
  <inkml:trace contextRef="#ctx0" brushRef="#br0" timeOffset="131268">3888 0 29,'0'0'81,"0"0"-81,0 0 0,0 0-28,0 0-54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46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19 111 124,'0'0'123,"0"0"-37,0 0-15,0 0 3,0 0-4,0 0-28,0-15-4,0 12-15,0 3 27,0 0-35,0 0 19,0 0-32,0 0 17,0 0-18,0 0-1,0 0-17,-2 9 12,2 10 5,-4 7 1,2 9 25,0 2-25,-1 3-2,1-4-8,2-6-31,0-6 2,0-8-24,0-8-72,0-6-140</inkml:trace>
  <inkml:trace contextRef="#ctx0" brushRef="#br0" timeOffset="359">0 57 333,'0'0'133,"0"0"-113,0 0 2,0 0-21,0 0 28,0 0-18,0 0-5,98-56-6,-82 56 1,1 0-10,-1 0 18,-3 2-18,-2 12 22,-3 0-11,-3 0-2,-5 2 33,0 1-17,0-3-7,-11 0 12,-4-2-20,-1-2 32,3-2-27,2-5 8,2 1-7,2-1-1,3-2-6,2-1-1,2 3-14,0-3-17,0 0-15,0 2-41,0 2 43,2 1 6,9 2 29,3-1-12,1 2 22,1-1 0,-3 3 0,2 0-1,-7 0 2,-1 2 17,-5 0 20,-2 2 45,0 0-32,0 0 4,-13 0-28,-8-2 9,1 2 3,-5-2-27,3-2 4,1-2-15,2-4 2,5-2 6,1-2-9,7 0 0,-2 0 0,6 0-26,2 0-58,0-16-36,0 0-69,12 2-1</inkml:trace>
  <inkml:trace contextRef="#ctx0" brushRef="#br0" timeOffset="1013">324 150 165,'0'0'164,"0"0"-96,0 0 16,0 0-5,0 0-24,0 0-42,0 0-3,0-8-10,0 8-13,0 0 3,0 8 10,0 7 7,0 8 13,0 0 8,0 3-27,2 2 20,3-4-20,2-2 5,-1-4-5,0-4-1,3-2 6,-1-2-6,0-6 0,1-2 7,0-2-14,2 0-7,2-4 13,1-14 2,-1-6-1,-1-4 12,-6-2-4,-1-4-8,-3 4 9,-2 3-9,0 3 3,0 8-10,0 5 5,0 7 1,2 4-114,-2 0-126,0 0-30</inkml:trace>
  <inkml:trace contextRef="#ctx0" brushRef="#br0" timeOffset="1471">686 146 88,'0'0'202,"0"0"-69,0 0-57,0 0 22,0 0-46,0 0-14,0 0-28,-15-21 4,5 21-14,-1 0 0,1 0-19,0 9-7,3 0 15,5 2-11,0-4 12,2 4-7,0-4 9,0 2 0,0-2 6,9 1 2,3 0 0,0 2 1,-1 2-1,3-2 8,-3 2-7,-5 2 4,2-2 3,-6 0 1,-2 0-7,0 0 24,0 0-4,0 0 13,-10-2-8,0 0-25,1-2 19,-1-2-19,6-4-1,0-2 8,-1 0-18,3 0-14,2 0-26,-2 0-68,2-4-32,0-2 21,0 2-119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48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32 88,'0'0'142,"0"0"-40,0 0-28,0 0 47,0 0-49,0 0 3,0 0-16,0-22-23,0 22-7,0 0-26,0 0-3,-3 4 16,3 13-12,0 2-3,0 5 21,0 4-22,0 2 6,0-2-6,0-4-16,0-5-13,0-3-42,0-6 3,5-8-69,2 0-14,-1-2-53</inkml:trace>
  <inkml:trace contextRef="#ctx0" brushRef="#br0" timeOffset="296">23 31 104,'0'0'121,"0"0"-17,0 0-16,0 0-42,0 0-5,0 0-41,0 0 9,18-4-8,-5 4-1,5 0 10,-1 0-10,3 0 36,0 8-17,-1 2 14,0 4-23,-4-2 12,-5 5-21,-1 1 21,-5 2 14,-4-2-2,0 0 5,0-2-23,-10 2 29,-8-1-29,-2-3 18,0 0-33,2-4 18,4-2-19,2-4 0,4 0 0,1-4-46,3 0-12,2 0-58,-3-8-119</inkml:trace>
  <inkml:trace contextRef="#ctx0" brushRef="#br0" timeOffset="856">418 23 139,'0'0'196,"0"0"-81,0 0-31,0 0-18,0 0-8,0 0-45,0 0-10,0 4-3,0 10 1,0 6 40,0 1-41,-4 3 19,1 0-12,-4 0-6,4-2-1,-1-4-21,4-3-5,-2-3-27,2-4-11,0-2-87,0-4-100</inkml:trace>
  <inkml:trace contextRef="#ctx0" brushRef="#br0" timeOffset="1166">364 46 85,'0'0'132,"0"0"-69,0 0-36,0 0 38,0 0-13,0 0-26,0 0-2,71-29-23,-54 22 3,3 3 6,-1 1-1,1 0-8,-2 3-1,-3 0 0,-3 0-15,-8 0-24,-4 0-72,0 0-10,-9 0-28</inkml:trace>
  <inkml:trace contextRef="#ctx0" brushRef="#br0" timeOffset="1411">344 78 147,'0'0'90,"0"0"-11,0 0 2,0 0-28,0 0-12,0 0-18,0 0 0,130 0-13,-113 0-13,-1 0 13,-3 0-20,-4 2 0,-9 3-56,0 4-73,-2-3-43</inkml:trace>
  <inkml:trace contextRef="#ctx0" brushRef="#br0" timeOffset="1609">344 78 68,'4'122'94,"-4"-119"-35,0 1 27,7 2-39,4-2 25,3-2-35,1 0 1,2-2 2,0 0-15,4 0 6,-1 0-31,4 0 0,-3 0-5,13-4-20,-6-2-89,-6 0-88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39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1162 616 58,'0'0'42,"0"0"-13,0 0 27,0 0-7,0 0-3,0 0-17,0 0 23,0 0-36,0 0 17,0 0-32,0 0 12,0 0-2,0 0 7,0 0 6,0 0-12,0 0 18,0 0-14,0 0 23,0 0-38,0 0 26,0 0-21,0 0 13,0 0-3,0 0-16,0 0 10,0 0-9,0 4 1,0 4 12,0 0-8,0 2-6,0 0 16,-2 2-15,2 0-1,-2 0 13,-1 0-13,0 2 8,1-4 0,0 2-14,0-2 17,2 0-11,-2 0 0,2 2 1,-2 0 0,-1 0-1,1 2 1,0 0 8,0-2-15,2 0 19,-2-2-22,0-2 17,0 2-16,2 1 10,-4-4-2,4 1 0,0-2 1,-2 1-2,2-2 8,0 2-16,-2 0 18,0 4-8,0-1-1,0 0 0,-1-1 0,1 0 1,2 0-2,-2 0 2,2-1-7,-2 0 16,2-2-21,-2-1 18,0 3-8,2-2 1,-3 2 0,3 0-1,-3 2 2,1 0-5,2 0 12,0-2-16,-2 0 15,2-2-14,0-2 14,0 2-9,0-2 2,0-2-1,0 2 1,0-2 0,0 2-9,0 0 21,0 2-24,0 0 21,0 0-10,0 2 1,0 0 0,0-2 0,0 0 0,0 0-4,0 0 12,0 0-16,0 0 9,0 0-7,0 0 12,0-2-6,0 0 0,0 1-4,0-1 2,0-1 4,0 1-9,0 3 18,0-3-24,0 0 22,0-1-11,0-1 2,0 3 0,0-1 0,0-3 0,0 3-6,0-2 18,0-2-24,0 0 21,0 3-18,0-3 16,0 1-7,0 2 0,0-2-1,0 2 1,0-2 0,0 2-7,2-2 17,-2 4-19,0-4 18,2 3-11,-2-1 2,3 1 0,0-3 0,-1 2 0,0-1-7,-2-1 14,2 2-15,-2-3 15,2 1-16,-2 2 18,2-2-12,-2 2 3,3 1 0,1-1-1,-2 1 2,0 3-4,0-3 11,2-2-16,-4 2 16,2 0-16,0-3-17,0 2-87,-2-3-160</inkml:trace>
  <inkml:trace contextRef="#ctx0" brushRef="#br0" timeOffset="10112">25 127 195,'0'0'138,"0"0"-28,0 0-10,0 0-7,0 0-3,0 0-28,0 0-4,0-14-58,0 14 10,0 4-9,0 12 9,0 6-10,0 7 6,-5 3-6,0 1-24,1 0 7,1-5-86,1-4 5,2-7-35,0-5-25,0-8-89</inkml:trace>
  <inkml:trace contextRef="#ctx0" brushRef="#br0" timeOffset="10399">0 122 201,'0'0'174,"0"0"-76,0 0-67,0 0 38,0 0-53,0 0-2,0 0-5,54 0-8,-35 4 2,4 3 6,-5 5-11,1 1 10,-3 1-8,-3 2 8,-1 2 2,-6 2 18,-3 0 12,-3 0-9,0 0-16,0 0 6,-9-2-20,-7 0 26,-4-3-20,0-1-11,-2-2 5,4-4-2,4-2-23,4-2-36,0-4-38,4 0-100,3 0-164</inkml:trace>
  <inkml:trace contextRef="#ctx0" brushRef="#br0" timeOffset="10811">276 95 133,'0'0'163,"0"0"-62,0 0-9,0 0 6,0 0-20,0 0-47,0 0-5,0-2-26,0 10 23,0 8 2,0 7 11,0-1-30,0 4 7,0-1-6,0 2-6,0-3-2,0-2-13,0-4 1,-2-4-23,0 0-8,-2-6-39,1-3-108</inkml:trace>
  <inkml:trace contextRef="#ctx0" brushRef="#br0" timeOffset="11156">441 111 152,'0'0'158,"0"0"-113,0 0 14,0 0-18,0 0-11,0 0-29,0 0 48,0 47-18,0-21-30,0 3 18,-5 4-18,3-1-2,0-4-6,0-2-23,2-7-61,0-7-26,0-6-42</inkml:trace>
  <inkml:trace contextRef="#ctx0" brushRef="#br0" timeOffset="11404">441 151 136,'0'0'154,"0"0"-108,0 0 5,0 0-5,0 0-27,0 0-6,0 0-12,88-25 8,-70 25-8,-1 0 9,-3 0-9,-5 0 10,-1 3-10,-5 1 0,-1 3 12,-2-2 34,0 1 26,0 2-45,-7 0 17,-10 5-43,-3 2 25,-1 2-24,4 2 7,1-2-10,7-1-1,5-2-1,2-4-9,2 0 9,0-2 4,0-2-11,6 0 9,7-2-1,5-2-32,1-2 18,10 0-47,-6 0-46,0 0-136</inkml:trace>
  <inkml:trace contextRef="#ctx0" brushRef="#br0" timeOffset="11845">859 127 168,'0'0'168,"0"0"-55,0 0-21,0 0 3,0 0-31,0 0-21,0 0 5,-23-16-5,12 16-10,-2 0-31,0 0-4,-3 0 10,3 0-16,0 4 10,1 7-4,3-1-5,3-1 7,4 1 0,2 1-1,0-1-9,0-2 17,0-1-21,0 0 2,10-1-12,5-2-30,2 0 27,1-4-2,-1 0 0,-1 0 16,-3 0-8,-6 0 21,-3 0-11,-4-4 9,0 2 4,0-2-4,-7 1-2,-8 3-11,-5 0-16,-3 0-10,2 3 40,-2 7-11,3 2 11,5 2 2,3 0 1,6-2-1,3-2-1,3 0 0,0-4 2,0-2 13,13-2-8,8 0-13,-1-2 15,3 0-18,0 0-11,11 0-9,-10 0-131,-1 0-115</inkml:trace>
  <inkml:trace contextRef="#ctx0" brushRef="#br0" timeOffset="12484">1106 105 103,'0'0'160,"0"0"-69,0 0-12,0 0-11,0 0-12,0 0 31,0 0-63,-33-8 9,21 8-31,-1 0 17,2 0-17,-1 0 4,2 7-6,1 6 0,-1 1-1,6 3 2,0 1-13,2-3 22,2 2-20,0-3 20,2 0-17,9-5 8,5 2-2,1-5-4,3-2-15,3-4 8,-4 0-46,10 0-14,-6-4-108,-3-6-194</inkml:trace>
  <inkml:trace contextRef="#ctx0" brushRef="#br0" timeOffset="12855">1106 105 332,'160'8'127,"-160"-10"-42,-2 0-13,-2 1 34,-3-2-57,-2 3-15,0 0 1,1 0-15,-4 0-20,-1 0 12,2 6-24,-3 9 22,3 0-23,0 2 26,4 2-23,3 2 10,2-2 0,2 2-2,0-1 1,0-4-9,0 0 8,2-2-5,6-2-45,6-4 6,1-2-41,12-2 1,-4-4-27,-3 0-82</inkml:trace>
  <inkml:trace contextRef="#ctx0" brushRef="#br0" timeOffset="13282">1459 133 65,'0'0'98,"0"0"-7,0 0 1,0 0 22,0 0-40,0 0-3,0 0-38,0 0-1,-9-10-6,9 10-16,0 3-10,0 12 1,0 6 65,0 5-49,0 3 12,-2 0-28,2 1-2,0-4-3,0-2-18,0-3-18,0-1-34,0-6-41,0-6-97</inkml:trace>
  <inkml:trace contextRef="#ctx0" brushRef="#br0" timeOffset="13618">1689 166 235,'0'0'194,"0"0"-102,0 0-7,0 0 10,0 0-44,0 0-38,0 0-6,-31 18-14,19 2 17,1 2-16,0 4 8,7-2-4,-1-2 2,5 0-10,0-4 10,0-5-9,2-1 7,10-2 4,-2-4-15,4-2-7,-1-2 4,3-2-5,-1 0 21,1 0-2,0-12-3,-6-2 3,0-3 4,-6-3 0,-2-4 9,-2-2-9,0 2-2,-4 2 47,-6 4-3,2 4-16,-1 6-19,5 2-9,-3 6-8,4 0-124,-1 0-208</inkml:trace>
  <inkml:trace contextRef="#ctx0" brushRef="#br0" timeOffset="14069">1992 181 22,'0'0'275,"0"0"-181,0 0-49,0 0-22,0 0 1,0 0-6,0 0-18,0-14 18,0 14-3,0 0 37,0 0-33,-2 0 0,-4 13-18,0 6-1,2 6 1,-3 3-1,1 2 0,0 0 9,2-6-15,0-5 16,2-5-20,2-4 19,0-4-18,0-4 7,0-2 1,0 0 1,0 0-20,0-2 8,0-12 10,6-4 1,2-3-27,-2-5 27,1-2-49,-1 2-9,0 0-45,2 6-13,-4 5-32,3 10 134,-3 5 14,0 0-16,1 0 16,2 13 2,2 4 24,-1-2 4,1 2 8,3-5 8,1-2 1,-2-4-13,0-2-3,2-4-1,1 0-10,-1 0 21,-1-4-31,1-10 11,-2 0-7,-4-4-13,-1-3 0,-1 2-39,-5-2-51,0 0 37,0 2 10,0 7-45</inkml:trace>
  <inkml:trace contextRef="#ctx0" brushRef="#br0" timeOffset="14738">2474 99 150,'0'0'189,"0"0"-87,0 0-2,0 0-53,0 0 11,0 0-15,0 0-17,-63-13-15,50 13-10,-3 0 0,3 11 9,1 1-20,4 6 16,-1 0-14,7 3 11,2-1-10,0-4 7,0-2-7,0-2 5,9-2-24,5-2 9,-1-5-15,2 2 31,1-5-29,-3 0 3,1 0-27,-6 0 1,-3 0 7,-3-2 14,-2-2 18,0 2-14,-2 0 28,-14 2 0,0 0 59,-1 0-48,-1 12 15,5 2-14,3 0-5,4-2 3,4 0-9,2-2 13,0 0-11,0-4 10,10-2-13,4 0 0,4-2-28,9-2-13,-5 0-63,-4 0-73</inkml:trace>
  <inkml:trace contextRef="#ctx0" brushRef="#br0" timeOffset="15322">2795 5 202,'0'0'195,"0"0"-91,0 0-6,0 0-36,0 0-4,0 0-50,0 0 13,-103-6-19,86 12 5,3 6-7,3 0-2,4 2 2,5 0-7,2-2-2,0 2-2,0-2 9,0 2-11,11-1 12,5 1 1,-1-1 0,1 1 0,2-1 1,-2 1-3,-6-2 8,1-1-10,-3 2 11,-4-1-2,-2-1-4,-2 2 24,0-1 20,0-2 13,-14 2-12,-7-2-27,-4 2-16,0-2-3,-6 0-58,6-3-115,3-5-346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2:58.6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92-2 61,'0'0'151,"0"0"-48,0 0-31,0 0 10,0 0-33,0 0 7,0-2-44,0 2 27,0 0-26,0 0 10,0 0-10,0 0-4,0 0 21,0 0-14,0 0 5,0 0-15,0 0-1,-2 2-3,-2 8 7,-2 0-6,0 4 13,-4 4-5,-1 5-9,-2 5 4,2 4 4,0 5-20,1 1 18,6-3-16,4-1 1,0-5 6,0-3 1,4-4-13,10 0 13,1-6-23,4 1 16,-1-5-40,-2-2 14,11-2-58,-7-2-13,-5-2-87</inkml:trace>
  <inkml:trace contextRef="#ctx0" brushRef="#br0" timeOffset="1696">431 125 142,'0'0'92,"0"0"-4,0 0-43,0 0 41,0 0-25,0 0-2,0 0-16,-41-14 6,33 14-21,-2 0 16,-1 0-16,3 0-22,-4 0-6,1 8 13,0 4-26,4 4 10,2 0 3,3 0-13,2-1 3,0-3 9,2 0-15,12-4 15,1 0-38,2-4 26,-5 1-10,1-4 22,-1-1-20,-3 3 13,-7-3-28,-2 0 19,0 1 10,0 2 14,-7 1-14,-11 2 21,-1 2-27,1 3 19,0 5-12,4 2 7,8 0-1,2-2 0,4 0-1,0-4-8,0-2 8,8-1-1,6-5-38,-1 0 7,12-4-45,-6 0 3,-3 0-29</inkml:trace>
  <inkml:trace contextRef="#ctx0" brushRef="#br0" timeOffset="2274">669 240 101,'0'0'94,"0"0"-31,0 0-6,0 0-17,0 0 21,0 0-21,0 0 16,-21 0-54,15 0 41,-5 0-24,2 0 15,0 0-26,-2 0 3,5 0-3,-4 0-7,7 0-2,-2 0 2,3 4-9,2 3-20,0 0 18,0 1-23,0 1 1,0 0-7,0-1 12,5-1 12,2 0-28,1 1 37,0-2 1,-1-1-3,-3 0 11,0 1-3,-1-3 1,-3 4 25,0-1 31,0 2 11,0 0-3,-5 2-40,-6-2 8,-5 1-33,2-1 19,1-2-19,-1 0 16,4-4-16,-2 0 0,5-2-6,1 2-4,2-2-29,1 0-94,1 0-128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01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131 452 38,'0'0'140,"0"0"-42,0 0-48,0 0 21,0 0-34,0 0 8,0 0-32,-76-12 10,62 12-11,4 4-11,1 7 8,0 3-8,2 1-2,5 2 12,0 1-15,2 0 11,0-4 4,0 0-10,0-2 4,0-2-5,8-4 0,4-2-8,1-2 17,-1-2-10,1 0 2,1 0 9,-2-14-8,1-4 11,-1-2-6,-1-2 10,-2-4 3,-2 0-12,0 0 23,-1-2-21,-2-1-10,1 3 13,-1 6-20,-1 4 8,-3 4-2,2 6-4,-2 6-16,0 0-4,0 0-28,0 4 24,0 14 3,0 4 23,0 4 6,-5 1-5,3 0 4,2 0-2,0-4 1,0 2-1,0-7 3,2-2 7,10-4-20,-2-4 6,7-4 1,-2 0 6,3-4-2,-1 0-1,4 0 0,-1-4-1,-3-8 2,-1-2-8,-5-2 17,-4 0-12,-5-2 4,-2 0 4,0 0-6,0 6 17,0 2 2,-7 3-12,1 6 9,-1 1-14,-2 0-4,0 5 11,0 16-19,1 3 16,0 2-7,6 2 1,2-2-1,0-4 1,0-4-15,16-2 8,2-4-71,0-6-88</inkml:trace>
  <inkml:trace contextRef="#ctx0" brushRef="#br0" timeOffset="1013">614 354 12,'0'0'65,"0"0"21,0 0-8,0 0 1,0 0-41,0 105-8,-2-80-5,-2 4-17,0-5-8,-4 0-26,4-6-70,0-4-41</inkml:trace>
  <inkml:trace contextRef="#ctx0" brushRef="#br0" timeOffset="1240">583 368 108,'0'0'130,"0"0"-95,0 0-6,0 0-15,0 0 6,0 0-20,0 0 0,94-36 0,-78 36 1,-1 0 7,-1 0-6,-3 0 34,-3 2-19,-3 6 9,-5 0-10,0 0 50,0 0 14,-3 2-31,-10 2-7,-5-2-26,-1 0 10,-2 1-25,3-4-2,3 0 1,6-3 0,4-3-19,3-1 9,2 0-11,0 0-40,0 0-10,0 0-51,10 0 64,3 0 29,3 0 28,1 5-6,-1-1 7,-3 1 0,1 4 0,-6-1-1,-1 0 2,-3-1-1,-4 4 1,0-1 84,0 2 1,-2 2-13,-11 0-38,-1 0-8,-1-2-12,-1 0-5,1-2 6,-1-4-15,3 0 7,3-2-1,4-4-11,4 0 4,0 0-27,2 0-60,0-8-83,2-4-54</inkml:trace>
  <inkml:trace contextRef="#ctx0" brushRef="#br0" timeOffset="1900">884 430 170,'0'0'146,"0"0"-58,0 0-13,0 0 20,0 0-63,0 0 0,0 0-32,0 0 0,0 14 13,0 4 5,0 3-5,-4 1-6,2-2-1,0 0 2,-2-2-15,4-4 7,0 0-9,0-4-56,0-4-43,0-2-91</inkml:trace>
  <inkml:trace contextRef="#ctx0" brushRef="#br0" timeOffset="2584">1082 234 91,'0'0'108,"0"0"-75,0 0-31,0 0 35,0 0-24,0 0 10,0 0-12,0 92 33,0-70-3,0 2 5,0 2-12,-4 2-15,-1-2-6,1-1-4,2-1-18,0-2 8,2-4 1,-2 0-55,2-6-23,0-2-71</inkml:trace>
  <inkml:trace contextRef="#ctx0" brushRef="#br0" timeOffset="2906">984 469 137,'0'0'175,"0"0"-136,0 0 0,0 0-25,0 0-7,0 0 2,0 0-18,105-39-1,-85 38-36,-2-2-72</inkml:trace>
  <inkml:trace contextRef="#ctx0" brushRef="#br0" timeOffset="3177">1265 415 120,'0'0'134,"0"0"-60,0 0 14,0 0-6,0 0-26,0 0-47,0 0 38,-23 0-29,15 0-15,1 1-2,1 3-2,1 2-11,5 1-3,0 0 4,0 1-9,0 1 19,0-1-23,0 0 23,5-1-40,3 4 33,3-1-10,1 0 17,-3-1 0,-1 0 1,0-1 2,-4 0 6,-2-2-12,-2-2 11,0 2 0,0-2 21,0 0 45,-12 2-50,-5 0-4,-1 0-7,1-2-11,0 0-2,5 0-26,2-4-27,6 0-60,4 0-160</inkml:trace>
  <inkml:trace contextRef="#ctx0" brushRef="#br0" timeOffset="3688">1381 238 143,'0'0'133,"0"0"-106,0 0-2,0 0-14,0 0 51,0 0-4,0 0-3,38 114 8,-34-76-22,-4 2-1,0 3-30,-7 15-10,-13-10-26,-4-10-120</inkml:trace>
  <inkml:trace contextRef="#ctx0" brushRef="#br0" timeOffset="12960">512 33 103,'0'0'30,"0"0"-4,0 0-2,0 0 4,0 0-27,0 0 12,17-11 3,-12 8-2,0-1 9,-3 2-22,3 2 7,-1-2-6,2 2 8,1-2-9,2 0 0,0 0 6,2 1 9,-2-2 1,-2 2-5,2 1 18,-5 0-29,0 0 10,-4 0-2,2 0-13,-2 0 12,0 0-8,0 7 45,0 4 14,0 3-2,-8 1-57,-5 3 17,-5 1-16,2 1-1,0 0-23,1-4 13,3-2-2,6-6 12,2-2 8,-1-2-7,5-2-2,0 0 1,0-2-9,0 2-15,0 0 18,3 0-24,7 0 28,6 0-6,2-2 8,2 0 0,0 0-2,2 0 1,3 0-59,-7 0-45,-3 0-23</inkml:trace>
  <inkml:trace contextRef="#ctx0" brushRef="#br0" timeOffset="13628">876 54 110,'0'0'131,"0"0"-67,0 0-33,0 0 14,0 0 1,0 0-5,0 0-34,-43 0-1,32 0-6,-1 9-1,1 1 1,1 4 0,2 3-2,4-3 4,4 2-7,0-2 6,0-2-2,0 0-6,9-4 6,6-2 1,2 0-28,0-4 28,1-2 0,-1 0 0,-1 0 0,-1 0-1,-1-8 0,-5-4 1,-3-4 0,-1 0 16,-2-4 12,-3 0-10,0 0 14,-3 1-22,-8 1 2,0 0-12,-11 4-1,3 6-117,0 4-211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17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13 159,'0'0'176,"0"0"-81,0 0-14,0 0 1,0 0-34,0 0-14,0 0-18,2-8 35,-2 6-32,0-1 5,0 3-23,0 0-1,0 0-5,0 0-76,6 0-96,-4 3-161</inkml:trace>
  <inkml:trace contextRef="#ctx0" brushRef="#br0" timeOffset="518">119 209 36,'0'0'156,"0"0"-62,0 0-12,0 0-4,0 0-10,0 0-18,0 0-38,2 0 11,-2 14 9,-11 4 10,-1 4-41,-5 2-2,2 2-11,-9 9-38,4-9-73,-2-4-198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0.4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164 215 160,'0'0'235,"0"0"-132,0 0-11,0 0-12,0 0 9,0 0-38,0 0-2,0 0 4,-22-36 5,11 36-22,-5 0-36,-1 8 4,-2 14 11,0 0-27,-1 6 25,3 2-23,5 0 11,5-3-1,3 0 0,4-9 1,0-4-7,6-9 2,11-1 4,6-4-68,15 0-4,-2-5-67,-8-8-86</inkml:trace>
  <inkml:trace contextRef="#ctx0" brushRef="#br0" timeOffset="331">334 227 392,'0'0'236,"0"0"-151,0 0-18,0 0 4,0 0-17,0 0-33,0 0-20,-47 10 8,31 6-3,1 2-10,4 4 5,1-3-2,4 3 2,4-1 9,2-3-10,0-4 0,0-6-2,6-3 14,8 0-25,5-5 11,4 0 0,1 0-25,0-14 17,-2-4-35,-2-5 13,-7 1 22,-9-3-3,-4 1 6,0 2 1,-4 4 5,-11 6 2,-5 0 21,0 10-6,2 2-8,1 0-8,4 0-42,7 8-84,3 2-219</inkml:trace>
  <inkml:trace contextRef="#ctx0" brushRef="#br0" timeOffset="765">558 221 371,'0'0'163,"0"0"-95,0 0 13,0 0-32,0 0 18,0 0-52,0 0-15,-34-30 0,23 30-7,0 6 6,0 10 2,1 6-6,2 0 13,1 2-16,3 2 13,4-5-5,0 1 0,0-8-4,0-1 3,6-8 2,5 0-7,3-5 6,1 0-6,1 0-21,-3-14 24,0-7-14,-3 1 11,-4-5 6,-4-3-4,-2-2 3,0-6 2,0-4 21,0 0-10,-4 5 28,-2-4-33,1 12 15,2 9-6,1 5-7,2 12-9,0 1 1,0 0-2,0 0 2,0 14 11,0 8 2,0 4 16,2 6-29,-2-1 5,0 3-6,3 2-16,-3-4-30,5 0-41,-3-2-64,0-12-135</inkml:trace>
  <inkml:trace contextRef="#ctx0" brushRef="#br0" timeOffset="1328">662 253 189,'0'0'160,"0"0"-86,0 0 11,0 0-3,0 0-10,0 0-23,0 0-43,87 28 32,-74-28-37,1 0 25,-1 0-25,-1-6 5,-4-8-6,-3-2-9,-5-2-25,0-4-17,0 4 9,-13-4-14,-6 8 41,1 4 15,1 8 45,1 2-15,1 0-18,1 20-11,1 8 6,4 2 25,2 6-1,7 0 10,0-6-5,0-3 9,0-4-25,9-5 9,4-6-21,3-2-7,2-6-1,9-4-38,-5 0-66,-1-14-163</inkml:trace>
  <inkml:trace contextRef="#ctx0" brushRef="#br0" timeOffset="1863">1016 271 393,'0'0'175,"0"0"-126,0 0-20,0 0 31,0 0-22,0 0-11,0 0-25,95 0-4,-71 0-9,-1 0 10,3-8-56,-7 6-61,-6-2-146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18.4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4 234 18,'0'0'124,"0"0"-49,0 0-12,0 0 28,0 0-36,0 0 5,0 0-25,-3-2 13,3 0-22,0 0 4,0-2-16,0 0-12,0-2 12,0-2-14,0-2 0,11 0-6,5-3-1,2 2 8,2-1-1,5 2 1,2 0-1,-2 3 0,0 2 1,0 2-1,-3 3 13,-4 0-26,-2 0 29,-8 3-9,-1 7-6,-5-1 0,-2 8 12,0-1 30,-4 5 17,-16 6-49,-4 1-2,-5 3-9,-5 3-1,3 2-44,4-4 3,5 0-3,9-6-2,4-4 37,6-8-2,3-3 6,0-3-5,0-1 1,12-3-21,3-2 29,1-2 2,3 0 5,2 0-4,1 0-1,3 0 3,-4 0 7,0-2-20,-3-5 8,-1 3-19,-5 0-95,-8 3-48</inkml:trace>
  <inkml:trace contextRef="#ctx0" brushRef="#br0" timeOffset="930">389 51 149,'0'0'94,"0"0"-5,0 0-5,0 0 5,0 0-33,0 0-1,0 0-23,-5-21-9,5 17 0,0 0-22,0 0-1,0-2-8,8 2 8,5 2 0,2-2-7,1 2 16,-3 2-10,-1 0 1,-4 0-1,-1 0 0,-1 0-1,-2 0-8,-1 0 13,-3 4-13,0 2 14,0 6-4,0 2 7,-13 6 11,-2 3-10,-4-1-7,4 3-2,-1-3-20,7-4 15,1-4-10,6-4 8,-1-4-1,3-2 2,0-2-28,0-2-18,9 2-5,4-2-6,3 0 63,-1 0-24,8 0 9,-6 0-79,-2-4-50</inkml:trace>
  <inkml:trace contextRef="#ctx0" brushRef="#br0" timeOffset="1456">702 36 140,'0'0'189,"0"0"-102,0 0 12,0 0-28,0 0-9,0 0-33,0 0 3,-13-7-11,6 7-12,-2 0-9,0 9 1,0 5-8,3 0 11,1 3-15,3-7 17,2 2-18,0-2 9,0-2 2,0-1-10,9-1-18,0-5 3,0 2-9,0-3 35,-1 0 0,-1 0 2,2 0-1,-2-4 14,-3-9-12,1-1 21,-5-2 7,0-1-23,0-1 13,0 2-14,0 3-14,-5 0 7,-1 5-2,-10 8-47,5 0-76,-3 0-210</inkml:trace>
  <inkml:trace contextRef="#ctx0" brushRef="#br0" timeOffset="2214">631 355 127,'0'0'126,"0"0"-40,0 0-15,0 0 8,0 0-38,0 0-4,0 0-36,22-2 16,-6 0-15,1 0-1,8 0 15,0 2-15,2 0 16,2 0-16,-1 0-2,-1 0 10,-1 0-15,-1 0 6,-4 0-1,-4 0-35,-1 0-52,-7 0-17,-5 0-106</inkml:trace>
  <inkml:trace contextRef="#ctx0" brushRef="#br0" timeOffset="2591">628 481 74,'0'0'115,"0"0"-82,0 0 5,0 0 24,0 0 11,0 0-35,0 0 25,5 6-12,6-5-9,2 2-18,3 1-6,4-3-5,5 3-13,1-1 6,6-3 4,1 2-20,16-2 10,-9 0-2,-6 0-168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12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1:22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529-2 29,'0'0'104,"0"0"-36,0 0-19,0 0 24,0 0-35,0 0-1,0 0 5,0 0 1,-2 0 9,2 0-36,0 0 25,-2 0-31,2 0 13,0 0-22,-2 0 18,2 0-3,-2 0-2,2 0 2,0 0-14,0 0 18,-3 0-19,3 0 9,0 0 3,0 0-6,0 0-6,0 0 5,0 0-6,0 0 0,0 0 0,0 0-7,-3 2 1,1 2 7,-2 6-11,0 2 20,1 4-17,-1 2 9,2 0-2,0 2 0,0 0 8,2 2-16,-2 2 18,2 0-20,0 0 23,0 1-18,-4-3 6,4 1-1,0 0 0,-2-1 1,0 1-2,0-1 8,-2 2-19,-1 0 18,3-2-13,-2 2 11,-1-2-14,-2 0 9,3-4-8,2-2 8,-2-4-12,4 0 12,-2 1 2,2-2-6,0 1 14,-2 1-12,2-2 6,-2 1-3,0-2 0,2 2-2,-3-2 2,3-1 0,0-1-6,0-3-8,-2 0-11,2-1-11,0-2 12,0-2-11,0 0 21,0 0 14,0 0-3,0 0-6,0 0 13,0 0-14,-3 0 13,3 2-9,-2-1-11,0 3 11,0 1-4,2 1 9,0-3 0,0 4-9,0-3 9,0 2-29,0-2 22,0-2-51,0 2-16,2-4-34</inkml:trace>
  <inkml:trace contextRef="#ctx0" brushRef="#br0" timeOffset="11749">200 245 90,'0'0'36,"0"0"-12,0 0-11,0 0 15,0 0-21,0 0 12,0 0 15,0 0 27,0 0-12,0 0-13,0 0 20,0 0-28,-2 0 15,2 0-27,-2 0 26,2 0-19,-2 0 11,0 0-8,-1 1-10,-1 5-6,-1 6-1,-4 2-2,1 7-7,-3 3 39,-3 4-26,1 5 26,-3-3-26,1 0 0,1-2 0,1-2-12,3-4-2,0-4 12,3-4-17,1-2 15,1-4-13,0-4 11,3 1-8,0-1 1,0-1-7,-1 1 6,1 0-56,-2 0 16,2 3-46,0-2-26,-1 1-77,1-2-133</inkml:trace>
  <inkml:trace contextRef="#ctx0" brushRef="#br0" timeOffset="12306">163 259 77,'0'0'194,"0"0"-88,0 0-14,0 0-13,0 0-19,0 0-16,0 0-25,0 0 14,0 0-10,0 0 32,0 0-40,0 0 16,0 0-31,0 0-1,0 5-10,0 16 11,0 4 45,0 9-35,2 0 4,0-2-4,0 0-17,0-2 8,0-4-2,-2-2-17,0-2-1,0-4 0,0-4-34,0 0-5,0-4-5,0 2-5,0-3-39,0-4-66</inkml:trace>
  <inkml:trace contextRef="#ctx0" brushRef="#br0" timeOffset="12764">40 492 42,'0'0'40,"0"0"-14,0 0 6,0 0 33,0 0-20,0 0-5,0 0-5,58-6-34,-41 6 15,2 0-15,-1 0-2,1 0-5,-3 0-48,-5 0-101</inkml:trace>
  <inkml:trace contextRef="#ctx0" brushRef="#br0" timeOffset="13230">269 450 77,'0'0'21,"0"0"-3,0 0 3,0 0-6,0 0 21,0 0-23,0 0 27,-13 70-23,11-54 8,-2 0-25,2 0 7,2-2-7,0 0-1,0 0-10,0-3-50,0-4-80</inkml:trace>
  <inkml:trace contextRef="#ctx0" brushRef="#br0" timeOffset="13658">399 442 85,'0'0'142,"0"0"-82,0 0 7,0 0-15,0 0-16,0 0-25,0 0-10,-18 12 4,9-2-3,2 2-4,0 4 10,3-2-13,-2 2 15,1 0-18,1 0 8,2-2 0,-1-4 5,0 0-3,3-2-4,0-1-6,0-3 7,0-1-14,0 1 15,0-1-54,8-3 23,-2 0-16,1 0-14,-1 0 11,1 0 19,-2-3 30,-3-4 2,-2-1 29,0-1-13,0 4 28,0-4-18,-7 7-15,-6 2-12,2 0-28,-1 0-54</inkml:trace>
  <inkml:trace contextRef="#ctx0" brushRef="#br0" timeOffset="14955">629 249 95,'0'0'198,"0"0"-113,0 0-14,0 0-9,0 0-29,0 0-11,0 0-4,0 6 14,-6 10-20,-1 2 15,-2 6-26,-2 7 20,0 1-20,-1 4 5,2 2-4,-1-2-1,-1 0-1,6-4-16,-3-5 3,5-8-31,1-5 28,3-7-46,0-3-47,0-4-98</inkml:trace>
  <inkml:trace contextRef="#ctx0" brushRef="#br0" timeOffset="15338">609 260 153,'0'0'98,"0"0"-49,0 0 10,0 0-18,0 0-20,0 0-21,0 0-5,3 8 5,1 6 1,-1 7 54,1 3 14,0 3-4,-2 1-23,3 2-6,-3 0-19,2 0-17,1-2 0,-2-2-12,-1-4 11,0 0-24,-2-4 14,2-2-37,-2-3-4,0-2-7,2 0-30,-2-6-93</inkml:trace>
  <inkml:trace contextRef="#ctx0" brushRef="#br0" timeOffset="15714">554 538 59,'0'0'74,"0"0"-37,0 0-2,0 0-3,0 0-12,0 0-19,0 0 5,75 0 1,-56 0-14,-4 0 5,-4-2-97</inkml:trace>
  <inkml:trace contextRef="#ctx0" brushRef="#br0" timeOffset="17164">741 468 72,'0'0'117,"0"0"-58,0 0-14,0 0 4,0 0 2,0 0-15,0 0 16,0 0-22,0 0 23,0 0-24,0 0 1,0 0-29,0 6 5,0 8 2,0 0-7,0 2 4,0 0-3,-2 0-4,0 2 6,-1-1-11,0-2-3,1 3-20,2-4-83,0-3-80</inkml:trace>
  <inkml:trace contextRef="#ctx0" brushRef="#br0" timeOffset="17785">885 460 41,'0'0'99,"0"0"-60,0 0-4,0 0 30,0 0-26,0 0 4,0 0-13,-13 0 13,5 0-28,0 0 12,0 0-7,-1 0-8,3 0 1,-2 0-13,4 0 0,-1 0 13,1 0-22,0 0 18,-1 0-15,3 0 6,2 2 0,-2 0 0,2-2 1,0 2-3,-2 2 4,2 0-12,-3 0 20,3 4-16,0-2 12,0 2-6,0 0 0,0-2-5,0 0 4,0 0 2,0 0-8,0-2-9,0 2 16,0-2-17,0 0 14,0 0-20,0-2-19,0-2-29,0 0-17,0 0 38,0 0-24,7 0 20,0 0 38,-1 0 10,1-4-15,-3 2 20,4 0 1,-6 2 0,2 0 0,0 0 0,-2 0 8,3 0-6,-3 0 10,-2 6 10,2 0 11,-2 2-13,0 0 28,0 1 1,0-2 7,0 1-13,0 2-21,-6 1 0,-1-4-21,1 1 7,-1-1-1,2-1-8,1-5 1,-1 2-44,1-3-56,2 0-20</inkml:trace>
  <inkml:trace contextRef="#ctx0" brushRef="#br0" timeOffset="86274">421 731 48,'0'0'69,"0"0"-40,0 0 27,0 0 5,0 0 11,0 0-23,0 0 20,0-5-23,0 5-5,0 0-5,0 0-4,0 0 1,0 0-23,0 0 17,0 0-27,0 0 21,0 0-20,0 0 5,0 0-6,0 0-6,0 0 5,0 0-19,0 0 18,2 0-2,0 9-3,0 1 14,1 4-1,-3 4-6,0 4 1,0 4 6,0 4-6,0 6-1,0 4 0,0 3 0,0 2-26,0-2 1,0 1-15,0-3 37,0-3-39,-3-4-10,3-8-7,0-2-29,0-8 17,0-2 9,0-4 18,0-4-10,0-3-8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1:25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610 21 23,'0'0'103,"0"0"-21,0 0-30,0 0 36,0 0-59,0 0 21,0 0-21,0-20 16,-2 18-6,2 2-25,-2 0 11,2 0-24,0 0 37,-2 0-18,2 0 10,0 0-17,0 0 13,0 0-7,-2 0 5,2 0-5,0 0-18,0 0 9,0 0-2,0 0-13,0 0 16,0 0-1,0 0-10,0 0 23,-2 0-1,2 0-5,-4 0 4,2 2-20,-2 10 4,0 4 9,-1 4-21,-1 2 14,-1 4-7,0 0 0,0 0 0,1 0 0,0 0 2,1 2-4,0-2 11,1 2-18,-1-2 21,3 4-22,0-2 20,2 2-13,0-2 3,0 0-3,0 0-3,0-2 12,0-2-13,0 0 14,0-3-20,0-3 12,0-4-1,0-5-6,-2 1 6,0-2-4,0-2 6,2 1-7,-3-3 16,1 0-21,2-1 24,-2 0-22,-2 1 17,2 0-7,0 0 0,-1 0 0,1 2-1,2-2 9,-2 2-21,2-4 26,0 1-26,-2 0 24,2 1-19,0 0 10,0-2-2,0 0 4,0 0-2,0 0-4,0 0 5,0 0-16,0-2 23,0 2-21,0-2 5,0 0 6,0 0-16,0 0-13,0 0-46,0-2-16,4-8-49,-2 2-160</inkml:trace>
  <inkml:trace contextRef="#ctx0" brushRef="#br0" timeOffset="18168">175 167 120,'0'0'105,"0"0"-31,0 0-6,0 0-6,0 0-28,0 0 12,0 0-17,0-10 22,0 8-30,0 2 20,0 0-14,0 0 2,0 0 6,0 0-9,0 0 11,0 0-28,0 0 4,-2 0-4,2 0-11,-4 0 2,-3 12-10,-1 8 9,-3 8 1,-3 7-1,-3 2 2,-4 7-2,4-6-41,-1-4 26,5-6-48,1-8 30,6-8 14,3-4 5,3-4-40,0-4-106,0 0-66</inkml:trace>
  <inkml:trace contextRef="#ctx0" brushRef="#br0" timeOffset="18641">129 137 45,'0'0'159,"0"0"-99,0 0-12,0 0-11,0 0-18,0 0-9,0 0-10,12 28 22,-10-6 11,2 5 35,-2 0-22,0 5-11,1 3-28,-1-2 21,0-3-27,-2-2 1,2-4-2,0-4-1,-2-4-43,3-2-21,-3-4-4,0-4-46,0-4-79</inkml:trace>
  <inkml:trace contextRef="#ctx0" brushRef="#br0" timeOffset="18994">0 401 65,'0'0'120,"0"0"-60,0 0-8,0 0-1,0 0-2,0 0-22,0 0 5,87-2-32,-67 2 12,0 0-11,-2 0-2,2 0-12,-4 2-75,-7 2-101</inkml:trace>
  <inkml:trace contextRef="#ctx0" brushRef="#br0" timeOffset="19408">308 341 61,'0'0'161,"0"0"-73,0 0-5,0 0-36,0 0 1,0 0-40,0 0 10,-6 34-8,-1-18 9,3 4 5,-3-2-23,2 0 12,1-2-6,0 0-14,2-4 0,2 0-23,0-4-76,0-4-67</inkml:trace>
  <inkml:trace contextRef="#ctx0" brushRef="#br0" timeOffset="19753">362 357 78,'0'0'139,"0"0"-92,0 0-31,0 0-6,0 0 18,0 0 3,0 0-31,36-2 19,-30 2-17,-2 0 15,4 4-16,-6 0 7,2 2-7,-4 2-1,0 0 34,0 2-6,0 2 4,-8-2-25,-4 2 9,-3-2-14,1 0-4,1 0-4,1 0 4,4-2 1,1-2 1,5 0-9,0-2 9,2-2-3,0 0-19,0 0 20,4 0-30,19-2-20,-4 0-3,1 0-52</inkml:trace>
  <inkml:trace contextRef="#ctx0" brushRef="#br0" timeOffset="54438">791 103 26,'0'0'75,"0"0"-33,0 0 6,0 0-27,0 0 7,0 0-11,0 0 13,0 0 3,0 0 2,0 0 8,0 0-15,0 0 19,0 0-18,0 0 20,0 0-27,0 0 7,0 0-13,0 0 7,0 0-3,0 0-10,0 0 3,0 0-6,0 0 8,0 0-14,0 0 32,-2 0-32,-2 2 6,-2 8-7,0 6 0,-1 6-1,-1 0 2,-4 4-2,3 1 14,1-1-19,-4 2 13,5-2-14,-1 1 7,3-3 0,1-2-10,-1-2-7,3-4-6,0 0-38,-3 0-30,3-2-99,-2-4-70</inkml:trace>
  <inkml:trace contextRef="#ctx0" brushRef="#br0" timeOffset="55160">793 119 84,'0'0'92,"0"0"-41,0 0-11,0 0 11,0 0-18,0 0-22,0 0 25,0 0-20,0 0 25,0 0-24,0 0 10,0 0-17,0 0 5,0 0 5,0 10-1,0 2 5,0 2-22,0 4 31,0 0-32,0 6 24,0 2-24,0 2 11,0 5-12,0-2 0,0-1 0,0-2 0,4-4-1,1-2-55,-1-2-5,0-4-76,-4-6-56</inkml:trace>
  <inkml:trace contextRef="#ctx0" brushRef="#br0" timeOffset="55662">708 339 49,'0'0'110,"0"0"-26,0 0-5,0 0 2,0 0-48,0 0-11,0 0-21,0-2 4,7 2-3,4 0 5,0 0-11,7 10 4,-2-4-16,-6 0-173</inkml:trace>
  <inkml:trace contextRef="#ctx0" brushRef="#br0" timeOffset="56751">921 387 54,'0'0'137,"0"0"-96,0 0-9,0 0-6,0 0-9,0 0-4,0 0-4,0 2 24,0 0-14,0 0 29,0-2-30,0 2 14,0 0-30,0 0 16,0 2-5,0 0-1,0 0-1,-2 4-11,-2 2 2,1 2 11,-1 0-23,1 2 11,1 2-2,0-2-17,-1 6-38,1-4-30,2-4-62</inkml:trace>
  <inkml:trace contextRef="#ctx0" brushRef="#br0" timeOffset="57502">1010 387 95,'0'0'87,"0"0"-52,0 0 34,0 0-13,0 0 3,0 0-14,0 0-8,0 16-6,-2-2-23,-2 2 8,-4 0-10,2 4 0,2-2-6,-1 2-2,1-4-38,2 2-25,2-5-46,0-4-85</inkml:trace>
  <inkml:trace contextRef="#ctx0" brushRef="#br0" timeOffset="84596">515 694 42,'0'0'95,"0"0"-57,0 0 9,0 0 33,0 0-14,0 0 5,0 0-25,-2-2 20,2 2-25,0 0-1,0 0-18,0 0 2,0 0-5,0 0-5,0 0-11,0 0-2,0 0-2,0 10 2,0 12 6,2 4 0,2 6 22,0 10 3,-2 4 3,-2 6-28,0 3-6,0-2-2,0-5-15,0-6 7,0-8-10,0-8 9,0-6-14,0-6 17,0-4-9,0-4-16,0-2 16,0 0-17,0-4-6,0 0-30,0 0-19,0 0-83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2:27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43 88,'0'0'98,"0"0"-30,0 0-7,0 0 14,0 0-16,0 0-6,0 0 2,-9 0-4,9 0 6,-2 0-28,2 0 29,-2 0-31,-2 0 14,-1 2-40,-1 6 9,-6 4-10,2 9 0,-3 2-1,-5 6 2,0 6-2,-1 2 8,-2 1-16,3-2 11,1-1-4,3-7-12,3-6-6,5-7 1,3-5-23,3-2-20,0-8-49,0 0-48,0 0-103</inkml:trace>
  <inkml:trace contextRef="#ctx0" brushRef="#br0" timeOffset="445">199 61 121,'0'0'207,"0"0"-122,0 0-12,0 0-9,0 0 8,0 0-58,0 0-8,0 4-5,0 12 24,0 4 19,0 7-19,0 1 1,0 3-25,0 1 6,0 3 1,0 0-16,0-3-4,0-4-8,0-3-15,0-3-2,0-8 12,0-2-41,0-4-18,0-2-96,-2-2-44</inkml:trace>
  <inkml:trace contextRef="#ctx0" brushRef="#br0" timeOffset="805">53 284 71,'0'0'114,"0"0"-71,0 0-30,0 0 43,0 0-30,0 0 6,0 0-32,52-2 11,-36 2-11,5 0 0,-3 2-32,-5 3-142</inkml:trace>
  <inkml:trace contextRef="#ctx0" brushRef="#br0" timeOffset="1152">331 242 48,'0'0'115,"0"0"-41,0 0-22,0 0 26,0 0-39,0 0-28,0 0 38,-20-2-17,14 2-19,-4 10-7,4 0-8,-1 4 9,5 1-12,0-1 6,2 0-1,0-4 0,0 0-1,0-4 1,0 0-20,2-4 8,4-2-34,1 0 0,-1 0-7,0 0 40,0 0 3,1-10 8,-1-4 2,-2 0-24,2-2 23,-6-3 2,0 3 13,0 4-12,0-1 15,0 8-7,-10 3-10,2 0-23,1 2-97</inkml:trace>
  <inkml:trace contextRef="#ctx0" brushRef="#br0" timeOffset="1707">313 349 55,'0'0'150,"0"0"-78,0 0-20,0 0 4,0 0-17,0 0-8,0 0-24,0 0 40,-4 0-29,-2 6 5,-4 8-23,1 1 14,5 1-13,0-2 0,-2 0-2,6-2-21,0-2 22,0-1-26,0-1 25,0-2-14,6-2-12,0-2-5,3-2 8,-1 0 3,4 0 1,-1 0 14,-2-6-15,0-2 21,-2-2 0,-5-3 4,-2 3-3,0-2 5,0 0-6,0 0-2,0 0-19,-4 2-80,-1 1-136</inkml:trace>
  <inkml:trace contextRef="#ctx0" brushRef="#br0" timeOffset="12278">671-4 41,'0'0'39,"0"0"21,0 0-25,0 0 7,0 0-16,0 0 14,0-4-16,0 4 1,0 0 1,0 0-12,0 0 4,0 0-17,0 0 26,0 0-24,0 0 34,0 0-9,0 0 12,0 0-7,0 0-11,0 0 13,0 0-24,0 0 12,0 2-22,-5 12 16,-1 8-16,-3 3 11,3 6-12,-4 0 0,1 4 0,1 0 0,1-3 0,0 0-13,2-5-6,1-2-48,2-5 10,0-2-38,0-6-36,0-4-54</inkml:trace>
  <inkml:trace contextRef="#ctx0" brushRef="#br0" timeOffset="12870">709 12 78,'0'0'87,"0"0"-64,0 0 1,0 0 1,0 0 43,0 0-44,0 0 19,2 37-20,-2-25 3,0 0-8,2 2-17,-2-2 15,0 2-16,0 4 12,0 0-11,0 4-1,0 2 9,0 3-9,0 1 0,0 4 0,0-3-9,3 7-56,1-9-46,0-7-46</inkml:trace>
  <inkml:trace contextRef="#ctx0" brushRef="#br0" timeOffset="13342">642 260 52,'0'0'59,"0"0"-24,0 0-2,0 0 13,0 0-10,0 0 16,0 0-20,0 0-6,0 0-7,0 0-6,7 0-2,-1 0-9,3 2-4,3 0-1,5 0-7,-3 0-101,-3-2-156</inkml:trace>
  <inkml:trace contextRef="#ctx0" brushRef="#br0" timeOffset="13719">819 270 64,'0'0'134,"0"0"-85,0 0 9,0 0-21,0 0 5,0 0-42,0 0 8,22 0-8,-11 0 0,3 0 0,-1 0 0,1 0-1,-1 0 3,-1 0-4,-2 0 2,-3 0 0,-3 0-25,-2 0 14,-2 0-4,0 0 14,0 0 1,0 2 23,-2 0 29,-6 2-29,-1 0 20,-1 5-34,4 1 1,-1 4-10,1 4 0,0 0 0,-2 3 5,2-1-11,1 0 12,3-4-14,0-2-12,0-3 3,2-3-21,0-2 10,0-3-40,0-3-7,0 0-33</inkml:trace>
  <inkml:trace contextRef="#ctx0" brushRef="#br0" timeOffset="14199">831 363 2,'0'0'111,"0"0"-81,0 0 19,0 0-27,0 0 2,0 0-9,0 0-15,110 0-1,-91 0-113</inkml:trace>
  <inkml:trace contextRef="#ctx0" brushRef="#br0" timeOffset="23869">489 590 90,'0'0'145,"0"0"-47,0 0-34,0 0 7,0 0-24,0 0-18,0 0 9,0-3-8,0 3 15,0 0-5,0 0 16,0 0-30,0 0 10,0 0-27,0 0-6,0 0-2,0 0 1,0 0-4,0 7 4,0 14 5,0 6 3,0 5 19,0 9-26,0 5 20,0 5-22,0 5 2,0-5-3,0 0-6,0-7 6,0-2-18,0-10 17,0-5-24,0-9 24,0-8-36,0-2-10,0-4-28,0-4-29,0 0-35,0-2-206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06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1577 169 127,'0'0'68,"0"0"4,0 0-10,0 0-23,0 0-10,0 0-29,0 0 8,0-12 3,0 12-6,0-2-4,0 0 30,0 0 1,0 2-3,0-2-3,0 2-12,0 0 16,0-2-15,0 2 21,0 0-22,0 0 28,0-2-24,0 2 21,0 0-19,0 0 4,0 0-2,0 0-21,0 0 14,0 0-9,0 0-12,0 0 20,0 0-11,-2 0-3,-5 4 0,-2 10 0,-4 6 0,-4 8 6,-2 4 2,-1 2-16,1 2 16,4-2-18,-1 1 5,3-6-19,3-2 9,0-5-37,3-4 42,3-4-39,0-2 14,2-4-32,0 4-16,2-4-81,-3-2 4</inkml:trace>
  <inkml:trace contextRef="#ctx0" brushRef="#br0" timeOffset="811">1608 153 98,'0'0'204,"0"0"-103,0 0-23,0 0-22,0 0 2,0 0-38,0 0-10,0 0-4,0 0-6,0 0 33,0 12-11,0 2 7,0 4-28,0 2 24,0 4-15,2 2 11,0 2-20,0-2 1,-2 2-2,3-3 9,-3-3-12,0-3 16,0-2-26,0-3 13,0 0 0,0-5-29,0 2-16,0-1-23,0 0-79,0-4-215</inkml:trace>
  <inkml:trace contextRef="#ctx0" brushRef="#br0" timeOffset="1457">1454 389 74,'0'0'43,"0"0"32,0 0-19,0 0 1,0 0-36,0 0 33,0 0-44,46-6 23,-36 6-20,1 0 10,0 0-17,3 0 2,-4 0-8,4 0 2,-5 0-4,2 0-11,-4 0-88,-3 0-203</inkml:trace>
  <inkml:trace contextRef="#ctx0" brushRef="#br0" timeOffset="1908">1730 400 178,'0'0'89,"0"0"-54,0 0 12,0 0 27,0 0-44,0 0 11,0 0-31,3-3 43,-3 3-18,0 0 4,0 0-9,0 0-10,0 0-7,-7 0-13,-2 7 0,0 3 0,0 4-7,1 1 8,2 2-1,4-1 0,0 0 1,2-2-1,0-2 1,0 0-2,2-2-12,8-2 11,-2-2-18,3-4 19,3-2-30,-3 0 31,3 0-3,-3 0 3,-1-8-1,-3-4 0,0-2 1,-4-4 0,-3 0 16,0-3-9,0 2 16,-7 1-2,-5 1 20,4 6-22,-1 0-4,-3 4-15,6 0-68,-1 3-242</inkml:trace>
  <inkml:trace contextRef="#ctx0" brushRef="#br0" timeOffset="3025">1228 131 88,'0'0'179,"0"0"-84,0 0-20,0 0 2,0 0-11,0 0-14,0 0-27,0-2 18,0 2-19,0 0 20,0 0-33,0 2 2,-9 14-12,-4 8-1,-3 4 6,1 6-6,-4 0 0,4 0-9,-1-2-1,6-1-29,-1-6 10,1-3-46,4-1-21,1-7-80,1-9-140</inkml:trace>
  <inkml:trace contextRef="#ctx0" brushRef="#br0" timeOffset="3410">1206 127 20,'0'0'117,"0"0"-75,0 0-10,0 0-3,0 0 4,0 0-1,0 0-19,17 6 34,-14 10-6,2 4 25,-3 4-27,0 2 7,-2 2-19,2 0-12,-2-2-15,0-2-6,0-2 6,0-2-17,0-5-18,0-4-28,0 0 2,0-4-38,-4-4-86</inkml:trace>
  <inkml:trace contextRef="#ctx0" brushRef="#br0" timeOffset="3792">1123 342 140,'0'0'68,"0"0"-68,0 0 14,0 0 21,0 0-25,0 0 7,0 0-16,56 0 9,-41 0-2,1 0-16,-3 0 6,-3 0-73</inkml:trace>
  <inkml:trace contextRef="#ctx0" brushRef="#br0" timeOffset="4093">1322 342 134,'0'0'111,"0"0"-57,0 0 14,0 0-25,0 0-27,0 0-9,-16 108-7,14-86-19,-3 4-59,5-8 8</inkml:trace>
  <inkml:trace contextRef="#ctx0" brushRef="#br0" timeOffset="5256">954 125 16,'0'0'169,"0"0"-62,0 0-58,0 0 13,0 0-26,0 0 16,0 0-18,0 0 25,-2 0-25,-3 8-23,-4 8 12,-2 4-21,0 6 19,-4 2-19,-2 6-1,0 0-1,3-1-13,1-1-37,3-6-5,2-7-22,4-5-21,2-4-8,2-6-27</inkml:trace>
  <inkml:trace contextRef="#ctx0" brushRef="#br0" timeOffset="5640">952 115 88,'0'0'110,"0"0"-70,0 0-38,0 0 21,0 0-12,0 0 24,0 0-16,2 20 28,-2 0 11,0 4-8,0 4-16,0 2-27,0 2 8,-2-2-15,0 0-7,-1-3-28,3-5 22,-2-7-33,2-2-29,-2-5-6,-1-4-75</inkml:trace>
  <inkml:trace contextRef="#ctx0" brushRef="#br0" timeOffset="6013">869 295 93,'0'0'70,"0"0"-37,0 0 3,0 0-18,0 0 11,0 0-3,0 0 18,23-8-9,-14 8-8,1-2-14,0 2-3,1-2-5,0 2 6,2 0-22,-2 0-31,-4 0-79</inkml:trace>
  <inkml:trace contextRef="#ctx0" brushRef="#br0" timeOffset="6399">869 295 54,'143'-14'80,"-143"14"-52,3 0-11,-3 2-7,2 4 26,-2 0-23,2 0 0,-2 0 6,0 2 1,0 2-19,0 0 44,0 2-16,-10 1-22,2-2 12,-1 1-19,0 1 11,0-3-9,2-1-2,1 1 7,-1-2-6,0-1-1,5-4 0,0 1-1,2 0 0,0-1-6,0 1-5,0-2-25,9 0-33,2-2 1</inkml:trace>
  <inkml:trace contextRef="#ctx0" brushRef="#br0" timeOffset="7472">629 107 97,'0'0'143,"0"0"-38,0 0-40,0 0 33,0 0-32,0 0-15,0 0-28,0 0-7,0 0 3,0 0-5,-9 12-2,-5 8-2,-3 8-12,1 4 4,-2 2-2,4-2 6,2 0-6,1-2-3,3-6-32,4-4-14,2-6 3,2-6 6,0-5-109,0-3 28,0 0-161</inkml:trace>
  <inkml:trace contextRef="#ctx0" brushRef="#br0" timeOffset="7832">674 71 84,'0'0'121,"0"0"-63,0 0 11,0 0 2,0 0-2,0 0-62,0 0-7,0 10 9,0 6-3,0 6 31,0 4-24,0 4 38,-2 4-38,-6 2 7,4 2-20,-1 0-10,-1-3-22,2-6 0,-2-3-72,4-5 5,0-11-34</inkml:trace>
  <inkml:trace contextRef="#ctx0" brushRef="#br0" timeOffset="8192">502 267 59,'0'0'127,"0"0"-60,0 0-40,0 0 13,0 0-39,0 0 28,0 0-7,47-8 17,-34 6-19,0 0 22,3 2-23,-1-2-12,3 2-7,5 0 0,-8 0-33,-3 0-140</inkml:trace>
  <inkml:trace contextRef="#ctx0" brushRef="#br0" timeOffset="8569">724 261 101,'0'0'126,"0"0"-74,0 0 14,0 0 12,0 0 11,0 0-44,0 0-2,0 0-24,0 0 20,0 0-37,0 0-2,0 0 0,0 0 0,2 0 1,6 4 1,-2 0-3,1 2 2,-3-2-2,0 0 9,1 2-17,-5 0 13,0 0-4,0 2 0,0 0-11,0 0 11,-9 0 0,-2 1 7,0-2 1,2-3-14,2-1 16,5-2-10,0-1 6,2 0-6,0 0 0,0 0-23,0 3 7,0-2-14,4 2 28,3 0 4,-1 1-9,2 0 7,-2 3 0,1 0-1,-5 0 7,2 1-15,-2-2 24,1-2-22,-3 2 14,0-4-8,0 1 2,0 4 14,-7-1 16,-6-1-20,-3 3-4,-1 1-7,-1-1-32,3-2-86,3-2-112</inkml:trace>
  <inkml:trace contextRef="#ctx0" brushRef="#br0" timeOffset="10135">418 3 67,'0'0'101,"0"0"-34,0 0-22,0 0 26,0 0-9,0 0-23,0 0-5,2-4 1,-2 4 13,0 0-31,0 0 8,0 0-24,0 0 6,0 0-7,0 0-16,0 0 15,0 4-8,0 6 0,0-1 18,0 5-7,0 0 0,0 5-4,0-1 4,0 3-2,0 2 0,0 1-2,-2 2 2,-5 0-13,3 2 12,-2 0 0,-1 0-5,2-2-5,1 0 11,-1-2-9,3-2 3,0-1 6,2-3-38,0-3 37,-2 2 1,2-3-17,0-2 31,-2 0-20,2 0 7,-2 0-1,-1 0 0,1 0 0,0 0-1,-1 0 3,1-2-11,0 0 9,-1 0-1,3 0 2,-2-2-5,2 0 4,-2-2 0,2-2 1,0 0 0,-2 0-2,2 0 2,-2 0-7,2 2 19,-2 0-23,2 2 11,0 0-1,0 0 1,0-2-1,0 2 0,0-4 0,0 4-6,0-7 9,0 3-10,0-4 6,0 2-1,0-2-17,0 0 11,0 0-2,0 0 10,0 0-1,0 2 2,0-2-2,0 0 9,0 0-15,0 0 7,0 0-14,0 2-115,0 0-9</inkml:trace>
  <inkml:trace contextRef="#ctx0" brushRef="#br0" timeOffset="158800">120 123 87,'0'0'50,"0"0"2,0 0-1,0 0 8,0 0-23,0 0 9,0 0-11,0 0 25,0 0-33,0 0 5,0 0-14,0 0 9,0 0 0,0 0-12,0 0 15,0 0-20,0 0 17,0 0-25,0 0 28,0 0-9,0 0 9,0 0-8,-7 4 0,-6 14-5,2 6-15,-5 4 2,1 2 7,1 2-17,3-2 17,-1 1-17,6-4 7,-1-3-9,3-2-14,2-5-14,2-3 6,-2-5-36,2 0 42,0-4-38,0 2-40,0-1 2,0-2-16,0-3-96</inkml:trace>
  <inkml:trace contextRef="#ctx0" brushRef="#br0" timeOffset="159339">104 167 5,'0'0'148,"0"0"-37,0 0-27,0 0-19,0 0 16,0 0-50,0 0-3,0 0-28,0 0 0,0 6 0,2 10 33,2 6 9,-1 0-26,-1 4 14,3 2-30,-3 0 14,3-1-12,-1-2-2,0-3 0,-2-1 0,3-3-15,-3-4-6,-2-2-27,0-2-34,0-2 27,0 0-40,0-5-32,0 0-120</inkml:trace>
  <inkml:trace contextRef="#ctx0" brushRef="#br0" timeOffset="159729">27 364 134,'0'0'93,"0"0"-36,0 0-16,0 0 2,0 0-41,0 0 20,0 0-9,31-3 9,-21 3-11,6 6-10,0 1-1,2-2-1,6 4-14,-4-5-116,-7 0-52</inkml:trace>
  <inkml:trace contextRef="#ctx0" brushRef="#br0" timeOffset="160114">332 388 62,'0'0'133,"0"0"-28,0 0-34,0 0 5,0 0 4,0 0-41,0 0-23,-45 0 2,30 0-18,-1 0 1,3 0-3,3 0 4,1 0-4,5 0 10,2 0-16,2 0 7,0 0 1,0 0-37,0-3-5,0-3 41,0-2-7,6-3 7,5-2-17,3-3 18,-3 2-13,3-2 12,-6 4-20,1 0-5,-5 2-9,2 4 32,-4 2 3,-2 2 0,0 2 20,0 0-20,0 0 0,0 0-1,0 10 1,0 8 0,0 6 14,0 4-5,-5 2-8,2 1 5,-1 9-6,2-11-49,-2-4-127</inkml:trace>
  <inkml:trace contextRef="#ctx0" brushRef="#br0" timeOffset="166862">380 678 114,'0'0'103,"0"0"-43,0 0 2,0 0 10,0 0-24,0 0 11,0 0-27,0 0 17,0 0-17,0 0 17,0 0-25,0 0 2,0 0-13,0 0 2,0 0-2,0 2-13,0 6 17,0 3-11,0 1-9,0 2 15,0 1-6,0 3-5,0 4 14,0 2 3,0 6-8,0 2 19,-2 2-29,-2 4 13,-3 2-3,3 0-8,-1 0-1,0 0 2,3 1-3,0-1 0,2-3 0,-2 0 0,0-3-6,2-4-10,-2-4 16,-1-4-31,3-6 30,-2-4-24,2-2 18,-2-4-1,2-2-19,0 0 8,0-4-23,0 0 0,0 0-44,0 0-12,0-6-78,0-4-62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22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0 64,'0'0'168,"0"0"-58,0 0-46,0 0-11,0 0 16,0 0-36,0 0 8,0 0-31,0 0 20,0 0-21,0 0 11,0 0-10,0 0-3,0 0 12,0 0-18,0 0 32,0 0-23,0 0 15,0 0-18,0 0 19,0 0-19,0 0-1,0 0-6,0 0 1,0 10 12,0 4-12,0 7 15,-8 2-7,-1 8-10,-1 2 12,-4 7-9,-1 1-2,-1-2 0,3-5-1,2-6-19,-1-6 18,6-4-21,-1-4 14,5-4-34,-2-2 10,0 0-24,2 0-35,-2-2 1,-2 2-55,-1-4-4</inkml:trace>
  <inkml:trace contextRef="#ctx0" brushRef="#br0" timeOffset="690">167 34 93,'0'0'196,"0"0"-88,0 0-49,0 0 32,0 0-32,0 0-13,0 0-45,0 0 25,0 0-15,0 0 21,0 0-20,0 8-12,2 9 25,2 5-24,4 3 25,-2 5-24,1 2 25,1 4-27,0 1 17,-2-4-17,-2-1 0,2-8 0,-2-2 6,-2-6-12,4-4-11,-6-2-5,0-4-50,0-4-23,0-2-130</inkml:trace>
  <inkml:trace contextRef="#ctx0" brushRef="#br0" timeOffset="1186">25 298 172,'0'0'88,"0"0"-38,0 0 2,0 0 22,0 0-37,0 0-19,0 0-7,0 0-10,0 0 26,0 2 5,15 0 26,3 0-34,4-2 6,0 2-29,1-2 11,4 0-12,-8 2-98,-3-2-150</inkml:trace>
  <inkml:trace contextRef="#ctx0" brushRef="#br0" timeOffset="5728">286 252 93,'0'0'85,"0"0"-42,0 0 32,0 0-30,0 0-2,0 0-17,0 0 13,0-6 6,0 6-1,0 0 13,0 0-16,0 0 24,0 0-33,0 0 24,0 0-28,0 0 17,0 0-18,0 0-4,0 0 3,0 0-16,-2 0 6,2 0-7,0 0-18,-2 10 18,0 4-8,0 4-1,-1 4 0,1 2-9,0-4-17,0 0 0,2-2-24,-3 0-8,3-2-53,-2-6-34,2-2-143</inkml:trace>
  <inkml:trace contextRef="#ctx0" brushRef="#br0" timeOffset="6502">440 280 98,'0'0'142,"0"0"-43,0 0-37,0 0 18,0 0-10,0 0-21,0 0-14,-23-20 0,21 18 2,-2 2-22,-3 0 28,3 0-42,-2 0 19,-2 0-20,2 0 2,-3 0-2,3 6 1,-2 2-2,4 0-6,0 0-1,4-2 13,0 2-13,0-2 1,0 0 5,0 0-4,0-2-6,0 0 6,4 0-11,2-4 10,0 0-9,-2 0-7,2 0-28,-1 0 50,-3 0-13,0 0 14,0 0 0,-2 0 0,2 0 3,-2 0 4,2 0-11,2-2 12,-4 0-15,2 0 14,-2 2-9,0 0 2,0 0 0,0 0 0,0 0 0,0 0-6,0 0-9,0 0 14,2 0-2,-2 6 3,0 4 21,2 2 7,-2 0-17,0 4-4,0-2-4,0 2 3,0 0-9,0-2 4,0 1-2,-2-4-41,2 0-56,0-6-148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02.0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67 194 10,'0'0'113,"0"0"-27,0 0-35,0 0 12,0 0-12,0 0 40,-46-28-45,40 26 0,2-1 0,0 0-13,2 2-25,-3-2 10,3 3 3,2-1-20,-2 1 9,2 0-10,0 0 0,0 0-5,0 0-3,0 0 2,0 0 5,0 0 0,0 0-18,0 0 6,0 0-6,0 0 17,0 0-14,0 0 10,2 1 8,5 3-12,3 1 10,2-2 0,1 1 0,3 0-39,-1-1 18,4-1-5,-2 2 13,1 0-6,3-3 16,-2 1-2,3-1 5,1 2 0,-1-1 0,0 0 4,3 0-3,0-2-2,-2 2 2,4 0-5,0 3 5,-2-1-2,-1-1 1,1 1-1,-1 0 1,1 0 0,-1-1-1,3-1 10,2 0-21,5-2 24,-1 2-18,0-2 13,1 2-8,-3-2 1,0 2-3,0 0 3,-2-2 0,2 0-6,0 1 16,3-1-7,-3 0-2,0 0-2,0 0 10,1 0-8,-4 0-1,3 0 0,0 0-2,0 2 8,2-2-10,1 2 14,4-2-19,0 0 10,2 0-1,1 0 1,1 0-1,2 0 0,1 0 2,-3 0-4,3 0 9,-3 0-12,0 0 13,1 0-9,-3 0 2,-1 0 4,0 0-5,-1 0-2,2 0 2,-3-2 0,4 0-6,-1 1 15,0-3-15,3 0 8,-2 2-4,1-1 2,-1-3 0,-1 2 0,0 0 2,-5 1-7,2-1 13,-4-1-11,3 3 11,-3 0-9,2 0 2,1 0 7,-1 2-7,4 0 9,-6 0-10,3 0 9,2 0-16,-1 0 17,6 0-15,-1 0 13,5 0-9,0-2 2,0 2 10,-1 0-11,2 0 0,-7 0 0,1 0 0,-4-3-3,-2 3 15,-1-1-24,1-1 24,1 1-11,2-1-1,1 0 2,-1 0 1,4 0 5,-1 0-11,-2 2 13,3 0-20,-1 0 25,0 0-25,-1 0 11,-1 0-1,-3 0 10,1 0-10,-2 0 0,-2 0 8,-3 0-15,-4 0 14,-1 0-14,-2 0 7,3 0-1,2 0 2,0 0 0,3 0 6,-1 0-6,0 0 30,-2 0-30,-2 0 20,-3 0-20,-4-2 18,-4 2-18,-1-1 14,-1 1-14,1-3 9,-1 3-10,3 0 6,4-1 0,1-2-5,0 2 2,2-2 6,-1 1-16,2 2 7,-2 0 0,2-3 0,2 3 9,0 0-19,2-1 21,0 1-22,4-3 27,-2 3-17,3-1 1,-3-1 0,-2 1 0,-2-1 0,-5-1 0,2 2 1,-1-2-7,4 2 22,2-1-31,2 1 24,4-2-11,1 3 2,5-1 0,-2 1 0,1 0 0,2-2-1,0 2 14,-2 0-28,0-3 30,-2 3-27,-4 0 15,-1-1-3,-2-1 6,0 1-5,1-3-2,1 1 1,2-3 0,5 3 1,3-1 10,3 0-10,4 1 14,1 0-14,0-1 9,1 0-7,-3 2 4,-3-2-3,-4 2-3,1 0-2,-5 0 2,-3 1 0,3-1 10,-2 1-20,0-2 10,4-1-1,0 2 0,0-2 1,5-1 0,-4 1 7,2-1-10,-1 1 11,3-2-9,0 3 0,2-1 0,-3 0-1,1 2 1,-3-1-1,0 1 9,1 0-24,-1 2 23,0 0-7,-1 0 0,1 0-1,-5 0 1,2 0 1,-4 0-1,1 0 3,-3 0-10,1 0 14,1 0-10,1 0 15,1-2-24,-1 0 15,1 0-3,1-1 0,-2 1 1,2 2-2,0-2 14,2 2-27,-3 0 25,2 0-22,-4 0 17,1 0-12,-1 0 6,1 0 0,-1 0 0,1 0 1,3 0-6,-4 0 11,0 0-12,-1 0 15,-3 0-16,-2 0 14,-6 0 0,-4 0-7,-3 0 0,-3 0-1,1 0 10,-1 0-15,1 0 12,-1 0-2,-1 0 10,-2 0-24,1 0 19,1 0-9,1 0 7,3 0-6,-3 0 4,2 0 1,-3 0 0,-4 0-5,-1 0-2,-5 0 9,0 0-8,-2 0 8,0 0-8,0 0 0,0 0 0,0 0 0,3 0-49,2 0 17,1 0-11,1 0-5,-1 0-114,-2 0-200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0:55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114 735 48,'0'0'29,"0"0"-6,0 0-23,0 0 11,0 0-11,0 0-1,0 0-57</inkml:trace>
  <inkml:trace contextRef="#ctx0" brushRef="#br0" timeOffset="4228">0 0 103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20.1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65 35,'0'0'17,"0"0"2,0 0-5,0 0-13,0 0 10,0 0-10,31-11 28,-27 9-16,1 2 20,-3-1-2,0 1 10,-2-3-10,2 2 16,-2 1 4,0 0 44,0 0 18,0 0-57,0 0 9,0 0-29,0 0 16,0 0-33,0 0 17,0 0-10,0 0 0,0 0 20,0 0-16,0 0 27,0 0-34,0 0 32,0 0-44,0 0 17,0 0-28,0 0 8,0 0-8,0 5 0,-4 9-2,-3 9 4,-2 3-14,0 4 24,3 2-20,-1 0 18,0 0-12,2 2 2,-1-2-6,-1 0-8,3-2-41,0-6 33,-2-1-114,6-9-63,-2-7-103</inkml:trace>
  <inkml:trace contextRef="#ctx0" brushRef="#br0" timeOffset="1013">420 111 116,'0'0'262,"0"0"-164,0 0-50,0 0-5,0 0 29,0 0-54,0 0 9,-78 52-17,64-30 22,4 0 8,-2 0-24,7 2 6,3 0-16,2-2 25,0-2-29,0-2 13,9-2-14,5-1 3,3-8-4,1-3-5,1-4 4,0 0-11,1-6 10,-1-10 4,-4-4-11,1-2 22,-8-2-14,-5-4 2,-3 0 16,0-2-15,0 0 5,-14 2-1,-1 1 5,-2 8-15,5 2 13,3 8-18,1 5-31,6 2-56,0 2-122</inkml:trace>
  <inkml:trace contextRef="#ctx0" brushRef="#br0" timeOffset="1578">856 273 55,'0'0'274,"0"0"-180,0 0-16,0 0-3,0 0-25,0 0 2,0 0 16,-21 0-22,5 0-24,-5 0 30,-3 0-42,-2 0 19,-6 0-28,1 4 24,2-2-15,2 0-9,7-2 6,7 0-6,3 0 14,6 0-14,4 0-2,0-8 1,0-4 0,10-4-18,5 0 17,3-4-7,1 4 8,0 2-6,-4 0 12,-1 6-16,-4-2 19,0 4-21,-6-1 21,1 4-16,-5 1 7,2 2 0,-2-2 1,0 2-1,0 0 1,0 0 15,0 0-16,0 0 9,0 0 2,0 0-10,0 4-2,0 8-10,0 8 11,0 8 0,-2 6 1,0 4 8,-3 0 1,0-2-20,1 0 20,1-4-18,1-3 8,2-4-8,0-7-12,0-6-51,0-10-27,0-2-149,0 0-165</inkml:trace>
  <inkml:trace contextRef="#ctx0" brushRef="#br0" timeOffset="2246">972 159 129,'0'0'219,"0"0"-133,0 0 31,0 0-63,0 0 8,0 0-22,0 0-8,-51-7-23,38 7-2,2 11-1,-3 5 2,3 2-11,5 2 9,3-2-6,3 0 9,0-2-15,0-2 7,11-4-1,5-2 0,0-6 2,1-2-11,1 0-6,-3 0 14,3-6-31,-4-10 18,-3-2-35,-7-2 27,-4-4-26,0 2 12,0 2 20,-8 2 5,-6 6-5,1 6 25,-3 6-21,3 0-38,2 4-119</inkml:trace>
  <inkml:trace contextRef="#ctx0" brushRef="#br0" timeOffset="2705">997 323 153,'0'0'237,"0"0"-89,0 0-73,0 0 23,0 0-61,0 0-3,0 0-21,-16 18-12,7 0-1,1 2 8,3 2-13,2 0 13,1-3-16,2-2 16,0-3-6,0-2-1,8-5-1,2-3 0,3-1-25,3-3 19,5 0 2,-1-7-5,-2-8 6,-3-6-5,-3-1 16,-5-3-6,-7-1-2,0 2 1,0-2-1,-11 6 10,-3 2-21,-3 8 1,3 2-38,4 6-183</inkml:trace>
  <inkml:trace contextRef="#ctx0" brushRef="#br0" timeOffset="6848">1528 62 310,'0'0'126,"0"0"-32,0 0 8,0 0-33,0 0-2,0 0-30,0 0 28,-4 0-34,-5 0 16,-3-1-46,2 1 21,-4 0-3,1-3-6,-2 3 25,-1-1-37,-1-2-2,0 0-2,3 0 0,1 2-9,5-3 5,1 1 5,4 3 2,3 0 0,0 0 7,0 0-14,0 0 14,0 0-16,0 0-2,0 0 9,0 0-10,0 11 12,0 3 0,3-3 0,-1 6 0,1-3 10,-3-1-20,0 4 20,0-3-18,0 0 21,0-2-23,0-4 10,0-2 0,0-4 1,0 0-1,0-2 0,0 0 0,0 0-6,0 0-30,0 0 10,0 0-22,6 0 9,7 0 16,3 0 17,3 0 5,0 0-6,-1 0-3,-1 0 3,-1 6 7,-5 2-28,0 2 27,-4-2-25,-2 2 25,-3 0-8,-2 0 9,0 0 15,0 0-14,-7 0 46,-9 2-24,-1-4 25,-1 2-35,-3-4 9,6-2-9,-1 0-12,5-2-1,5-2-8,2 0 7,4 0-57,0-2-25,0-10-68,8 2-123</inkml:trace>
  <inkml:trace contextRef="#ctx0" brushRef="#br0" timeOffset="7688">1873 43 103,'0'0'202,"0"0"-77,0 0-18,0 0 30,0 0-32,0 0-30,0 0-74,-27-4 28,17 4-29,-3 0 16,-3 0-15,0 0 0,0 0 6,1 0-1,-1 0-9,3 0 14,4 0-18,2 1 10,3 2-6,0 1-7,4 1 10,-3 4 0,3 1-8,0-1 7,0 4-1,-2-1-8,2-1 14,0 0-13,-2 1 15,2-4-6,0 0 0,0-4 0,0 0-1,0-2-31,0-2 19,0 0-46,0 2 10,7-2 6,5 0 42,0 0-7,1 2 8,-2 2-1,1 2 2,-1 2-8,-5 2 13,1 4-15,-4 0 18,-3 2 41,0 0-38,0 2 8,-8 0 7,-7-2-11,-5 2 16,-2-4-31,0 0 15,-3 0-10,4-4-6,2-3 7,5-2-14,3-3-24,5-2-15,6 0-32,0-6-69,0-4-82</inkml:trace>
  <inkml:trace contextRef="#ctx0" brushRef="#br0" timeOffset="8342">2079 69 466,'0'0'167,"0"0"-105,0 0 35,0 0-18,0 0-28,0 0-20,0 0-30,-7 0 10,-5 10-3,-3 5-13,-1 7 20,-1 5-23,3-1 9,1 4-1,1-2 0,6-2 0,4-2 0,2-6 4,0-2-11,0-6-1,8-2 7,6-4-44,3-4 12,4 0-9,-1 0 29,-3-8 13,0-8 0,-9 2-1,-6 0 2,-2 0 18,0 4-10,-19 4 31,-8 2-1,-4 4-39,-16 0-6,9 12-103,7 0-251</inkml:trace>
  <inkml:trace contextRef="#ctx0" brushRef="#br0" timeOffset="10166">2368 197 68,'0'0'108,"0"0"-47,0 0-48,0 0 14,0 0 11,0 0-12,0 0 1,64-58-25,-54 53 37,-1 4-23,-1 1 26,2 0-22,1 0 8,2 0-12,0 0-1,0 0 6,3 0-20,-3 1 9,3 6-2,0-1-4,0-1-3,-1 0 2,-1-1-3,1-2 0,-1-2 7,-1 0-7,-3 0 0,2 0 10,-3 0-18,-1 0 18,0 0-16,-4-2 6,1-2 0,-5-4-50,0 2-89,0 2-237</inkml:trace>
  <inkml:trace contextRef="#ctx0" brushRef="#br0" timeOffset="11149">2366 341 49,'0'0'137,"0"0"-24,0 0-32,0 0 20,0 0-16,0 0-28,0 0-6,-3 0-14,3 0 36,0 0-47,0-2 5,0-4-29,0 2 5,3-2-7,3 2-9,4 0 9,3 0-5,1 2-3,-1 2-2,5 0 9,-3 0-7,-1 0 7,-1 0-6,0 0 7,-2 4 0,-2 0 1,2-2-2,-4 2-2,2-2-6,-3 2 18,3 0-18,-2 2 11,2-2-3,0 0 1,0-1-1,0-2 1,0-1 0,-3 0-10,4 0-2,-4 0 11,3 0-13,-3 0 14,2 0-26,-2-4-13,-1-4-62,-3 2-194</inkml:trace>
  <inkml:trace contextRef="#ctx0" brushRef="#br0" timeOffset="12298">2868 133 175,'0'0'210,"0"0"-101,0 0-30,0 0-8,0 0-19,0 0-45,0 0 12,31-8-17,-20-1 17,-1-2-18,2-1 23,-1-5-17,0 3 0,1-1-5,-4 1-2,-1 3 4,-3 1 5,-2 5-11,0 0 12,-2 3-20,0 2 7,3 0 2,-3 0-6,3 4 7,-1 13-6,0 2 12,0 7 18,0 2-12,-2 3 34,0 3-45,0-2 22,0 2-21,0-4-1,0-4 11,0-4-11,0-4-2,0-2 10,0-2-22,0-1 26,0-6-21,0 1 8,0-4 0,0 2-10,0-2 1,-11 0 9,-5 0-12,-2-1 3,1 1 18,-1-4-29,0 1 29,2 1-18,3 2 7,5-3 2,2-1 1,4 3-1,2-3 0,0 0 7,0 0-17,0 0 17,12 0-14,5 0 14,6 0-7,4 0 0,2 0 0,0 0-1,-2-4-7,-4-2 7,0 2-79,-3 3-38,-8 1-106,-6 0-178</inkml:trace>
  <inkml:trace contextRef="#ctx0" brushRef="#br0" timeOffset="13071">3276 109 103,'0'0'243,"0"0"-117,0 0-64,0 0 49,0 0-29,0 0-12,0 0-70,2 0 23,0 7-12,1 10 50,1 5-25,-2 6-13,0 6 3,-2 0-24,0 4-4,0 2-22,0-4 11,0-1-64,0-5-1,0-5-52,0-7 13,0-10-89</inkml:trace>
  <inkml:trace contextRef="#ctx0" brushRef="#br0" timeOffset="13379">3293 120 111,'0'0'238,"0"0"-132,0 0-50,0 0-1,0 0 14,0 0-59,0 0 12,19 9-21,-13 7 45,3 6-2,-2 4 5,0 4-13,-1-2-22,3 0 17,-2-2-30,0-6-1,-1-2 10,1-6-13,-3-3 3,1-5 0,-3-3-7,1-1-3,-1 0 7,0 0 6,0-8-10,2-10 23,1-2-25,1-6 9,4-4-2,-2 0-20,1 0-12,3 4 12,-1 6 9,-3 8 6,2 4 11,-4 6-15,3 2 6,-3 0 4,4 6 2,-4 12 15,-1 4 33,-1 2-7,-2 0 8,-2 0-30,0 0 27,0 0-46,0 2 34,0-4-34,0 0 12,0-4-13,-4-2-2,4-5 2,-2-3-18,2-3-1,0-4-48,0-1-2,0 0-42,0-1 10,0-9-160</inkml:trace>
  <inkml:trace contextRef="#ctx0" brushRef="#br0" timeOffset="13941">3611 165 227,'0'0'210,"0"0"-129,0 0 24,0 0-11,0 0-26,0 0-39,0 0-15,0 32 63,0-10-38,0 4 8,0 2-46,0-2 1,0-2-2,0-2-29,0-2-39,0-3-26,0-10-23,0-3-53,0-4-33</inkml:trace>
  <inkml:trace contextRef="#ctx0" brushRef="#br0" timeOffset="14169">3599 193 172,'0'0'189,"0"0"-78,0 0-65,0 0 36,0 0-46,0 0-11,0 0-12,49-34-13,-29 27 16,0 4-16,0-1 31,-5 4-20,-1 0 37,-3 0-21,-4 2 8,-7 10-9,0 2 16,0 0-8,-9 2-23,-11 0 10,-2-4-12,-3 0-6,3-4 3,7-2-6,3-2 1,5-4-1,5 0 3,2 0-3,0 0-9,0 0-38,0 2 25,9 2-3,5 4 15,-1 4 12,3 4-3,-5 0 1,-3 2 0,-3 0 6,-5-2 23,0 0 11,-3-3-28,-14-2 28,-5 1-39,-5-7 12,0 0-13,-9-5-29,10 0-73,4-3-177</inkml:trace>
  <inkml:trace contextRef="#ctx0" brushRef="#br0" timeOffset="463707">4292 371 29,'0'0'124,"0"0"-37,0 0 6,0 0-42,0-6 28,0 5-17,0 1 6,0-3-43,0 3 15,0-2-17,0 2 15,0 0-12,0 0-10,-2 0 17,2 0-19,0 0 22,-2 0-27,2 0 11,0 0-19,-2 0 25,2 0-19,0 0 11,-3 0-1,-2 0-15,1-2 7,-5 2 3,1 0-24,-6 0 27,1 0-30,-1 0 19,1 0-6,-1 0 2,3 0-4,3 0 2,-2 0 4,4 0-8,-1 0 15,3 0-18,-1-2-7,3 2 16,0 0-10,2 0 10,0 0 1,0 0 0,0 0-2,0 0 8,0 0-23,0 0 12,-2 0 2,2 0-11,-3 16 13,1 2 0,0 8 0,2 0-2,-3 0 4,1 2 7,-2 2-7,2-2 0,-3-2 7,3-2-15,2-4 7,-2-4-1,2-4 1,0-2 0,0-4-2,0-2 7,0-2-17,0 2 22,0 0-22,0 2 9,-2 0-9,2 0-65,-5-2-35,2-2-119</inkml:trace>
  <inkml:trace contextRef="#ctx0" brushRef="#br0" timeOffset="464412">4070 551 204,'0'0'183,"0"0"-97,0 0-18,0 0 20,0 0-63,0 0 11,0 0-9,42-4-4,-27 4-15,1 0-6,-1 0-4,3 0 11,-3 0-18,1 2-10,-1 4-24,1 2-45,-3-2-62,-5-2-61</inkml:trace>
  <inkml:trace contextRef="#ctx0" brushRef="#br0" timeOffset="464932">4550 391 143,'0'0'98,"0"0"-17,0 0 18,0 0 31,0 0-53,0 0-8,0 0-20,0 0 33,-6 0-54,-3-2-9,-3-1-1,-1 0-17,2 2 2,-4-2 9,2 3-24,-1-2 18,3 2-20,1 0 11,2 0 3,3 0 1,3 0 0,0 0-1,0 0 9,0 0-21,0 0 22,-4 0-26,2 2 16,2 8-7,-2 5 4,-1 0 2,3 3 1,2 1 0,-2 3-7,0 3 15,0 0-22,-1 2 28,3-1-24,-2 0 11,2-2-1,0-2 0,0-2 1,0-4-2,0 0 2,0-2-4,0-2 13,0-3-20,0-4 23,0 1-20,0-4 7,0 3 0,0-4-10,0 2-36,0-3 8,-3 0-51,3 0-1,-2 0-112</inkml:trace>
  <inkml:trace contextRef="#ctx0" brushRef="#br0" timeOffset="465494">4338 605 127,'0'0'136,"0"0"-63,0 0-8,0 0 13,0 0-9,0 0-27,0 0-13,72 0-13,-56 0 14,0 0-21,-3 0 4,-1 0-12,0 0-2,-3 0-3,5 0-34,-6 0-93,-1 0-142</inkml:trace>
  <inkml:trace contextRef="#ctx0" brushRef="#br0" timeOffset="465981">4778 430 3,'0'0'167,"0"0"-60,0 0-20,0 0 25,0 0-21,0 0 0,0 0-48,0-6 14,-7 6-43,-2-1 16,-2 1-29,2 0-1,-2 0 4,0 0-2,-1 0-4,4 0 12,-1 0-18,2 0 15,2 0-14,3 0 8,-2 0-1,2 0 0,0 1 1,-3 5-2,1 5 2,-4 3-13,4 1 21,0 4-18,2-1 18,2 2-8,0 2 0,0 0 8,0 2 12,0 2-20,0 0 25,0 0-26,0-4 7,0-2 6,0-4-17,0-2 5,0-4-1,0 0 5,0-4-4,0-1-2,0 0 11,0-2-15,0 0 14,0-3-15,0 0 6,0 0-1,0 0-32,0 0-33,0 0-9,0 0-25,0-2-37,2-6-111</inkml:trace>
  <inkml:trace contextRef="#ctx0" brushRef="#br0" timeOffset="466598">4586 659 113,'0'0'105,"0"0"-46,0 0-4,0 0 37,0 0-31,0 0 4,0 0-22,6-4 13,2 2-11,2 0 20,4 0-13,1-2-30,4 2 7,-2 2-28,-1-2 2,1 2 4,-1 0-4,-3 0-3,-1 0 0,-3 0-6,-3 0-35,-4 0-47,1 0-55,-3 0-129</inkml:trace>
  <inkml:trace contextRef="#ctx0" brushRef="#br0" timeOffset="467018">5020 501 98,'0'0'198,"0"0"-103,0 0-3,0 0 1,0 0-34,0 0-4,0 0-19,0-32 3,0 30-23,0 2 31,0-2-32,0 2 17,0 0-14,0-2 7,0-1-2,0 2-11,-9-2-11,-1 2 11,-2 1-24,-1-3 2,0 3 8,1 0-25,4 0 25,1 0-14,3 0 6,-1 0 10,2 0-3,3 0-7,0 0 20,-2 0-23,2 0 21,-2 0-19,-2 0 11,2 3 0,-3 5 0,3 2 0,0 0-7,0 2 10,-1 2-16,1 2 26,-1 2-21,3 0 18,0 2-8,0 0-2,0 2 2,0 0 10,0 0-11,0 0 14,0 0-5,0-4 5,0 0-15,0-2 14,0-3-13,0-2-1,0 0 1,0-4 0,0 0-1,3-3 10,-3 0-22,2-3 8,-2 2-21,0-3-61,0 0-13,0 0-88,0 0-70</inkml:trace>
  <inkml:trace contextRef="#ctx0" brushRef="#br0" timeOffset="467642">4891 675 136,'0'0'218,"0"0"-100,0 0-34,0 0 4,0 0-10,0 0-63,0 0 1,27-6-6,-13 4 6,5 0-16,2 2 0,8-2 0,-5 2-85,-6-2-228</inkml:trace>
  <inkml:trace contextRef="#ctx0" brushRef="#br0" timeOffset="489015">5398 623 65,'0'0'68,"0"0"-29,0 0 10,0 0 3,0-6-20,0 4 8,0 0-14,0 0 20,0 0-21,0 2 22,0 0-28,-2 0 16,2 0-4,-3 0-6,1 0-6,2 0-6,0 0 18,0 0-23,0 0 13,0 0-15,0 0 16,0 0-21,0 0 18,0 0-18,-2 0 6,0 0 23,-3 0-22,1 0 6,-2 0-7,-1-2-2,2 2 5,0 0-16,3 0 7,0-2-1,0 2 0,0 0 6,-2 0-16,-1 0 20,-2 0-25,0 0 20,1 0-11,-5 0-6,-1 0 12,1 0-10,-1 6 2,0-4 7,1 2-2,-1-2 1,4 0 4,-1-2-4,2 0 8,2 0-13,3 0 6,0 0 1,2 0 0,0 0 1,0 0-3,0 0 4,0 0-14,0 0 24,0 0-21,0 0 16,0 0-7,0 0 0,0 0-1,0 0 0,0 0-18,0 0 11,4 0-3,12 0 1,-1 0 13,4 0-11,-1 0 8,-1 0 0,1 0 0,0 0 0,2 0-1,0 0-3,0 0-6,-2 0 5,-3-2 4,-1 2-10,-1-2 10,1 0 1,-3 0 0,-1 2-2,4-2 4,-1 0-12,3 2 21,0-2-21,2 2 22,-3 0-18,1 0 6,-1 0-2,1 0 2,-1 0 0,3 0-1,-1 0 5,0 0-12,-1 0 16,-1-2-15,-1 2 14,-3-2-7,-3 0 0,1 0-6,1 0 5,3 0 2,0-2-3,3 0 9,2 0-14,1 0 9,4 0-2,-3 0 0,0 2 2,-2 0-2,0 2 0,-5 0-2,0 0 4,-1 0-7,-2 0 12,2 0-9,-1 0 3,0 0-1,1 0 0,-2-2-1,3 2 1,1 0 0,-1-2 2,-1 2 5,-1-2-14,-3 2 16,2 0-11,1 0 2,0 0 0,0 0 6,2 0-5,1 0-2,1 0 7,4 0-12,-2 0 12,3 0-6,-3 0 1,2 0-2,-3 0 1,-3 0 0,-3 0 2,2 0 6,-3 0-12,-3 0 11,3 0-11,1 0 10,0 0 7,4 0-6,-1-2 3,0 0-9,1 0-1,-1 2 2,3 0 6,-3 0-16,1 0 19,-1 0-18,1 0 14,-1 0-8,0 0 1,-2 0-1,2 0 0,-1 2 2,-3 0-8,2 0 18,3 0-21,-2-2 20,5 2-17,-2 0 10,1-2-3,1 2 0,1-2 1,-1 0 5,2 2-5,1-2 9,0 0 2,0 0-9,2 0-2,-2 0 5,0 0-6,-2 2 0,0-2 0,0 0 0,-5 0 0,0 0 12,-1 0-24,-2 0 25,4 0-14,-1 0 2,0 0 0,3 2-1,3-2 1,0 0-2,4 0 10,-1 0-15,2 0 16,-2 0-17,1 0 17,-3 2-11,1 0 1,-1 2-1,3-2 0,-2 0 2,2 0-8,-1-2 19,-2 2-18,-2-2 16,0 0-17,-3 0 14,1 0-8,-5 0 1,0 0 0,-1 0-2,-2 0 4,1 0-7,3 0 16,-2 0 6,1 0-16,3 0 5,-1-2-6,5 0 0,0 2 7,0 0-5,2 0-4,-3 0 4,2 0-7,-4 0 18,1 0-23,-3 0 12,-1 0-2,-2-2 1,-1 2-1,3-2 0,-1 0 6,-1 0-12,4-2 14,-1 0-16,1 2 20,3-2-21,2 0 10,0 0-1,4 2 1,-3 2-1,-1 0 0,0 0 10,-1 0-20,-3 0 20,-2 0-19,-3 0 11,-4 0-2,0 0 0,1 0 0,0 0-1,-2-2 8,1 2-17,1-2 23,-1 0-20,4 0 15,-2 0-3,-1 0 2,1 0 1,0 0-2,-2 0-6,3 2 0,-3-2 8,2 2-16,1 0 21,-3 0-23,0-2 17,2 2-8,-2 0 1,3 0 0,-2 0-7,2-2 14,0 2-16,-1 0 21,1-3-22,3 3 20,-4-1-15,1 1 6,-1-2-1,-4 2 0,-2 0 1,0 0-2,-2 0 9,0 0-16,0 0 17,0 0-18,0 0 2,2 0-33,0-2-89,-2 0-226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3.8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84 10,'0'0'85,"0"0"-59,0 0 39,0 0 0,0 0 6,0 0 23,0 0-18,4 0 8,-4 0-25,0 0 12,0 0-27,0 0 14,0 0-22,0 0 8,0 0-13,0 0-10,0 0 2,0 0-13,0 0 23,0 0-20,0 0 38,-4 0-41,-8 6 1,-1 6-10,-2 6-1,-1 0 0,3 4 6,-1 4-14,6-2 13,1 2-12,5-3-6,2-5 11,0-5-11,2 2 7,13-2-27,6-8-12,3 0 5,16-5-51,-4 0-20,-7 0-113</inkml:trace>
  <inkml:trace contextRef="#ctx0" brushRef="#br0" timeOffset="496">370 170 188,'0'0'176,"0"0"-90,0 0-38,0 0 36,0 0-44,0 0 0,0 0-21,-83 14 13,69 2-13,-1 2-8,2 4 1,4 1-12,2 0 15,3 5-14,4-10 5,0 0-5,0-4-2,8-2 2,8-6-1,0-4 0,2-2-5,-1 0 4,3 0-20,-1-12 20,-4-6-27,-4-4 11,-4-1-15,-7 0 30,0 1-16,0 3 7,-12 1 11,-3 9 0,3 0-1,2 6-3,3 3-28,5 0-114,2 3-131</inkml:trace>
  <inkml:trace contextRef="#ctx0" brushRef="#br0" timeOffset="977">630 227 373,'0'0'133,"0"0"-61,0 0-20,0 0 13,0 0-40,0 0-12,0 0-5,-49-49 1,40 49 4,-2 0-12,-3 18-1,4 0 9,-1 4-7,3 5-1,6 0 4,2 1-5,0-6 0,0 0-1,0-8 9,8-8-16,0-2 16,5-4-8,3 0 2,-1 0 20,1-14-22,2-4 8,-4-8-8,-4-2-9,-3-4 8,-7 0-31,0-2 15,0-2-18,0 0 34,-9 4-4,3 0-1,-1 6 4,3 8 2,1 4 0,3 10 6,0 0-10,0 4 5,0 0-2,0 0-11,0 10 12,0 10 25,7 8 15,0 2-28,-3 2-11,3 4 11,-3-2-11,1 3 3,2-5-4,-2-2-1,1 3-64,-1-14-35,-1-2-116</inkml:trace>
  <inkml:trace contextRef="#ctx0" brushRef="#br0" timeOffset="1531">847 209 438,'0'0'164,"0"0"-97,0 0-43,0 0 12,0 0-7,0 0-5,0 0-23,0 109-1,4-95 0,1 0-29,0-6-70,-3 0-70,0-8-146</inkml:trace>
  <inkml:trace contextRef="#ctx0" brushRef="#br0" timeOffset="1878">1097 170 453,'0'0'145,"0"0"-74,0 0-35,0 0 18,0 0-41,0 0 0,0 0-13,-65 26 0,52-12 13,-1 4-12,6 3 32,-1-3-33,5 0 16,1-3-6,3-1 9,0-6-9,0 0-8,0-2 5,9-6-7,2 0 0,3 0-13,1 0-8,1 0-11,-1-13 20,-4-2-27,1-3 21,-8 0-17,-2 5-11,-2-4 14,0 7 22,0 5 10,0 2 6,0 3 20,0 0-26,0 4 10,0 13-9,0 2-1,0 3 9,0 6-9,0-2 31,0 2-1,0 2 2,0 2-19,0-2 11,-4-4-24,-3 2 7,-2-6-7,-4-4-2,-1-4 1,1-2 2,0-2-6,1-6 6,1-4-2,1 0-68,2 0-78,4-14-170</inkml:trace>
  <inkml:trace contextRef="#ctx0" brushRef="#br0" timeOffset="2442">1257 214 127,'0'0'342,"0"0"-212,0 0-98,0 0-19,0 0 11,0 0-15,0 0-6,-22 58 10,18-40-19,4 6 12,0-8-12,0 0 12,0-4-3,2-4 10,9-2-13,0-6 10,0 0-10,2 0 0,-2-8-6,1-8 5,-6-2-22,-1-3 21,-5-2-6,0 1 6,0 0-32,-5 4-53,-3 4 9,1 6 6,2 6-43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3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8 129,'0'0'121,"0"0"-79,0 0 12,0 0-22,0 0-32,0 0-11,0 0-14,21-8-28,-19 8-24,0 0-63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21.4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12 97,'0'0'50,"0"0"-8,0 0 17,0 0 5,0 0-1,0 0-17,0 0 18,0-9-40,0 8 11,0-1-13,0 2 9,0 0-31,0 0 6,0 0-5,0 0-1,0 0 1,0 0 6,0 0-14,0 0-3,0 0 9,2 0 0,9 0-6,5 2 7,3 2-13,8-3-13,14-1-45,-8 0-12,-4 0-99</inkml:trace>
  <inkml:trace contextRef="#ctx0" brushRef="#br0" timeOffset="534">75 63 36,'0'0'106,"0"0"-62,0 0-29,0 0-15,0 0 13,0 0-2,0 0 21,19 4-16,-3-2 7,3 2-22,4-2-2,10 0-3,-4-2-63,-6 2-51</inkml:trace>
  <inkml:trace contextRef="#ctx0" brushRef="#br0" timeOffset="814">0 167 48,'0'0'91,"0"0"-60,0 0 14,0 0 1,0 0 0,0 0-27,0 0-17,69 0 6,-53 0-2,5 0-12,-4 2-12,-1 0-65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3.2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853 0 130,'150'36'127,"-148"-26"-107,0 3 5,0 8-4,-2 1 8,0 4-1,0 1 0,0 3 3,0 2-20,0 0 12,0-2-21,0-3-2,0-4 11,0-2-19,0-3 8,0-4-15,0-4-38,0-2-60,0-8-168</inkml:trace>
  <inkml:trace contextRef="#ctx0" brushRef="#br0" timeOffset="269">918 257 46,'0'0'166,"0"0"-115,0 0-28,0 0-23,0 0 15,0 0-14,0 0 1,91-14 5,-72 12-14,2-2 1,-3 2-53,-2-2-163</inkml:trace>
  <inkml:trace contextRef="#ctx0" brushRef="#br0" timeOffset="473">1238 189 137,'0'0'153,"0"0"-59,0 0-35,0 0 22,0 0-2,0 0-25,0 0-10,-19 0-44,5 2 8,1 6 2,-1 2-13,6 0 4,1-2-2,5 0 1,2 0-12,0 0 12,0 2 0,4 0-3,7 2 15,1 2-12,-1 0 6,-1-1 2,0-2-8,-4 1 1,-1-2 4,-3-2-4,-2 1 10,0-1-10,0-2 1,-4 2 11,-7-3-26,-3 4 0,-1-5-43,3-3-123,6-1-196</inkml:trace>
  <inkml:trace contextRef="#ctx0" brushRef="#br0" timeOffset="1041">1464 306 32,'0'0'108,"0"0"-40,0 0-12,0 0 48,0 0-12,0 0-5,0 0-42,-16-5-2,16 3-1,0 2-10,0 0 4,0 0-23,0 0 7,0-2-14,0 2-12,0 0-7,0 0-7,16 0 8,4 0 11,9 0 1,4-2 0,5 2 3,4-2 7,2 1-13,1-2 9,1-1 6,1 0-12,-3 2 12,-1-2 1,-3 3-12,-7-3 14,-3 1-14,-8 1 3,-9 0 4,-7 2-12,0 0 11,-6 0-1,0 0-5,0 0 19,0 0 16,0 0-18,0 0 16,0 0-32,0 0 24,0 0-25,0 0 22,0-2-23,-6 0 9,0 0-9,0 0 1,-1 0-2,1 0 5,-2 0-14,2 2-6,-3-2 8,3 2-23,-2-2 24,2 2-9,1-2 15,1 0-8,0-2 6,-1 0-8,3 0-4,-1-2 15,-1 0-12,2-2 5,-3 2 14,3 0-4,-2 2 6,2-2-8,2 4 13,-2 0-12,2 0-1,-3 2 9,3 0-11,-2-2 9,2 2-10,-2 0 2,2 0 0,0 0-1,0 0 8,0 0-17,0 0 10,0 0-7,0 0-8,0 0 14,0 0-1,4 6 2,7 2 0,0 2 0,5 0-6,-1 0 12,3 0-16,3 0 20,-4-2-20,-1 0 20,-3-2-18,-1-1 9,-6-1-1,1-1 1,-5-1-1,-2-2 9,0 0-6,0 2 26,0-2-6,0 2 32,0 3-5,-9-1-13,-7 1-37,-1 4 1,-1 0 1,3 0 5,3-1-14,3-5-26,5 4-5,0-2-79,-2-1-42,2 1-212</inkml:trace>
  <inkml:trace contextRef="#ctx0" brushRef="#br0" timeOffset="3850">581 301 38,'0'0'158,"0"0"-90,0 0 9,0 0-10,0 0 16,0 0-24,0 0-14,-2-4 17,2 4-16,0 0 6,0 0-41,0 0 8,0 0-9,0 0-13,-2 0 3,2 0 0,0 4 0,-2 12 0,0 5-1,2 1 1,0 4-7,0 7-26,0-5-52,0-6-208</inkml:trace>
  <inkml:trace contextRef="#ctx0" brushRef="#br0" timeOffset="5510">67 493 51,'0'0'150,"0"0"-31,0 0-19,0 0 15,0 0-45,0 0 5,0 0-10,0-4 0,0 4-3,0 0-19,0 0 12,0 0-28,0 0 18,0 0-43,-6 0-2,-3 14 0,1 6-2,-4 6 2,1 6-1,3 4 0,2 4-20,4-2 7,2-3-37,0-6 28,0-5-13,14-4 4,1-6-27,6-7-29,3-4-26,-4-3-51,-4 0-220</inkml:trace>
  <inkml:trace contextRef="#ctx0" brushRef="#br0" timeOffset="6345">306 623 32,'0'0'172,"0"0"-71,0 0-73,0 0 24,0 0-23,0 0-6,0 0-10,31-14 3,-22 8 12,-2-2-26,-2 2 17,-1-2-19,-2 2 19,0 0-19,-2 2 7,0-2-6,0 4-1,0-2 10,0 4-8,0 0-4,0 0-6,0 0 6,0 0-14,3 12 9,-1 6 11,2 2-4,-2 2 0,3 1 0,0-5 0,-3-3 7,0-2-14,0-5 18,-2-2-21,0 1 22,0-2-21,0 1 9,-2 2-11,-10-1 11,-1 0-6,0 0 5,2-1-43,-2-1 28,4-1-29,-1 0 25,6-1-13,0-3 20,2 2 4,2-2 9,0 0 18,0 0-2,0 0-11,0 0-3,0 0-4,0 0 4,4 0-2,2 0 0,8 0 2,-1 0 14,8 0-2,0-5 6,4 1-18,0 0 2,-3 3 3,1-1-2,-4 2-5,-3 0-1,-7 0-38,-5 0-96</inkml:trace>
  <inkml:trace contextRef="#ctx0" brushRef="#br0" timeOffset="7110">629 545 205,'0'0'163,"0"0"-59,0 0-28,0 0 7,0 0-46,0 0-27,0 0-10,0-2 0,0 10-8,0 10 15,0 6-14,2 0 14,0 3-10,0-2 3,-2-3-55,2-1-59,-2-7-3,0-6-44</inkml:trace>
  <inkml:trace contextRef="#ctx0" brushRef="#br0" timeOffset="7372">635 573 61,'0'0'138,"0"0"-57,0 0-33,0 0-12,0 0 0,0 0-30,0 0 17,67-34-22,-54 32 22,-4 2-8,0 0-7,-2 0 8,-3 0-9,-2 0 24,-2 2-31,0 6 26,0 2-25,-2 2 34,-9 2-27,0-2 2,2-2-10,0-4-8,5-2 7,2 0-7,2-4 7,0 0-31,0 2 3,0-2-27,0 2 34,2 0 3,6 0 7,1 2 11,1 2 2,-4 2 2,1-2-1,-3 2 1,-4 0 5,0-2 25,0 2 28,0 0 0,-2 1-34,-9-2-10,-3 3-11,3-1 1,-2 0-14,1-4-17,2-2 5,1-3-55,2 0-64</inkml:trace>
  <inkml:trace contextRef="#ctx0" brushRef="#br0" timeOffset="7958">858 557 48,'0'0'102,"0"0"-57,0 0-23,0 0-7,0 0 6,0 0 3,0 0 25,2 18-26,0-6 9,-2 0-22,2 0 12,0 0-5,1-2 6,-1-2-8,3 0-8,-3-4-4,2 0 5,1-2-16,-1-2 6,0 0 1,1 0 2,0 0 11,2-6 1,-1-6-2,0 0-2,-1 0 21,-1 0 1,1 2-31,-5 2 17,3 4-9,-3 2-4,0 2-4,0 0-1,2 0-6,0 2-5,2 12 11,0 2 2,1 4 9,-1 2-10,-4 0 23,0-1-21,0 0 24,0-2-25,0-2 0,0-3-1,-9 0-6,1-5 4,-6 4-29,3-3-47,3-4-131</inkml:trace>
  <inkml:trace contextRef="#ctx0" brushRef="#br0" timeOffset="8536">1059 505 32,'0'0'203,"0"0"-106,0 0-36,0 0-8,0 0 12,0 0-52,0 0-12,0 20 11,2-2-5,-2 4 25,0 2-32,0 0 27,0 2-27,0 1 15,0-6-15,0 0-1,0-5-75,0-3-53,0-5-67</inkml:trace>
  <inkml:trace contextRef="#ctx0" brushRef="#br0" timeOffset="8790">1018 641 65,'0'0'105,"0"0"-41,0 0-5,0 0-3,0 0 1,0 0-24,0 0 26,85 0-39,-67 0 25,2 0-44,0-2 21,0-2-22,-2-2 8,0 2-1,-3-4-6,-3 2-2,-4-2 8,-1 0 0,-7 0-6,0 0 38,0-2-32,0 2 28,0 0-12,-7 4 3,1 2 0,1 2-18,-2 0 2,3 0-9,-3 8-2,3 12 1,0 0-10,2 4 10,2-2 0,0-1 0,0-3 0,0-3-8,4-4 2,7-1 6,2-2-42,1-3 2,6-5-34,-5 0-21,-1 0-179</inkml:trace>
  <inkml:trace contextRef="#ctx0" brushRef="#br0" timeOffset="9293">1381 493 204,'0'0'138,"0"0"-37,0 0-16,0 0-5,0 0-56,0 0-17,0 0-7,0 18 1,9 2 52,5 6-17,-3 4 18,-1 4-40,-2 2 10,-6 2-23,-4 18-2,-21-10-80,-3-6-295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37.8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239 6 52,'0'0'188,"0"0"-89,0 0-21,0 0-10,0 0-6,0 0-14,0 0-11,0-6 25,0 6-11,0 0 22,-3 0-58,-8 0 1,-1 0-15,-5 0 0,-2 6-1,-4 2 2,3 2-2,1-2 7,3 0-13,-1 0 15,7-2-18,-3-2 22,1 2-20,1 0 7,-2 0-6,4 0 5,0-2-20,5-2 20,2 0 2,2-2-11,0 0 0,0 0 9,0 0-16,0 0 4,0 3-37,0-1 15,0 3 19,2-4-11,4 3 20,-2 0-4,3 0 3,0 1 3,0-1 3,4 1-10,3 0 11,-1-1-12,3 1-16,1-1 15,-1 1 11,-1-1-10,-1 1 26,-1-1-25,-2 2 22,-2-2-12,-2 0 2,-3-1-5,-2-3 4,-2 2 2,0-2 1,0 0 6,0 0 4,0 0-6,0 0 30,0 0-23,0 0-5,-6 0-7,1-6 0,-1-5-2,-1-3 3,0 0-9,1-4-2,-1-1 6,0 0-3,-2-2-1,5 5-2,-1 4 9,1 4 5,4 4-4,0 2-2,0 2-2,0 0-10,0 0-137,0 4 33,0 4-93</inkml:trace>
  <inkml:trace contextRef="#ctx0" brushRef="#br0" timeOffset="903">157 97 41,'0'0'36,"0"0"-12,0 0 8,0 0-19,0 0 3,0 0 7,0 0 10,122 3 36,-92-3-30,1 0-3,7 0-18,0 0 2,0 0-12,-4 0 7,-3 0-14,-7 0 5,-8 0-6,-8 0-6,-3 0-14,-5 0-9,0 0 29,0 0-23,0 0-20,0 0-54,0 0-115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1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34 77,'0'0'158,"0"0"-106,0 0-39,0 0-4,0 0-3,0 0-6,0 0 8,-83 22-7,74-12 24,0 1 3,0-1 5,2 4-32,3 0 17,2 1-11,2-1-1,0-2-6,0 1 7,9-3 0,7-1 12,-1-4-5,5-1 6,4-4-15,1 0-4,-1 0 11,1 0-4,-6-4-8,0-4 1,-5-2 9,-6 1-4,-6-1 7,-2-2 59,0 0-34,0-1-6,-4-1-11,-10 0-9,1 2-6,-3 1-5,1 5-2,-1 4-46,-6 2-20,4 4-96,3 6-68</inkml:trace>
  <inkml:trace contextRef="#ctx0" brushRef="#br0" timeOffset="511">189 206 91,'0'0'139,"0"0"-70,0 0 33,0 0-18,0 0-5,0 0-38,0 0 8,-71-21-20,57 21 2,-1 0-18,1 0-1,1 8-14,2 6 13,0 4-22,4 1 11,3-1 0,4 1-3,0-5-6,0 1 9,11-5-23,7-1 22,-1-3-19,6-5 12,-3-1 11,2 0-4,-4 0 1,-1 0 0,-1-5-1,-7-6-6,-2-1 7,-2-1 13,-3-2 29,-2-3-12,0 3 9,0-6-33,0 2 3,-7 0-9,0 1-17,5 6-15,0 6-62,2 2-102</inkml:trace>
  <inkml:trace contextRef="#ctx0" brushRef="#br0" timeOffset="999">369 3 130,'0'0'153,"0"0"-81,0 0-6,0 0 14,0 0 1,0 0-55,0 0 5,-14-8-30,14 8 11,0 2-4,0 10-8,0 5 1,0 3-1,0 2 10,-2 3-7,2 1 11,-2 3-12,-1-7 1,3-3 5,-2-5-9,2-7 1,0-3 0,0-4 0,0 0-14,0 0 11,0 0-25,0 0 27,7-8-18,5-6 3,0-1-3,5 0 19,-2 1-11,1 4-18,-1 4 28,1 2-9,-3 4-2,-2 0 21,-2 0-21,0 4 14,-3 10-2,-1 0 1,-5 3 43,0 1 21,0 1-29,-5 0 1,-12 0-36,-5 0 26,-3 2-26,0-5 5,0-2-6,4-1-10,5-5-21,3-4 0,6-4 16,7 0-50,0-8-66,0-9-101</inkml:trace>
  <inkml:trace contextRef="#ctx0" brushRef="#br0" timeOffset="1675">616 130 71,'0'0'180,"0"0"-96,0 0-41,0 0 15,0 0-26,0 0-4,0 0-28,2 10 44,0 2-20,3 5 22,-3-1-17,2 2-4,-2 0-6,1 0-19,-1-5 1,1-3 2,-3 2-6,2-6-20,-2-2-52,0 0-97,0-4-100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37.9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12952 0 78,'0'0'92,"0"0"-15,0 0 2,0 0 18,0 0-41,0 0-11,0 0 5,-5 0-29,0 0 13,1 0-33,0 0 7,-3 0-2,3 4 2,-4 2-7,0 2 8,-1 4 4,1-2-7,-6 2 17,3 0-23,-3 0 11,-1 1-1,1-3-15,3 2 12,0-2-14,2-2 1,2 0-35,1 0-48,2-2-97,-1-2-123</inkml:trace>
  <inkml:trace contextRef="#ctx0" brushRef="#br0" timeOffset="946">12664 287 9,'0'0'232,"0"0"-101,0 0-56,0 0-26,0 0 15,0 0-24,0 0 22,12 11-31,-10 0 24,0 0-12,-2 2-4,0-1-3,0 4-35,-4 0-1,-21 4-33,2-2-79,1-4-292</inkml:trace>
  <inkml:trace contextRef="#ctx0" brushRef="#br0" timeOffset="2200">13765 265 327,'0'0'149,"0"0"-64,0 0-30,0 0 15,0 0-38,0 0-17,0 0-4,0-4-4,0 4 25,0 0-32,0 0 20,2 0-19,-2 0 7,2 0-6,0 0-2,3 8 7,-5 3-5,0 3 18,0 5-20,0 2 0,-18 16-5,-4-7-45,-5-4-196</inkml:trace>
  <inkml:trace contextRef="#ctx0" brushRef="#br0" timeOffset="6021">442 476 85,'0'0'150,"0"0"-76,0 0-32,0 0 5,0 0-31,0 0 13,0 0-19,0-4 31,0 4-4,0 0 22,0 0-17,0 0 0,0 0-2,0 0-21,0 0 0,0 0-10,0 0-17,0 0 18,0 0-20,0 0 5,0 0 5,2 0 0,1 0 0,-1 8 0,0 0 7,1 2-6,-3 2 1,2 2 41,-2 2-27,0 4 4,0 3-20,0 0 7,0 6-7,0 2 6,0-1-12,0 2 15,0 2-19,0-1 20,0-1-22,0-4 15,0 0-4,0 0 1,0-2 0,-2 1-8,-3-1 18,0 0-19,1 0 19,1 2-20,-1 1 20,0-1-11,0 3 2,1-1-1,1-2 0,0-2 9,0-2-18,-1-2 19,1-2-21,-1-1 22,1-4-18,2-1 16,-2-3-7,0 0-2,2-4 0,-2 1-1,0-1 2,-1-4-7,3 1 18,0 0-24,0-1 21,0 1-16,0-3 7,0 2 0,0-1 1,-2 2-1,2 0 0,0 2 9,-2 3-21,2 2 21,-2-1-16,0 2 8,2-5-1,-2 5 1,-1-4-1,3 0 0,-3 0 6,3 0-11,-2 0 17,0-2-24,2-2 27,0 0-27,0-2 13,0 2-1,0-2 1,-2 4 1,2-2-4,0 2 9,-2 0-19,2 0 24,0-2-22,0-2 18,0 2-9,0-4 1,0 0-9,0 0 9,0 0-17,0 0 10,0 0-34,0 0 28,0-6-50,0-4-126</inkml:trace>
  <inkml:trace contextRef="#ctx0" brushRef="#br0" timeOffset="7606">-1 1052 183,'0'0'220,"0"0"-132,0 0-32,0 0 19,0 0-36,0 0-19,0 0-11,-2 0-9,2 0 6,0 0 11,6 0-16,5 0 19,3 4-7,1 3-1,3 0 8,3 0-19,0 1 15,4-2-9,2 0-4,2 2 7,2-2-14,0 0 11,2-2-7,1 0 1,-3 0-1,0-2 0,-2 2 10,0-2-21,-4 2 22,-3 0-19,0-1 16,1 1-8,-1-2 0,3 0 0,1-2-2,-2 0 4,1 0-9,0 0 18,0 0-22,-4 0 22,2 0-22,-5 0 11,-1 0 0,1 0 0,-3 0-2,2 0-5,-2 0 11,-1 0-17,-2 0 25,2 0-25,-3 0 14,0 0-8,-1 0 3,3 0-11,-3 0-5,2 0-15,1 0 33,1 0-19,-1 0 9,1-2-15,-1 0 27,-2 2-12,-2-2 12,2 2 0,-2 0 1,0 0-2,2 0 3,0 0-8,3 0 15,-4 0-18,4 0 16,1 0-7,-2 0 0,4 0-2,-2 0 2,1 0 0,-1 0-8,-1 0 18,1 0-19,-1 2 18,-1 0-11,3-2 3,1 0-2,3 0 1,3 0 0,-1 0 0,0 0 1,-2 0-8,1 0 14,-2 0-14,0-2 8,-4 2-1,3 0 0,-3 0 2,1 0-2,-1-2 1,6 2-2,-1-2 2,4-1-2,3 1 9,-1 0-14,1 2 7,0 0-1,-4-2 0,-4 2 1,-3 0-2,-3 0 2,-3 0-2,-6 0 7,0 0-14,1 0 14,-1 0-7,0 0 1,6 0 0,3 0 0,5 0 0,6 0 20,3 0-19,6-2 1,0 2 8,6 0-15,-4-2 6,1 2-1,-3 0 1,-4 0-1,-6 0 0,-4 0 7,-5 0-14,-3 0 17,-5 0-20,-1 0 18,0 0-14,2 0 7,6 0-1,7 0 1,7 0 13,8 0 40,5 0-37,1 0-5,-1 0-2,-5 0-13,-1 0 13,-3 0-10,-7 0 0,-3 0 0,-4 0-1,-5 0 2,-6 0-2,1 0 10,-5 0-22,0 0 24,2 0-18,1 0 8,4 0-1,4 0 5,6 0-4,4 0-2,8 0 2,2 0-7,2 0 15,-2 0-16,-1 0 13,-1 0-7,-2 0 1,-8 0 0,0 0 0,-7 0 0,-6 0-6,-1 0 19,-3 0-26,5 0 27,2 0-24,7 0 11,6 0-1,5 0 0,7 0 1,-1 0-3,4 0 9,-6 0-18,-1 0 22,-6 0-21,-4 0 16,-4 0-7,-7 0 1,-1 0 0,-6 0 0,-2 0 1,-2 0-7,4 0 13,1 0-14,6 0 18,5 0-22,8 0 18,10 0-7,5 0 0,4 0 0,-1 0-1,-2 0 2,0 0-8,-3 0 20,-6 0-26,-2 0 24,-8 0-21,-2 0 11,-7 2-1,-2-2 0,-1 0 1,-3 0-2,3 0 2,5 0-9,3 0 18,10 0-18,4 0 14,5 0-6,2 0 0,2 0 0,0 0-1,1 0 2,-6 0-5,-2 0 15,-4 0-22,-4 0 20,-3 0-17,-2 0 8,-5 0 0,-1 0 1,-3 0-1,1 0 0,1 0 6,7 0-18,7 0 24,4 0-18,7 0 13,-1 0-8,3 0 1,3 0-1,-5-4 1,-3 2 0,-1-2-6,-10 2 16,-3 2-21,-8 0 24,-3 0-23,-2 0 10,1 0 0,3 0 1,7 0 0,8 0-2,4 0 10,4 0-19,5 0 21,3 0-19,-3 0 16,0 0-9,-5 0 1,-4 0 0,-4 0-1,-6 0 3,-9-2-9,-2 2 17,-8 0-19,3 0 21,-3 0-8,2-2-3,8 2 5,3 0-5,12-2-1,6 0 16,9 2-9,5-2 3,0 2-3,-2 0-11,-3 0 15,-3 0-18,-2 0 8,-6 0-1,-9 0 0,-4 0 1,-5 0-2,-3 0 11,-4 0-23,0 0 27,3 0-20,5 0 12,5 0-4,8 0-2,10-2 7,-2 0-1,5 2 1,-2 0-14,-3 0 20,2 0-23,-6 0 19,-3 0-15,-1 0 7,-7 0-1,-2 0 4,-7 0-2,-4 0-4,-1 0 9,-1 0-20,4-2 28,6 2-27,8-3 18,8 2-6,9-1 7,5-2-6,3 2-1,-1 2 12,0-2-24,-2-1 24,-5 2-24,-7 1 25,-6-3-19,-7 2 6,-9 1 0,1 0 1,-4 0-1,1 0 0,7-2 6,6 0-13,5 0 14,4-2-14,4 1 17,4 2-11,0 1 1,-4-3-5,-2 2 4,-4-2 2,-4 2-8,-8 1 20,-5-2-22,-3 0 21,-5 2-15,-2-2 6,3 2-3,2-3 0,2 2 0,6-2-2,9-1 12,10 3-10,4-1 1,4-1 7,3 2 4,0 1-18,-6 0 7,-1-3-1,-5 3 0,-8 0 0,-7 0-1,-5 0 11,-1-1-21,-1 1 22,4 0-18,5 0 14,7-3-7,9 3 0,1 0 0,6-1-1,-1-2 11,3 2-20,0-4 26,-4 4-30,-2-3 25,-8 1-17,-9 2 6,-6 1-2,-7-3 2,-3 3 0,-2-1-6,6 1 15,-1-3-19,5 1 23,1 1-23,7-3 20,5 0-17,9 1 7,1-1-9,3 2 9,3 1 0,-3-2-12,-3 2 5,-1-2 6,-9 2-12,-5-2 13,-3 1-19,-9 0 11,1-1 7,-4 1 2,0 2-7,0-2 9,-1 1-13,8-2 20,1 2-20,8-2 17,6-1-9,2 0 2,4 2-7,3-2-2,-3 0-7,-3 0 15,-3 0-11,-9 2 5,-5 0 6,-5 0-7,-2 2 9,-1-2-1,-3 0 2,4 2-2,-4 0 19,0-2-19,3 2 31,-1 0-30,2 0 22,-2 0-17,3 0 19,-3 0-25,1 0 1,0 0 19,-3 0-14,-1 0 12,1 0-16,-4 0 0,0 0 11,2 0-8,-2 0-4,0 0 12,0 0-4,0 0-9,2 0 0,5 0 11,0 0-12,2 0 7,2 2-5,0 0 11,0 0-22,2-2 11,1 2-1,1 0 3,-1 0 4,1 0-14,-1 0 19,1-2-27,1 0 30,-3 2-23,1-2 16,1 0-9,-1 0 1,-1 0 0,2 0-2,-1 0 9,1 0-18,1 0 22,1 0-22,4 2 21,1 0-19,-1 0 10,0-2-1,-2 3 0,-2-3 1,-3 1-7,-6 1 10,-1-2-15,-3 0 1,-4 2 10,0-2-34,0 0 8,0 2-36,0 0-19,-6 0-23,-3 1-114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7.3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3322 926 52,'0'0'354,"0"0"-191,0 0-68,0 0 9,0 0 3,0 0-60,0 0-11,0-4-30,0 4-6,0 0 1,0 0-2,0 0-56,2 0-52,0 8-78,-2 2-28</inkml:trace>
  <inkml:trace contextRef="#ctx0" brushRef="#br0" timeOffset="280">3288 1111 224,'0'0'210,"0"0"-148,0 0-8,0 0-28,0 0-8,0 0-18,0 0-16,3 6-74,-3-2-96</inkml:trace>
  <inkml:trace contextRef="#ctx0" brushRef="#br1" timeOffset="155961">8768 155 68</inkml:trace>
  <inkml:trace contextRef="#ctx0" brushRef="#br1" timeOffset="156848">9136 0 160</inkml:trace>
  <inkml:trace contextRef="#ctx0" brushRef="#br1" timeOffset="429362">3217 639 205</inkml:trace>
  <inkml:trace contextRef="#ctx0" brushRef="#br1" timeOffset="429639">3170 779 39,'0'0'75,"0"0"-59,0 0-9,0 0-7,0 0-1,129-4-48</inkml:trace>
  <inkml:trace contextRef="#ctx0" brushRef="#br1" timeOffset="430365">3172 1046 80,'0'0'82,"0"0"-61,0 0-21,0 0-5,127-14-1,-100 6-23</inkml:trace>
  <inkml:trace contextRef="#ctx0" brushRef="#br1" timeOffset="430615">3214 1105 13,'0'0'58,"0"0"-47,0 0-11</inkml:trace>
  <inkml:trace contextRef="#ctx0" brushRef="#br1" timeOffset="430983">3241 1308 13,'0'0'95,"0"0"-53,0 0-33,0 0-2,0 0-7,0 0-9</inkml:trace>
  <inkml:trace contextRef="#ctx0" brushRef="#br1" timeOffset="435224">3157 851 52,'0'0'43,"0"0"-28,0 0-15,0 0 0,113 0-22</inkml:trace>
  <inkml:trace contextRef="#ctx0" brushRef="#br1" timeOffset="435660">3108 1157 54,'0'0'31,"0"0"-19,0 0-12,0 0 0,0 0-21,0 0-44</inkml:trace>
  <inkml:trace contextRef="#ctx0" brushRef="#br1" timeOffset="435893">3108 1157 26,'80'94'3,"-60"-94"-3</inkml:trace>
  <inkml:trace contextRef="#ctx0" brushRef="#br1" timeOffset="690394">0 1161 178</inkml:trace>
  <inkml:trace contextRef="#ctx0" brushRef="#br1" timeOffset="692330">964 1200 103</inkml:trace>
  <inkml:trace contextRef="#ctx0" brushRef="#br1" timeOffset="694848">1018 1450 183</inkml:trace>
  <inkml:trace contextRef="#ctx0" brushRef="#br1" timeOffset="696091">1599 1428 117,'0'0'124,"0"0"-72,0 0-43,0 0-2,0 0-7,0 0 0,0 0-22,34 2-86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4:54.7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3071 1516 74,'0'0'174,"0"0"-90,0 0-25,0 0-26,0 0 18,0 0-14,0-2 18,0 2-9,0 0 8,0 0-12,0 0-8,0 0 7,-2 0-28,2 0 21,0 0-33,0 0 20,0 0-20,0 0 4,0 0 5,0 0-10,0 0 10,0 0-4,0 0-9,0 0 13,0 0-18,2 0 9,11 2-1,1 2 0,4-2 0,0 0 0,2 2 1,0-2-2,2 2 11,1 0-21,-2-2 12,4 2-2,-5 0-8,3-2 9,-4-2-1,4 2-7,-3-2 8,0 0-2,0 0-11,1 0 23,-4 0-22,1 0 19,1 0-8,0 0 1,-3 0-1,1 0 0,-1 0 2,-3 0-11,3 0 20,-3 0-20,0 0 21,3 0-19,-3 0 8,3 0 0,-3 0 0,3 0-15,-1 0 14,1 0-13,2 0 12,0 0-9,-3 0-1,3 0 12,-2-2-1,-1 2 1,1 0 0,-5 0-1,2 0 0,1 0-9,-1 0 20,3 0-20,-1-2 20,3 0-15,3 0 6,-2 0-1,6-2 0,2 2 1,2-2-2,0-2 0,0 2-10,-2 0 18,-1 0-20,-6 0 6,0 0 5,-2 2-1,-2 0 3,-1 0 0,3 2 1,1-2-4,4 2 9,2-2-7,2 2 14,2-2-21,-5 2 16,0 0-9,-1-2 1,-3 2 0,-5 0-1,1 0 2,-3 0-2,1 0 2,-1 0 1,3 0 5,1 0-8,6-2 2,4 2 12,2 0-1,2 0-11,0 0-2,0 0 11,1 0-18,-1 0 21,-4 0-23,-4 0 20,0-2-10,-5 2 0,-1 0 0,-3 0-1,-1 0 7,1 0-13,1 0 20,1 0-20,-1 0 15,6 0-9,1 0 2,2 0-1,3 0 15,2 0-14,-2 0-2,2 0 10,-4 0-19,-1 0 21,-2 0-18,-4 0 14,-3 0-8,1 0 1,-3 0 0,3 0 0,-1 0 0,4 0-5,1 0 18,2-2-16,0 0 11,1-2 10,0 2-18,0-2 0,0 2 1,-1 2-1,-3-2 0,0 2 10,-2-2-23,-1 2 26,-3-2-20,3 2 9,1-2-2,-1 2 1,3-2 5,-2 0 0,3 0 3,-5 0-15,4 2 13,-2-2-14,-1 2 17,-1-2-17,1 2 8,-1-2-1,-1 2 4,-3-2-1,-1 2-6,-6 0 6,0 0-15,-2 0 24,1 0-5,-1 0-7,2 0 21,0 0-19,4 0 11,-2 0-2,1 0-11,-3 0 6,2 0 4,-3 0-10,2 0 9,-1 0-2,-2 0 2,-2 0 1,3 0-9,-3 0 0,0 0 3,0 0 8,0 0-2,0 0-9,0 0-1,0 0-20,0 0-32,0 0-89,0 0-238</inkml:trace>
  <inkml:trace contextRef="#ctx0" brushRef="#br0" timeOffset="4293">3849 716 39,'0'0'204,"0"0"-66,0 0-53,0 0 22,0 0-39,0 0 2,0 0-22,0-2 26,0 2-27,0 0 11,0 0-7,0 0-17,0 0 4,0 0-36,0 0 25,0 0-25,0 14 13,-5 10-14,-1 12 6,-3 14-7,0 10 0,0 9 0,3 6 7,-3-1-14,2-6 20,0-8-26,3-7 27,0-8-20,1-9 12,3-10-4,0-8-2,0-6-13,0-8 12,0-4-41,0 0-3,0 0-53,0-14 11,0-6-34,0-2-114</inkml:trace>
  <inkml:trace contextRef="#ctx0" brushRef="#br0" timeOffset="4765">3776 964 78,'0'0'139,"0"0"-92,0 0 5,0 0 7,0 0 45,0 0-29,0 0-16,10-67-15,-7 54 12,-1-1-16,3-2-17,-1 2 8,3 2-18,-1-2 0,3 4-2,3-2-11,1 2 0,1 0 0,1 2 1,-1 4 0,1 0-2,1 4 9,-3 0 1,3 4 21,-5 10 5,2 4-34,-2 0 16,-2 0-16,0 0-1,-5 1 6,1-5-4,-5-1 21,0 0-23,0-2 28,0-2-27,-9 4 44,-9-2-36,-4 1 2,-5 1-11,0-2 1,2 2-2,4-4 0,0 0-13,8-1 15,6-3-7,3 4-5,1-1 1,3 0-21,0 6 5,0 2 13,7 0 0,9 2 6,4 0 14,4 0-12,3 0 13,-2 0 3,-1 0-10,-4 0 5,-2-2-4,-5 1-2,-3-5 0,-4 0 9,-2-3-15,-4-1 13,3-5-10,-3 1 13,0-4-20,0 0 9,0 0-41,0 0-20,-7 0-96,-2 0-231</inkml:trace>
  <inkml:trace contextRef="#ctx0" brushRef="#br0" timeOffset="5825">4250 872 38,'0'0'117,"0"0"-14,0 0-26,0 0 21,0 0 9,0 0-15,0 0-27,0-12 16,-4 12-5,-1 0-35,-3 0-8,-2 0-24,-1 0 20,-2 2-29,-3 12 20,1 4-14,-1 12-12,3 7 1,-1 9 4,5 7 0,5 1 1,4-2-11,0-6 18,2-6-17,13-5 11,6-7-2,1-6 2,0-4 5,0-4-1,1-5-4,-3-8-2,0-1 13,-2 0-25,-5-5 26,1-14-15,-5-7 8,-7-3-4,-2-7 0,0-4 14,0 0-1,-5-4-14,-8 0 23,-3 0-24,0 3 13,1 5 0,-1 4-7,1 5-5,1-1-1,1 5 0,5 0-8,-2 5-28,3 6-44,1 8-9,2 4-138,2 0-407</inkml:trace>
  <inkml:trace contextRef="#ctx0" brushRef="#br0" timeOffset="6559">4472 897 328,'0'0'134,"0"0"-12,0 0-16,0 0-17,0 0-9,0 0-4,0 0-40,0-18 19,-2 18-14,0 0-10,2 7-31,-2 16-8,2 10 8,-2 9 0,2 8-11,0 4 24,0 0-22,0-4 10,0-6-2,0-5-27,0-9 21,0-7-28,0-8-14,0-4-26,0-11-75,0 0-7,0-3-73</inkml:trace>
  <inkml:trace contextRef="#ctx0" brushRef="#br0" timeOffset="6867">4433 874 147,'0'0'263,"0"0"-165,0 0-52,0 0-23,0 0 32,0 0-46,0 0 14,35 23 37,-23 1-2,-1 8-35,3 4 3,-1 4-10,-3 1-9,4-1 1,-3-8 2,-2-6-20,0-8 14,-2-6-7,-1-8 6,1-4 1,2 0-4,2-4 11,2-20 20,1-8-31,-1-12 13,1-6-6,-6-5-3,1 1-3,1 5-2,-4 9-7,1 12 8,-1 10 0,-2 10 0,2 4-6,-2 4-10,2 0 15,1 8-2,4 14 3,0 4 10,0 9 22,-2 3-15,-2 2 1,-4 5 16,-3-1-26,0-4 16,0-2-24,0-8 6,0-6 7,0-4-22,2-6 9,0-4-14,4 0-56,1-4-93,-5-4-97</inkml:trace>
  <inkml:trace contextRef="#ctx0" brushRef="#br0" timeOffset="42253">6599 366 390,'0'0'134,"0"0"-88,0 0 15,0 0-8,0 0-44,0 0-9,0 16 7,0 0-11,0 6 12,0 4-4,-3 6-3,3 2-1,0 5 10,0 4-9,0-3-1,0 4-97,0-12-67,0-10-106</inkml:trace>
  <inkml:trace contextRef="#ctx0" brushRef="#br0" timeOffset="42515">6610 378 230,'0'0'186,"0"0"-91,0 0-55,0 0 17,0 0-55,0 0 26,0 0-28,91-48 6,-68 48-5,-4 0 0,-3 0 16,-5 16-17,-7 2 39,-4 6-38,0 4 31,0 2-30,-13 6 6,-5 0-7,1 1-2,1-4-13,5-5 7,7-9 7,4-2-5,0-7-3,0-2-7,6-2 9,9-4-43,10-2-6,-5 0-48,-2 0-70</inkml:trace>
  <inkml:trace contextRef="#ctx0" brushRef="#br0" timeOffset="42883">6843 536 160,'0'0'175,"0"0"-115,0 0-39,0 0 26,0 0-32,0 0 6,0 0-19,116-36 1,-104 28 5,-6 2-8,-6 0 6,0 0 1,0 0-1,0 0 7,-13 0-10,-3 0-2,0 4 40,3 2-15,3 0 1,0 0-20,4 6-7,3 10 0,1 6-10,2 0 1,0 0 18,0 4-9,9-7 10,3-1-19,1-4 9,3-3-11,3-4-41,-5-3-80,-3-4-103</inkml:trace>
  <inkml:trace contextRef="#ctx0" brushRef="#br0" timeOffset="43411">7100 478 87,'0'0'171,"0"0"-62,0 0-24,0 0-23,0 0 10,0 0-20,0 0-11,-20-6-40,15 6 15,-1 0-16,-1 12 0,2 4-1,3 5 2,0-3-7,2 1 11,0-4-11,0-3 10,4-3-11,4-1 7,-2-6 0,0 0-8,-1-2-20,1 0-6,2 0 11,-2-11 21,-2-3 4,1-1-2,-3 0 7,-2 0-6,2 5 0,-2 5 5,0 0 2,0 3-7,2 2-1,0 0-6,4 0-1,-2 11 11,2-2-10,1 5 6,-1-4-8,2-5-49,3-1-35,-1-2-78,0-2-41</inkml:trace>
  <inkml:trace contextRef="#ctx0" brushRef="#br0" timeOffset="43851">7282 458 204,'0'0'213,"0"0"-108,0 0-22,0 0-13,0 0-29,0 0-2,0 0-29,-15-66 17,10 66-26,1 0-1,0 0-5,-1 8-15,0 8 7,1 2-3,2 4 15,2 2-24,0-1 24,0-5-4,0-3-5,0 0 13,6-7-12,4-1 9,-2-4-13,2-3-1,0 0 1,-4 0 6,3-3 14,-5-12 10,0-8-17,-1-2 19,-3-6 0,0-5-3,0-6-14,0-6 0,-5-2-2,-3 0 6,-1 4-14,5 6 21,-2 14-23,2 12 23,4 8-26,0 6-3,0 6 1,2 20 13,10 14 2,-1 6 0,0 4 0,0 4 24,-2-2-24,-3 0-13,4 4-47,-1-13-92,-3-13-136</inkml:trace>
  <inkml:trace contextRef="#ctx0" brushRef="#br0" timeOffset="45188">7818 298 104,'0'0'154,"0"0"-83,0 0 1,0 0-18,0 0 19,0 0-17,0 0-30,-6-62 8,-1 54-21,0-1 33,0 2-30,-1 0 28,-3 2-6,-5 2 11,1 3-39,-1 0-3,-3 7-7,6 12-8,3 12 7,0 6-3,8 6-10,2 1 28,0-4-28,0-4 10,16-8-4,3-6-3,4-5-1,-1-8-8,1-3-22,-1-3 21,0-3 3,-4 0 11,-3-11 14,-3-7-7,-5-3 2,-5-4 3,-2-5 6,0-2-9,-12-4 12,-3 2-14,-1 4 9,3 4-2,4 5-9,5 12 2,4 7-27,0 2-112,0 0-171</inkml:trace>
  <inkml:trace contextRef="#ctx0" brushRef="#br0" timeOffset="45713">7934 318 137,'0'0'117,"0"0"-69,0 0-47,0 0 33,0 0 7,0 0 28,0 0-23,27 56-11,-23-38 4,-1 0-16,-3-4 7,2 0-23,-2-4 16,0-2-23,0-4 14,0-2-13,0 0 0,0-2 12,0 0-12,0 0 14,2 0-15,0-14-1,2-4-51,1-6 27,2-4-11,2 0 1,-1 0-38,2 4 41,-1 6 31,-1 8-3,-1 6-3,0 4 0,0 0 6,1 10 2,-1 10 8,-1 6 24,2 0 17,-2 2 2,-2 0-36,3-4-9,-3-2-7,4-4 0,-2-4-52,-2-4 25,1-4-123</inkml:trace>
  <inkml:trace contextRef="#ctx0" brushRef="#br0" timeOffset="46240">8161 88 101,'0'0'113,"0"0"-54,0 0 30,0 0-14,0 0 0,0 0-33,0 0-6,0 0-20,0 0-15,0 6 6,4 13 20,2 4 27,0 4-41,1 3 10,-1 0-22,-2 1-2,1 1-12,0-2-11,-1 0-14,-4 2-56,0-8-72,0-6-206</inkml:trace>
  <inkml:trace contextRef="#ctx0" brushRef="#br0" timeOffset="46599">8244 291 85,'0'0'129,"0"0"-76,0 0-21,0 0 28,0 0-39,0 0 13,0 0-25,11 45 14,-7-33-22,1 0 0,0-2 6,-1-4-6,0 0-2,-2-4 9,3-2-2,-1 0-6,3 0 10,-2 0-3,1 0-7,1 0 0,-3-6 0,0-6 0,2 0 1,-4 2 2,-2 2 6,0 2 8,0 4-4,0 2 13,0 0-26,2 0 7,-2 0-6,2 14 0,2 6 33,-1 6-18,-1 2 12,-2 2-28,0 2 4,0 2-1,0 2-6,-5-7-7,-1 2-16,-4-8-9,0 2-27,-1-9-21,1-4-181</inkml:trace>
  <inkml:trace contextRef="#ctx0" brushRef="#br0" timeOffset="47493">8676 0 72,'0'0'175,"0"0"-41,0 0-3,0 0-25,0 0-18,0 0-55,0 0-11,-9-8-15,9 30 13,0 8 3,0 10 23,0 4-17,0 6-7,0 4-18,0-4 5,0-4-18,0-6-18,0-10 14,0-8-24,0-10 36,0-4-4,0-4 5,0-4 0,0 0 1,0 0-2,0-16-47,0-8 39,0-4-15,0-8 23,0-8-15,0-2-13,0-4 13,5 2-14,-1 9 7,0 10 23,1 9-9,-1 12 15,4 8-13,-2 0-3,5 8 10,3 14-16,1 6 16,-1 0 32,-1 2-9,-3-2 1,0-6-23,-3-4 8,-1-6 4,-2-5-23,-2-2 21,1-5-11,-1 0 0,3 0-12,2-5-14,1-13 2,3-8-4,-1-3-38,-2-3 36,1 5-71,-5 6 76,1 9 25,-2 8 16,-3 4-16,2 2 0,0 20 35,0 6 14,0 7 3,3 0-44,-1 1-6,5 4-2,0-10-81,-2-8-81</inkml:trace>
  <inkml:trace contextRef="#ctx0" brushRef="#br0" timeOffset="48177">8979 250 134,'0'0'81,"0"0"-25,0 0 15,0 0-36,0 0-8,0 0-25,0 0 34,73-50-29,-70 37 17,-3-2-16,0 2 0,0 0-8,-9 3 1,-4 5 0,-1 2 0,1 3-2,-1 0-5,1 17 6,5 6-1,0 6-8,8 2 9,0 0 0,0-2 1,2-5 0,10-2 16,1-4-17,1-6 0,1-4-9,5-6-14,-2-2-78,-4 0-43</inkml:trace>
  <inkml:trace contextRef="#ctx0" brushRef="#br0" timeOffset="48537">8979 250 68,'109'-110'130,"-109"126"-61,2 5 3,-2 3-14,2 1-9,1-1 1,0-1-9,-1-2-14,0-5-26,0-2 6,-2-6-7,2-4 0,-2-4-30,2 0 14,-2 0-21,2-6-15,-2-10-25,3-2-29,-1-5 59,0 0-28,2-1-20</inkml:trace>
  <inkml:trace contextRef="#ctx0" brushRef="#br0" timeOffset="48702">9129 171 42,'0'0'69,"0"0"-48,0 0 17,0 0 12,0 0-22,0 0 8,0 0-19,50 47 8,-45-37-25,0-2 25,-1-4-24,-2-4 10,-2 0-6,5 0-3,-1 0 2,2-4-3,2-9 8,1 0-2,-3-1-3,-2 4-3,-2 2-2,1 7-1,-1 1 1,3 0 0,-1 1 1,1 18 21,-1 3 38,0 5-5,3-1-53,-3-2-1,4-6-21,5-6-24,-5-4-53,2-8-71</inkml:trace>
  <inkml:trace contextRef="#ctx0" brushRef="#br0" timeOffset="49063">9347 94 78,'0'0'165,"0"0"-60,0 0-33,0 0-17,0 0-21,0 0-12,0 0 4,-10 83-26,10-59 7,0 1 9,0-7-23,0 0 14,6-7-7,0-2 1,3-3-2,-1-4 1,0-2-39,0 0 4,-3 0-23,-1-6 40,-2-6-14,-2-5 22,0-1-32,-2-7-14,-9 4-31</inkml:trace>
  <inkml:trace contextRef="#ctx0" brushRef="#br0" timeOffset="49423">9347 94 160,'144'34'85,"-144"-34"-60,0 0-2,0 0-20,0 0 10,0 0-6,2 0-7,1 3 43,-3 8 8,3 1 2,-1 1-22,0 3 16,-2 1-37,0-2 16,0 0-25,0-1 10,0-4-10,0-5-2,0 0-1,0-3 2,0-2-1,0 0 2,0 0-4,0 0 4,0-11-2,0-7-41,4-4 24,3-15-19,-1 5-83,-2 6-80</inkml:trace>
  <inkml:trace contextRef="#ctx0" brushRef="#br0" timeOffset="49828">9596 90 46,'0'0'101,"0"0"-26,0 0-24,0 0-2,0 0-13,0 0-14,0 0 2,18 111-22,-13-100 21,-1-4-22,1-3 7,-1-4-6,-2 0 27,5 0-21,-1 0-8,4-8 0,-2-3-39,1-2-7,0 0-6,-4 6 15,-1 3-17,0 4 47,-4 0 0,0 10 7,0 17 89,0 5-34,0 5 1,-6 24-48,-1-9-8,0-8-104</inkml:trace>
  <inkml:trace contextRef="#ctx0" brushRef="#br0" timeOffset="69251">6051 525 113,'0'0'128,"0"0"-53,0 0-24,0 0 25,0 0-34,0 0 23,-2-21-39,-4 17 10,2 2-10,0 0-12,1 2 12,1 0-13,0 0 23,0 0-30,0 8-6,2 18-25,0 13 19,0 9 6,0 9 0,0 7 0,0 0-35,0 0-14,0-3-26,0-4 33,0 9-49,0-12-28,0-10-54</inkml:trace>
  <inkml:trace contextRef="#ctx0" brushRef="#br0" timeOffset="69671">6001 634 129,'0'0'176,"0"0"-119,0 0-32,0 0 9,0 0 49,0 0-11,40 130-25,-26-80 24,-3 4-20,1 3 2,-4 3-40,-4 1-13,-1-3-17,-1-6-25,-2 0-36,2-16-68,0-11-56</inkml:trace>
  <inkml:trace contextRef="#ctx0" brushRef="#br0" timeOffset="70918">3159 558 77,'0'0'111,"0"0"-26,0 0 1,0 0 18,0 0-66,0 0 17,0 0-18,-12-13 1,10 13-2,-1 0-23,-1 0 4,0 13-17,-3 10 18,1 12-17,-4 13 3,-1 12 6,1 26-10,-2 29 0,-1-4-9,3-11-10,4-12-47,4-20-31,0 0-12,2 0-7,0-4-8,0-20 35</inkml:trace>
  <inkml:trace contextRef="#ctx0" brushRef="#br0" timeOffset="140453">3196 594 61,'0'0'171,"0"0"-90,0 0-55,0 0 28,0 0-8,0 0 16,0 0-23,0-3 14,-2 3-15,2 0 2,-2 0 5,2 0-21,0 0-1,0 0-21,-2 0-4,0 3-4,-1 15 5,-1 8 2,-1 8-2,3 8 1,-5 8 0,3 10-6,-3 6 11,-2 10-12,2 0-40,-3 18-6,1-20-78,1-15-96</inkml:trace>
  <inkml:trace contextRef="#ctx0" brushRef="#br0" timeOffset="140902">3138 688 62,'0'0'156,"0"0"-71,0 0-47,0 0-1,0 0-11,0 0 16,0 0-12,-13 108 18,13-62-15,0 13 0,0 7-23,0 7-4,0 3-6,0 0-11,0-8-37,0-10-47,0-15 40,0-8 4,0-15 18,2-10-65</inkml:trace>
  <inkml:trace contextRef="#ctx0" brushRef="#br0" timeOffset="141205">3069 1281 98,'0'0'155,"0"0"-93,0 0-48,0 0 21,0 0-22,0 0 0,0 0-6,-4 48 4,10-37-11,3-1 7,-1 1-7,0 2-19,1 3-1,-3-2-47,2-2-38</inkml:trace>
  <inkml:trace contextRef="#ctx0" brushRef="#br0" timeOffset="141468">3130 1446 16,'0'0'81,"0"0"-28,0 0-20,0 0 2,0 0-19,0 0-7,0 0-7,48 10 11,-32-8 15,2 0-17,2 0 15,2 2-13,3 0 9,2 2-21,2 2 12,-1-2-13,1 2 0,0 2-1,-2-4 2,4 0 3,0-2-3,2-2-2,6-2 2,1 0-5,2 0 10,-1 0-6,-2 0 0,-1 0-1,-5 0 1,1 0-46,-3 0-15,2 0 15,4 0 46,0-2-20,5 0-3,4-2-10,0 2 23,3 2 10,18 0 0,-13 0-14</inkml:trace>
  <inkml:trace contextRef="#ctx0" brushRef="#br0" timeOffset="142194">4747 1512 90,'0'0'88,"0"0"-52,0 0 13,0 0-35,0 0 6,118-6-12,-73 2 91,1 0-57,8-2-20,2 2-21,2 0 6,-3 2 15,-4 0-12,-1 2 0,-6 0-1,-6 0-8,-2 0 6,-8 0-14,-1 0 2,-2 0 5,-3 0 5,1-4-4,-4 0-2,2-2 2,-4 2 0,1 0 6,0 0-7,-5 2 1,0 2 14,1-2-14,-1 2-1,1 0 9,1 0 17,-1 0-20,1 0 2,-1 0-6,-1 0-1,-2 2-2,-4-2 6,0 0-7,-5 0 2,0 0 0,0 0-1,-2 0 2,0 0 16,2 0-11,-2 0 13,2 0-19,3 0 0,2 0 0,0 0 0,1 0 1,-1 0 0,2 0-2,-2 0 11,-1 0-20,1 0 20,-1 0-16,4 0 13,-1 0-8,1 0 1,2 0-1,-1 0 1,-3 0-10,2 0 10,-6 0-68,1 0 5,-5 0 8,2-2 55,-2 2-8,2 0-3,2-2-42,4 2 13,0-2 31,5 0 3,3-2-7,-5 2-63,0 2-22</inkml:trace>
  <inkml:trace contextRef="#ctx0" brushRef="#br0" timeOffset="143418">5887 368 78,'0'0'68,"0"0"-19,0 0 14,0 0 24,0 0-28,0 0 20,0 0-19,0-10 16,0 10-28,0 0-8,0 0-12,0 0-20,0 0-8,0 0 2,0 6-8,0 8 12,6 8-6,-2 8 1,0 10-1,-4 12 1,0 16-1,0 6 0,0 10-36,0 2-49,0-3-96,0-7 70,0-9 55,0-9 46,5 2-3,1-16-37,-4-10-64</inkml:trace>
  <inkml:trace contextRef="#ctx0" brushRef="#br0" timeOffset="144936">3250 500 133,'0'0'130,"0"0"-47,0 0 7,0 0-12,0 0-48,0 0 8,0 0-36,-7 0 30,7 0-25,0 0 16,0 0-6,0 0-11,0 0 3,0 0-3,13 0-9,8 0 11,6 0-9,1 0 2,6 0-1,2 0 0,1 0 1,1 0 0,2 0-1,-2 0 0,0 0 8,0-2-16,-3 0 14,4-2-14,-4 2 3,3-2 5,-1 0 0,6 0-2,-1 0 2,2 2 0,2 2-6,0 0 18,1 0-24,-5 0-9,-1 0 2,-3 0-13,-7 0 18,-4 0-8,-4 0 8,0-2 14,-3 2-23,0-2 22,0 0-17,0 0 11,0 0-13,2 0 13,1-2-5,2 0 12,-2 2 0,4-2-10,0 0 2,0 2-31,-4 2 13,-2-2-18,2 2 16,-1-2-9,-1 0 15,0 0-5,0-2 1,-3 2 19,-1 0 4,1 0-6,0 0 18,-2 2-11,1-2 4,-1 2-3,4-2 2,0-2 0,2 2-1,1-2 0,1 0-1,0 2 1,1 0-9,-2 0 16,-2 0-8,2 2 2,-3 0-1,0-2 0,2 2 0,-1 0 0,1-2 1,0 0-2,2-2-7,1 0 2,-2 2-14,-4 0 13,-1 0-4,0 0 11,-5 2 0,0 0 1,-1 0 5,1 0-5,1 0-2,-1 0 10,2 0-10,1 0 2,2-4-1,-3 2 1,2 0-1,-4 2 0,-3 0 0,0 0 10,-1 0-8,-1 0 24,2 0-19,1 0 13,-1 0-11,2 0 2,-3 0 1,2 0 4,-2 2 5,0-2-20,-1 0 16,-1 0 3,2 0 19,-2 0-30,2 0 5,-3 0-13,1 0-1,-2 0 9,1 0-3,3 0 10,1 0-14,-2 0 18,1 0-19,2 0 11,0 0-11,2 0 14,-1 0-12,-1 0-3,0 0 5,0 0-4,-2 0-2,2 0 1,-2 0-1,0 0-23,0 2 23,-1 0-12,2-2 12,1 0 0,-3 0-4,2 0 3,1 0 4,-3 0-13,2 0 22,-1 0-14,-1 0 10,-4 0-6,2 2-1,-4-2 0,0 2 0,0-2 0,-2 0-1,0 0 2,2 0-2,-2 0 7,0 0-8,0 0 2,0 0 0,0 0-71,0 0-242</inkml:trace>
  <inkml:trace contextRef="#ctx0" brushRef="#br0" timeOffset="319112">3261 563 33,'0'0'106,"0"0"-83,0-1 13,0-2-12,-2 2-8,-1-2 13,3 2-12,-2-4 34,0 4-31,0-2 22,0 2-29,0-3 23,2 4-17,0 0 1,0 0-11,0 0-9,-3 0 6,3 0-5,0 0-2,0 0-1,-3 0-5,3 0 13,-2 0-13,0 14 10,2 1-3,-2 4 0,0 5 0,0 4-1,-3 2 12,-1 4-12,-1 4 9,2 2-6,-2 0 4,1 0-7,2 5 1,-1 0 0,-2 3-1,3 0 2,-5 4-8,3-4-5,-3-2-12,1-4-37,2-4 28,4-7 0,2-4 26,0-4-1,0-2 8,0-5 0,0-3-16,0-2 10,0-1-56,0-4 0,0-4-78</inkml:trace>
  <inkml:trace contextRef="#ctx0" brushRef="#br0" timeOffset="319772">3134 830 28,'0'0'80,"0"0"11,0 0-37,0 0 6,0 115-24,0-75 13,0 4-8,0 3-11,0 1-5,0-2-25,0-2 17,0-4-15,-2-5-4,2-5 8,0-6-12,0-6 7,0-1-2,0-8 0,0 0-20,0-5-5,0 0-45,0-4-11,0 0-31,-2 0-84</inkml:trace>
  <inkml:trace contextRef="#ctx0" brushRef="#br0" timeOffset="321501">3428 736 35,'0'0'62,"0"0"-12,0 0 14,0 0-27,0 0 27,0 0-25,0 0-2,0 0-15,0 0 11,0 0-8,-3 0-2,1 0 4,-2 0-27,-1 0 4,3 0 5,0 0 10,2 0-19,0 0 23,0 0-23,0 0 0,0-2-1,0 2-35,0 0 27,11 0-5,7 0 4,7 0 5,15-2-5,-7 0-79,-6 0-162</inkml:trace>
  <inkml:trace contextRef="#ctx0" brushRef="#br0" timeOffset="321937">3428 736 205,'-85'90'107,"92"-90"-70,2 0-36,4 0 15,0 0-4,6 0-12,-2 0 0,1 0 0,-1 0-6,2 0-52,-5 0-34,-6 0-109</inkml:trace>
  <inkml:trace contextRef="#ctx0" brushRef="#br0" timeOffset="322430">3381 876 72,'-18'63'101,"36"-63"-66,7 0 4,0 0-26,0 0-2,8-4-11,-10 0-16,-4-2-186</inkml:trace>
  <inkml:trace contextRef="#ctx0" brushRef="#br0" timeOffset="322679">3425 975 85,'0'0'107,"0"0"-85,0 0-9,0 0-12,0 0-1,114 0-12,-93 0-67</inkml:trace>
  <inkml:trace contextRef="#ctx0" brushRef="#br0" timeOffset="328005">3368 949 58,'-72'141'66,"88"-141"-47,4 0-16,2 0 4,1 0-7,-1 0 2,-2 0-10,-6 0-10</inkml:trace>
  <inkml:trace contextRef="#ctx0" brushRef="#br0" timeOffset="576099">1622 1361 166,'0'0'146,"0"0"-73,0 0 10,0 0-34,0 0 0,0 0-42,-6-1 26,6-1 0,0 2 15,0 0-6,0 0-16,0 0 4,0 0-17,0 0-4,0 0 2,0 0-21,0-3 17,0 3-14,0 0-6,0 0-16,0 0 6,13 0 15,5 0 2,5 0 12,2 0-15,4 0 25,5 0-28,2 0 14,4 3-2,4-1 0,6-2-10,1 0 9,6 0-18,3 0 18,5 0 2,0 0-9,2 0 0,-2-6 8,-5 2-10,1-3 10,-5 4 0,-5-1 1,-2 0-2,-5 0-7,-1 1 7,-3-1 2,-5 2-2,3 1 2,-3-2-1,2 2 0,1-2 1,-1 3-1,1-1 2,1 1-2,-4 0 4,1-3-14,1 3 20,-4-2-12,1 0 2,-5 2 0,-4-2-2,-3 2 2,-7 0-1,-1 0 4,-5 0-9,-1-1 15,2 1-18,-4 0 18,3-3-10,-5 3 1,1-1-1,-1 1 1,-1-3 0,2 3 0,-1-1 1,2-2-2,-1-1-13,1 2-4,2 0 2,-4 0 16,0 1-1,0-2 1,-4 3 0,0-1 6,0-2-6,0 1 0,0 0 18,-2-3-17,-4 2 25,-4-2-18,2-1 0,-1 0-8,0 2 2,-5-2-8,-1 0 15,-1 0-14,-3 0 15,1 0-6,-1 2-3,4 0 0,1 0-1,6 0 7,1 2 7,3 2-13,2 0-2,2 0 12,0 0-21,0 0 11,0 0-2,0 0-4,4 0-1,11 4 5,6 2 2,1 2-1,3-2 7,-1-2-14,2 2 10,-3-2-4,-3 0 2,-2 2-1,-2-2 0,-6 0-1,-1 0 0,-5-2 1,-4 0-1,0 0 9,0 1 17,0 2 4,0 5 5,-10 1-16,-5 1 3,-4 2-9,3-1-11,5-5 8,3 0-8,6-1-2,2-3-15,0 0-53,10-4-218</inkml:trace>
  <inkml:trace contextRef="#ctx0" brushRef="#br0" timeOffset="582068">232 1080 209,'0'0'162,"0"0"-60,0 0-28,0 0-11,0 0-24,0 0-23,-16-28 12,10 24-2,1-1 26,-1 4-35,-1-1 16,-2 2-23,0 0 13,-4 0-21,-1 0-1,-1 2-1,1 12-4,3 2-4,2 6 8,2 4-7,3 6 0,0 2 6,4 4-4,0 0 5,0 3 0,0-1 3,0 0-6,0-5-4,0-3-13,0-6-41,0-8-8,0-6-81,0-8-29,0-4-130</inkml:trace>
  <inkml:trace contextRef="#ctx0" brushRef="#br0" timeOffset="582436">0 1346 307,'0'0'129,"0"0"-74,0 0-25,0 0 6,0 0-23,0 0-10,0 0 3,70-39-6,-49 35 0,2 1-5,2 0-48,-6 3-91,-3-1-97</inkml:trace>
  <inkml:trace contextRef="#ctx0" brushRef="#br0" timeOffset="582630">210 1260 126,'0'0'151,"0"0"-95,0 0-31,0 0-12,0 0 11,0 0-13,0 0 13,0 86-23,0-77 11,2-3-3,2-2-8,3-1 8,0-3 10,-1 0 27,3 0-34,3-8 15,-1-5-17,-1-2 6,2-2-15,-3 2 0,-3-2-1,-1 3-58,-5 1-30,0 7-71</inkml:trace>
  <inkml:trace contextRef="#ctx0" brushRef="#br0" timeOffset="582985">210 1260 178,'160'-12'101,"-158"12"-52,0 2 0,-2 8 55,3 5-51,-3-1-21,2 2-12,-2 0-6,0-1-3,0-4-10,0 0 0,0-5 0,0-5-2,0-1 2,0 0-2,0 0 1,0 0-29,5-5-9,-1-8-2,2-1 27,1-4 7,5 3-4,-2 0 0,1 1 10,3 5-12,-3 3 12,1 4 0,-4 2-1,-1 0 1,-1 8 0,-1 8 13,-2 2-13,-1 0 26,0 0-26,0-3-9,0-2-63,3-8-107</inkml:trace>
  <inkml:trace contextRef="#ctx0" brushRef="#br0" timeOffset="583366">648 1234 257,'0'0'133,"0"0"-64,0 0 2,0 0-19,0 0-19,0 0-32,0 0 9,0 0-4,-60 30-7,54-9 8,3-3-8,3 3 1,0-5-1,0-2 1,3-3-13,8-4-11,2-3-58,10-4-22,-8 0 37,1 0-49</inkml:trace>
  <inkml:trace contextRef="#ctx0" brushRef="#br0" timeOffset="583615">648 1234 152,'70'63'181,"-70"-63"-103,0 3-36,0 8-30,-2 3 10,-1 1-21,3-1-2,0 1-5,0-5-73,0-2-106</inkml:trace>
  <inkml:trace contextRef="#ctx0" brushRef="#br0" timeOffset="583792">762 1236 32,'0'0'98,"0"0"-82,0 0-16,0 0-5,0 0 5,0 0 0,0 0 1,13 24 16,-13-10-17,0-5 31,0 4-30,0-6 29,0 1-14,0 0 23,0-3-13,0-1 9,0-3-12,0-1-13,0 0 0,0 0-7,0 0 6,3 0-9,2 0 16,1-1-15,0-9 7,-1-3-7,-1 4 1,4-2-2,-4 1 6,0 4-15,0 1 16,3 3-17,-1 2 0,2 0 9,1 0-5,-3 12 5,0-3-7,0 4-1,-2-4 9,-2 0 0,-2-5-1,2-1 8,-2 0 5,0-3 5,0 0 19,0 0-10,0 0-13,0 0-3,3 0-10,-3 0-8,2 0-30,0-5 37,0 5 0,2 0-8,4 0 9,-2 0-1,3 0 1,-1 10 0,6 3 0,-3-4-46,-2-2-150</inkml:trace>
  <inkml:trace contextRef="#ctx0" brushRef="#br0" timeOffset="584402">1174 1300 101,'0'0'232,"0"0"-115,0 0-81,0 0 13,0 0-7,0 0-13,0 0-6,-22-36-4,13 32 20,0 3-25,1 1 1,1 0-4,0 0-19,0 10 15,1 6-8,3 4 1,3 3-1,0-5-6,0 0 14,0-6-19,9-2 11,3-6-6,-1-4-60,2 0 60,-2 0-6,0-8 13,-2-6-1,0-3 2,0-1 4,-5 0 1,1-1-5,-3-2 8,0 0-3,0 1-5,-2 0 5,0 4-6,0 4 0,0 6 0,0 4 1,0 2-8,0 0 3,-2 12 4,-2 8-12,-1 6 12,5 2 0,0 4 1,0-7 0,0 0 0,7-7 10,7-3-11,-3-7 19,5-1-18,-1-5 20,1-2-19,1 0-2,-1-10-29,-1-8-40,-3-4-45,-10-10-26,-2 5 9</inkml:trace>
  <inkml:trace contextRef="#ctx0" brushRef="#br0" timeOffset="584920">1174 1300 103,'141'-60'124,"-141"76"-88,0 3-22,0 2-13,0 2 0,4-5-1,5-4-64</inkml:trace>
  <inkml:trace contextRef="#ctx0" brushRef="#br0" timeOffset="585365">486 1508 136,'0'0'196,"0"0"-76,0 0-12,0 0-37,0 0-5,0 0-54,0 0 12,0 0 4,11 44 0,-4-20-7,0 4-21,-1 1 4,0-3 3,-3-2-14,2-6-52,-3-4 7,-2-7-49,0-6 14,0-1-48,0 0-90</inkml:trace>
  <inkml:trace contextRef="#ctx0" brushRef="#br0" timeOffset="585613">423 1578 201,'0'0'197,"0"0"-126,0 0-18,0 0-14,0 0-8,0 0-23,0 0-7,63-32 6,-36 24-5,2 2-4,2 2-1,-6 2 2,-4 2-80,-5 0-68,-11 0-126</inkml:trace>
  <inkml:trace contextRef="#ctx0" brushRef="#br0" timeOffset="585844">399 1695 10,'0'0'107,"0"0"-15,0 0 8,0 0-50,0 0-9,0 0-17,0 0-14,120 5-5,-91-5 2,9-10-14,-7 1-57,-8 4-102</inkml:trace>
  <inkml:trace contextRef="#ctx0" brushRef="#br0" timeOffset="586041">662 1590 163,'0'0'120,"0"0"-75,0 0-32,0 0 67,0 0-48,0 0 13,0 0-22,13 100 17,-11-85-31,-2-2 0,0-5-9,0-3 7,2-5-16,1 0 9,2 0-21,1-8-54,1-7 60,1-6-2,4-1 17,-1 0 0,2-1-6,1 5 5,-3 6 2,0 2-7,0 8 12,-2 2-15,0 0 18,0 10 20,-3 8-7,1 2 1,-3 1-5,2-3-17,-4 0-1,0-6-11,4-3-53,-1-5-68,-1-4-114</inkml:trace>
  <inkml:trace contextRef="#ctx0" brushRef="#br0" timeOffset="586430">898 1540 214,'0'0'164,"0"0"-105,0 0 32,0 0-53,0 0 2,0 0-27,22 111-1,-18-93-12,1 0 0,0-4-20,-5-2-48,0-2-27,0-6-208</inkml:trace>
  <inkml:trace contextRef="#ctx0" brushRef="#br0" timeOffset="586633">862 1639 127,'0'0'95,"0"0"-24,0 0 4,0 0-39,0 0-10,0 0-26,0 0 15,125-27-13,-107 21 13,-5-2-14,-1 0 5,-4 0 1,-3 2-7,-3 0 0,-2 0 9,0 2 7,0 0-15,0 2 36,0 2-14,0 0-6,0 0-17,0 14 0,2 6 6,6 2-6,0 4 1,1-5 8,-1-2 8,0-5-17,-4-4 4,-2-6-3,0-3-1,-2-1 1,0 0 1,0 0-2,0-4-9,0-10-13,0-4 2,0-1 14,0-5-21,0 2 12,0 2 2,0 2 13,0 6 0,7 2 1,2 6-11,2 4 20,4 0-20,4 0 8,3 0 1,-5 0-120,-3 4-49</inkml:trace>
  <inkml:trace contextRef="#ctx0" brushRef="#br0" timeOffset="587061">1228 1550 108,'0'0'189,"0"0"-89,0 0 5,0 0-27,0 0-26,0 0-22,0 0-29,0 24 33,0-10-13,0 0 8,0 0-22,0-4 12,0 1-19,0-5 13,0-2-11,0-1 0,0-3-2,0 0 3,0 0-10,0-7-6,0-7 12,0-5-15,0 1 15,6-2-4,4 0-20,-2 4 11,3 2-28,7 8-23,-5 4-55,-1 2-22</inkml:trace>
  <inkml:trace contextRef="#ctx0" brushRef="#br0" timeOffset="587429">1228 1550 183,'111'20'158,"-111"-20"-102,0 0-49,0 0 20,0 0-25,0 0 8,0 0-8,3 2 57,-3 6 23,0 2-16,2 2-22,0 2-34,2 1 3,1-5-5,-1-1-15,-1-4 17,1-1-9,1-4 0,-3 0-1,2 0 7,3 0-6,-1-4-1,4-10 11,-2-3-24,1-1 13,1 0-1,-2 0-36,-1 4-13,1-2-45,-2 6-37,-2 6-49</inkml:trace>
  <inkml:trace contextRef="#ctx0" brushRef="#br0" timeOffset="587737">1508 1554 218,'0'0'188,"0"0"-98,0 0-42,0 0 46,0 0-49,0 0-28,0 0-8,29 125-7,-24-96-2,-3-1 13,1-5-26,-1-2 7,0-9-79,-2-5-10,0-2 5,0-5 20,0 0-28,0-6-86</inkml:trace>
  <inkml:trace contextRef="#ctx0" brushRef="#br0" timeOffset="587916">1531 1668 68,'0'0'53,"0"0"-17,0 0 22,0 0 1,-9-110 2,9 96-5,2 2-4,7 6-29,5 2 15,-1 2-27,0 2 8,3 0-12,-1 0 3,-3 4 13,-4 4-11,-1 0 41,-7 2-35,0 2 19,0-2-35,-2 2 29,-11-2-30,-1 0-1,1 0-9,-1 0-55,3-1-83,5-6-202</inkml:trace>
  <inkml:trace contextRef="#ctx0" brushRef="#br0" timeOffset="588224">1734 1538 234,'0'0'208,"0"0"-109,0 0-28,0 0-8,0 0-51,0 0-3,0 0 4,-45 52-10,34-30-3,5-1 0,4 0 0,2-7-10,0-5-10,0-5-67,10-4 18,11 0-32,-4-2-36</inkml:trace>
  <inkml:trace contextRef="#ctx0" brushRef="#br0" timeOffset="588454">1734 1538 337,'96'22'138,"-96"-22"-71,-5 10-33,-2 4 14,0 0-41,3 0 15,2 0-12,0-1-20,2-2 10,0-6-7,0-1-32,0-4-67,0 0-24,0 0-100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0:14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62 161 90,'0'0'163,"0"0"-80,0 0-28,0 0-35,0 0 8,0-2-14,0 2 31,0 0-45,0 0 30,0 0-10,0 0 29,0 0 2,0 0-11,-2 0 12,2 0-26,0 0 10,0 0-34,0 0 18,0 0-19,0 0 22,0-2-22,0 2 6,0 0 4,0 0-9,0 0 12,0 0-12,0 0-4,0 0 11,0 0-19,0 0 4,0-2 6,0 2-16,0 0 1,4 0 14,8 0 2,1 0-5,3 0 13,-1 0-12,3 0 14,-1 0-18,4 0 7,-1 0 0,2 0 2,0 0-2,3 0 0,0 0 11,-4 0-20,2 0 20,-1 0-15,-1 0 5,-2 0-1,-1 0 0,0 0 0,2 0 0,-2 0 7,0 0-17,0 0 20,1 0-21,4 0 22,-1 0-15,1 0 5,-2 0-1,2 0 0,2 0 1,-3 0-2,0 0 5,5 0-15,0 0 22,2-2-18,2 2 14,0 0-6,0 0-1,3 0 0,-3 0-2,-2 0 4,2 0-11,-2 0 21,0-2-20,0 2 17,-2 0-15,-2-2 7,-4 0-1,2 0 1,-5 2-1,-1-2 0,1 2 4,-5 0-14,3 0 20,-5 0-17,0 0 17,1 0-13,-1 0 3,1 0 0,2 0-1,5-2-1,2 2-7,4-2 18,4 0-19,0-2 21,0 2-21,2 0 19,-2 2-10,-2-2 1,-1 2 0,-2 0 0,0-2 3,1 2-15,0-2 24,0 2-24,-2-2 29,4 2-28,0-2 11,2 0 0,0 0 6,4 0-5,1 0-2,1-2 8,1 2-20,-3 2 26,3-2-22,-4 2 16,-3 0-7,-3 0 0,-4 0 0,-4 0-3,-3 0 6,-1 0-9,-3 0 18,0 0-18,3 0 13,1 0-13,8-2 6,1-2 0,5 0 5,5 0-3,-1-2-4,2 2 9,1 0-15,-3 0 16,4 2-13,-6-2 6,0 2-1,-7 2 1,-2 0-1,-1 0 0,-6 0 3,1 0-9,-3 0 19,1 0-26,3-2 25,3 0-21,5 0 12,6-2-3,3 0 0,-1-2 0,0 2 1,1 0 12,-7 0-23,-5 0 20,-7 2-15,-6 2 16,-4 0-15,-3 0 4,0 0 0,-2 0 17,0 0 5,0 0 23,0 0-45,0-2 6,3 2 3,-1 0-18,2-2 12,3 2-4,-1 0 1,-1 0 0,0 0-1,-3 0 2,0 0-9,-2 0 18,0 0-12,0 0 14,0 0-14,0 0 2,0 0 0,0 0 0,0 0-9,0 0 8,0 0-11,0 0 6,0 0-46,0 0-3,0 0-42,0 4-2,-4 4-188</inkml:trace>
  <inkml:trace contextRef="#ctx0" brushRef="#br0" timeOffset="2559">140 165 3,'0'0'65,"0"0"-32,0 0 5,0 0-9,0 0 11,0 0 15,0 0 7,0 0 16,0 0-31,0 0 28,0 0-43,0 0 16,0 0-30,0 0 13,0 0-8,0 0-6,0 0 5,0 0-21,0 0 19,0 0-20,0 0 6,0 0 7,0 0-19,0 0 6,0 0 0,0 8 1,-2 8 0,-2 5-1,2 5 9,-4 6-14,4 7 14,-2 1-9,0 2 1,1 4-1,1 0 1,0 2 0,0 0-1,2 1 10,0 1-17,-2-1 14,2 1-12,-2 0 16,-4 2-9,2-2-2,-2 2 0,1-3 0,1-3 0,2 1-1,2-5 7,0 0-16,0-2 20,0 0-13,0 0 12,0-4-15,2-1 7,0 0-1,0-3 3,-2 0 5,0 2-15,0 0 20,0 2-8,0 0-4,0 2 14,0 0-15,-2 3 7,2-1-7,-2 3 1,2 1-2,-2 0 6,2 0-13,-2-4 16,-1-2-16,1-2 19,2-2-21,0 0 11,0 0-1,0 3 0,0-1 2,0 0-8,0 1 19,0 1-23,0 2 23,0 0-25,2 0 24,1 0-12,1 0 0,-2 2-1,-2-2-5,2-2 12,-2-2-12,0-2 13,0-4-8,0-4 2,0-4-1,0 0 0,0 1 0,0-2 0,0 3 0,0 4-1,0 0 8,-2 4-19,0 2 24,0 2-21,-3 0 18,3 2-10,-1 0 1,1-2-2,2-2 1,-2-2 2,0 0-7,0-4 16,2 3-17,-3-3 15,3 1-9,0 1 1,-2 2 0,0 2 0,0 2 0,-2 4-1,-1 4 4,3 3-13,-3 3 20,1 3-18,1-3 15,1-2-14,2-2 8,0-8-1,0-2 0,0-6 1,0-2-5,0-2 12,0-1-16,0 1 18,0 3-17,0 3 14,0 2-7,0 4 0,0 4 0,0 6 0,0 8 1,0-2-11,0 5 23,-4 2-18,0-5 6,1-2-1,1-8 0,0 0 1,0-6-1,-1 1 0,1-1-8,2 5 18,0-1-20,0 2 23,0 4-22,0 4 10,0 2-1,2 3 0,1 0 1,-1 3-2,2-2 7,-1-4-9,-1-2 15,-2-10-21,2-3 18,-2-1-18,0-8 11,2 0-2,-2-1 0,0-1 1,0 2-2,0-4 11,2 4-16,0 2 16,1 2-4,-1-1-6,0 1 13,3 0-1,-1-4-6,1 0-6,-1-1 7,0-3-13,3-2 18,-3 0-14,1-4 11,2-2 7,-3 4-16,-2 0 1,3 2 6,-1 1 2,-2 0 1,-2 4 0,2 1-3,-2 4-6,0-3 17,0 1-17,0-2 16,0 0-17,0-2 2,0 0 16,0 2-16,0-5 28,-4 5-28,-2-5 8,1 4-2,1-5 9,-3 2-16,5-6 17,-3 1-17,3-5 0,2 0 5,-2 0 0,0 0-5,-3 4 14,3 0-23,-2 0 20,2 0-12,-1 0 6,1 1-6,2-1 7,0-3-6,0 4 8,0-5-9,0 4 20,0-4-11,0 4-3,0-4 0,0-1-1,0-3-4,0 0-1,0-4 0,0 2 6,0 2-13,2 4 20,1-2-23,-1-2 23,0 4-23,0 4 18,-2 0-8,2 1 0,-2 0 2,0-1-11,0 1 24,0-9-28,0-2 27,0 2-23,0-6 15,0-6-6,0 2 0,0-4-1,0 0 1,0 0-24,0 0 23,0 0-55,0 0-1,7-10-106,-1-8-90,2-4-249</inkml:trace>
  <inkml:trace contextRef="#ctx0" brushRef="#br0" timeOffset="12440">3116-4 101,'0'0'97,"0"0"-57,0 0-2,0 0-18,0 0-8,0 0-12,0-3 0,0 3 5,0 0-4,0 0 22,0-2-3,0 2 40,0 0-3,0 0 15,0 0-28,0 0-2,0-2-1,0 2-19,0 0 8,0 0-28,0 0-1,0 0 8,0 0-18,-3 10 11,1 5-8,-2 8 6,2-1 0,2 2 0,-3 0 1,1 2-7,0 0 21,0 2-28,0 5 24,-2-3-17,1 2 6,0-1 0,3-1 0,-2-2 0,2-2 0,0 0 9,0 2-12,0 0 11,0 2-8,0 0 6,0 4 5,0 0-11,0-1 0,0-1-1,0 1 13,0-4-21,0 0 21,0-3-18,0 0 17,0 0-12,0 2 1,0-2 0,0 0 0,0 0 0,0 2 3,0 1 4,0 0-14,0 1 20,0-1-22,0 3 18,0-1-8,0 1-1,0 0 0,0-2 0,0 0 6,0 0-14,0-4 17,0 2-18,0-1 21,2 1-25,1-1 19,0 1-6,-1-1 0,0 2 0,2 1 0,0 2 7,1 0-20,-1 0 26,1 0-25,0-2 20,-1-2-14,0 1 6,1-3 0,-3 0 0,2 2 6,-2 1-14,4-1 21,-4 0-26,0 0 19,0 0-7,-2 2 1,0 2 0,0 2 1,0 0 0,0 5-1,0 2 0,0-1-6,0 2 19,0 2-21,0-2 18,0 0-19,0 0 9,0 0 0,0 0 1,0-2-1,0 0 0,0-2 5,0-2-19,0 2 27,0-2-23,0 0 20,0 2-10,0-1 0,0-1-7,-2 1 6,0 3 2,-4 2-11,0 4 21,-3 0-22,3 4 18,-4-2-17,2 1 8,-1 1 2,0-2 5,2 0-4,3-1-2,-1-5-15,1 0 16,4-2-19,0-2 10,0-2 15,0 3-7,0-3 1,0 1 0,0 3 0,0 0 0,2 2-11,2 0 24,3 0-28,-3-2 27,2-1-22,-4-3 18,0 0-8,0 0 0,-2 1 1,2-7-2,-2 2 2,2-2-8,0 0 17,3 0-6,-1 2-2,1 0 4,-2 2-5,1 5 18,-4 3 5,0 3-11,0 3 16,0 2-28,0-4 15,0 2-7,0-4 0,0 1-8,0-1 7,4-4-8,3 1 1,-3-1 10,2 0-10,2 0 15,-4 2-15,3 2 32,-3 2-20,0 7 16,-2 1-28,4 5 10,-4-3 1,0 2-11,0-4-2,-2-4 14,0-4-23,2-3 26,-2-3-13,0-1-2,3-5 8,-3 2-9,2-6 1,-2 4 8,0 4-2,2 2 8,-2 2-15,0 11 10,0-3 1,0 5-9,0-3-1,0 2-1,0-10 2,0 0 5,0-3-11,0-5 12,0-4-2,0 0 1,0 3 11,0 1-18,0 0 19,0 0-18,0 4 6,0 4 5,0 1-11,0-1 1,0 2 6,0 2-13,0-3 16,0-5-17,0-2 7,2 0-1,-2-6 9,0 4-9,0-4 17,0 7-15,0 1 17,0 0-19,-2 3 39,-5 5-31,1-8 13,-2 4-14,4-8-6,2 5-2,2-10 9,-2 1-15,2-1 19,-2-5-21,2-4 23,0-4-15,0-4 1,0 1 0,0-7 0,0-2 0,0 2-2,0-4 9,0 0-19,0 2 24,0 2-24,0 2 21,0 2-11,0-2 2,0 2 0,0 2 0,0-4-4,2 6-2,0-6 12,0 4-12,0 2 14,0-2-14,-2-4 12,3-2-7,-3-3 1,0-5-57,3 0-18,-3 0-25,0-5-1,0-9-99,-6-4-541</inkml:trace>
  <inkml:trace contextRef="#ctx0" brushRef="#br0" timeOffset="15444">38 7712 71,'0'0'138,"0"0"-64,0 0-9,0 0-16,0 0 14,0 0-34,0 0 9,-3 0-37,3 0 31,0 0-16,0 0-2,0 0 4,0 0-11,0 0 7,0 0-13,0 0 18,0 0-18,0 0 16,0 0-16,0 4-1,0-4 1,0 4 6,10 0-2,3 2 2,5-6 0,3 4-5,6-4 0,2 0 6,5 0-9,2 0 1,0 0 0,3 0-1,3 0 2,3 0-1,0 0 7,0 4-12,-1-4 12,3 4 3,-1-4-9,4 0 12,-2 0-13,-1 0 0,0 0 3,-2 0-1,-1 0-4,-3 0 7,-1 0-17,-5 0 24,1 0-14,-3 0 2,-2 0 0,2 0-1,-1 0 2,2 0-2,-3 0 8,2 0-16,1 0 18,-3 0-16,0 0 14,-2 0-7,0 0 0,0 0-1,-1 0-1,1 0 4,2 0-15,-2 0 26,-1 0-22,2 0 11,-1 0-3,-3 0 2,3 0 4,-2 0 6,2 0-10,2 0 6,1 0-1,-1 0-7,0 0 15,5 0-21,-3 0 14,2 0-5,3 0-1,-2 0-1,0 0 12,-1 0-11,1 0 6,-5 0 4,2 0-11,-1 0 9,-1 0-11,2 0 2,-4 0 0,2 0 2,-4 0-2,0 0 0,-2 0 7,0 0-14,-6 0 16,4 0-17,-3 0 16,-1 0-8,2 0 0,-3 0 2,1 0 8,-3 0-9,2-4 3,0 4 5,-3 0-10,3-4 11,1 4-10,-4 0 1,1 0-1,-1 0 0,1 0 1,-1 0-2,-2 0 11,1 0-17,-1 0 16,-1 4 1,-2-4-9,-1 4 9,3 0-10,1-2 1,-3 2 14,4-4-14,-1 4 25,3 0-19,5-4 33,-2 6-39,4-6 31,-3 5-25,0-5 12,-2 0-6,-5 0-11,-4 0 1,-2 0 5,-3 0-16,-2 0 16,0 0-12,3 0 17,-3 0-19,0 0 6,0 0 0,-2 0 0,2 0 0,-2 0 0,0 0 9,4 0-21,-2 0 24,0 0-18,2 4 13,0-4-10,1 0 3,-1 4 0,0-4-1,-1 0 7,0 0-11,-3 0 11,0 0-12,0 0-8,0 0-9,0 0-67,-10 0-51,-7 0-217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55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1444 166 62,'0'0'192,"0"0"-101,0 0-9,0 0-4,0 0-6,0 0-17,2-2-23,-2 0 21,0 2-20,0 0 18,0 0-35,0 0 26,0 0-25,0 0 13,0 0 2,0 0-9,0 0 8,0 0-30,-2 0 29,-7 6-28,-1 7 2,-3 2 2,3 6-7,-4 4 1,3 8-1,1 3 1,6 1 0,0 1-12,4 0 25,0-2-29,0-4 29,2-4-24,8-4 11,2-4 0,-1-6 0,1-1 0,-1-8-9,0-3-21,-2-2 30,2 0-9,3 0 2,-1-10 14,2-8-6,1-2 0,-3-4-1,1-4 10,-5-2-10,-3-2 23,-4-4-11,-2 2 24,0 0-25,0 1 5,-4 2-10,-5 5 1,-2 2-7,-3 5-2,4 4-5,-4 5-10,1 6 2,-3 4-66,-1 0-13,0 12-85,4 2-203</inkml:trace>
  <inkml:trace contextRef="#ctx0" brushRef="#br0" timeOffset="945">1811 235 68,'0'0'225,"0"0"-85,0 0-51,0 0 11,0 0-42,0 0 7,0 0-34,0-4 27,0 4-22,0 0 21,0 0-5,-4 0-29,-2 1-7,-6 9-5,-1 6-22,-3 8 24,1 5-26,1 3 20,3 9-8,5-1 1,3-2-1,3-4 1,0-4-7,3-4-3,12-4 15,1-4-19,1-4 4,3-6 0,1-2-22,0-3 20,2-3 1,-1 0-12,-2-9 23,0-9 0,-6 0-13,-3-4 26,-7-2-4,-4-4 7,0 0 11,-2-6 8,-14 2 0,-1-2-17,-4 4-16,2 4-1,1 6 11,2 6-24,5 7-7,0 7-9,5 0-79,-2 0-116</inkml:trace>
  <inkml:trace contextRef="#ctx0" brushRef="#br0" timeOffset="1688">2179 311 240,'0'0'196,"0"0"-79,0 0-2,0 0-22,0 0-7,0 0-41,0 0 39,-27-7-58,16 16-9,0 6-8,-2 7-12,-3 4 3,5 6-2,2 4 2,2-2-2,5 0-9,2-4 5,0-6 5,0-6-23,11-4 23,4-3-14,8-7-22,2-3 24,2-1-1,-4 0 13,4-4-8,-4-11-4,-3-4 22,-7-1-15,-4-4 12,-7 0 4,-2 0 4,0-4 14,-11 2 1,-6-2-18,-4 2 12,3 2-15,1 4-16,5 6-15,1 7-27,5 4-101,2 3-189</inkml:trace>
  <inkml:trace contextRef="#ctx0" brushRef="#br0" timeOffset="2222">2616 320 327,'0'0'144,"0"0"-41,0 0-14,0 0-2,0 0 11,0 0-47,0 0 12,-25-9-37,14 9 4,-1 0-29,2 5 8,-3 9-9,-1 6 0,1 4-1,1 6 2,3 2-13,3 0 28,4-4-32,2-2 25,0-6-21,0-4 11,8-4 1,8-2-10,2-6-34,2-1 31,3-3-10,-2 0 22,2-9-35,-1-7 23,-4-6-19,-5-2 32,-4-4 0,-5-2 1,-4-2 38,0 0-29,-4-2 26,-11 2-35,-3 7 9,0 3-2,-8 12-16,5 6-85,1 4-198</inkml:trace>
  <inkml:trace contextRef="#ctx0" brushRef="#br0" timeOffset="19738">78 217 345,'0'0'173,"0"0"-137,0 0 13,0 0 9,0 0 3,0 0-28,2 0-12,-2 0 18,0 0-26,0 0 22,0 0-35,0 0 19,0 0-18,0 7 15,0 14-6,0 5 5,0 3-12,0 3 5,0 2-16,0 0 3,0-6-9,0-4-71,0-6-11,0-8-38,0-6-62</inkml:trace>
  <inkml:trace contextRef="#ctx0" brushRef="#br0" timeOffset="20046">27 213 185,'0'0'221,"0"0"-106,0 0-92,0 0 0,0 0-8,0 0-7,0 0 6,77-53-13,-63 53 0,-5 0 7,-3 0 15,-1 0-21,0 10 19,-5 4 3,0 4 43,0 1-7,0 2-34,-5 1-9,-9 3-11,2-3-12,0-1 3,-1-5 3,4-4-23,4-6 20,1-2-6,4-4-8,0 0-19,0 0-51,0 0 18,0 0-38,2 0 63,7 0 23,-2 0 20,1 4 1,-1 2 0,-2 2 0,-3 2 2,-2 0 64,0 2 18,0 0 7,0 0-51,-9-2 9,-4 2-33,-1 0 10,-1-2-19,-1 2-6,3-2-1,0 0-36,3-2-57,4-4-139</inkml:trace>
  <inkml:trace contextRef="#ctx0" brushRef="#br0" timeOffset="20623">216 364 191,'0'0'168,"0"0"-77,0 0 35,0 0-45,0 0-6,0 0-46,0 0 15,0 40-21,0-16 2,-2 0-3,2 0-14,0 0-2,0-2 4,0-2-13,0-2 15,0-5-24,0-4-24,0-9-53,2 0-92,0 0-133</inkml:trace>
  <inkml:trace contextRef="#ctx0" brushRef="#br0" timeOffset="20916">214 228 375,'0'0'70,"0"0"-70,0 0-131,0 0 52</inkml:trace>
  <inkml:trace contextRef="#ctx0" brushRef="#br0" timeOffset="21120">276 394 72,'0'0'120,"0"0"-52,0 0-5,0 0-9,0 0-14,0 0 5,9 104-29,-9-88 4,0 0-20,0-4 18,0-4-11,0-2-11,0-4 4,0 0 0,0-2 6,0 0-6,0 0-1,0-14-51,4-2 14,1-6 4,0-4 33,1-2-44,1 0-21,-1 4 12,4 4 36,-2 8 16,1 6-5,3 6-2,-2 0 9,1 0 74,-1 14-28,-2 6-6,1 4-12,-5-2 11,2 2 14,-4-2-4,0-2-11,-2 0-38,0-4 0,0-2-33,0-4-113,0-6-142</inkml:trace>
  <inkml:trace contextRef="#ctx0" brushRef="#br0" timeOffset="21577">474 426 182,'0'0'180,"0"0"-82,0 0-47,0 0 8,0 0 6,0 0-45,0 0-14,-28 18 3,23-2-18,0 6 15,3-2-12,2 2 6,0-2-3,0-6 3,0-2-8,4-4 7,6-2-20,-3-3 21,-1-3-29,0 0 21,1 0-31,-2-11-10,2-7-3,-5 0 16,0-2-6,-2-2-19,0 0 15,0 2 0,0 4 21,0 4 5,0 6 19,0 6-41,4 0 1,1 4 41,1 12 9,4 2 11,-2 4-1,1-2 34,-2 0-8,2-2 14,-2-2-7,-1-2-7,-2-6-27,-1-2 10,-3-2 5,0-1-4,0-3 5,0 0-15,0 0 26,0 0-45,-3-4-21,-3-13-41,-1-5 39,5 0-39,2-2-6,0 0 7,0 2 34,0 6 27,15 0-26,-1 4-31,-3 4-75</inkml:trace>
  <inkml:trace contextRef="#ctx0" brushRef="#br0" timeOffset="22192">639 404 12,'0'0'187,"0"0"-99,0 0-59,0 0 20,0 0 20,0 0-50,0 0 7,9 122-14,-7-100 11,0-2-22,1-1 0,-3-6-1,2-3-31,-2-4-48,0-4-84</inkml:trace>
  <inkml:trace contextRef="#ctx0" brushRef="#br0" timeOffset="22426">650 275 159,'0'0'49,"0"0"-49,0 0-19,0 0-79</inkml:trace>
  <inkml:trace contextRef="#ctx0" brushRef="#br0" timeOffset="22605">650 275 101,'83'113'195,"-83"-107"-111,0 6-30,-4 4-12,-1 4 10,5 4-32,-2-2 6,2 2-8,0-4 3,0-4-10,0-2-10,9-6 23,-1-2-23,3-6 0,1 0 6,-1 0-14,1-3-12,-2-12-34,-3-3-35,-7-10-13,0 6-12,0 0-18</inkml:trace>
  <inkml:trace contextRef="#ctx0" brushRef="#br0" timeOffset="22989">758 311 32,'0'0'192,"0"0"-106,0 0-41,0 0-16,0 0 20,0 0-36,0 0 7,31 3-10,-14-3 0,8 0 9,2 0-16,6 0 24,5 0-27,5 0 24,-4 0-23,3-6 16,-6 2-16,-5-1 0,-6 1 7,-7-1-7,-9 4 5,-3-2-3,-6 3 32,0 0 21,0 0 32,0 0-33,0 0-5,0 0-28,0-1-15,-8-2-7,-1 0-27,-1 0 14,-1 2-36,5-3 36,-3 1-10,2-1 15,0 0 4,1 2 3,0-2-17,-1 0 8,2 0 3,0 0-1,3 1 7,2 0-3,0 2-6,0-2 16,0 2-12,0-2 1,0 1-13,0 0 5,5-1 13,4 0-11,2-1 21,0 3-22,-2-2 22,0 3-18,0 0 8,-1 0 0,2 0 12,-1 7-5,-1 2 8,0 1-14,-2 0 18,-2 2-18,-1 1 35,-3 1-19,0 0 30,-5 11-47,-11-3-54,-1-4-212</inkml:trace>
  <inkml:trace contextRef="#ctx0" brushRef="#br1" timeOffset="727868">22606 214 491,'0'0'154,"0"0"-86,0 0-35,0 0-33,0 0-1,0 0-154,0 0-168</inkml:trace>
  <inkml:trace contextRef="#ctx0" brushRef="#br1" timeOffset="729210">23136 382 108,'0'0'117,"0"0"-62,0 0 6,0 0-27,0 0-25,0 0-9,116-6-33,-93-2-73,-10 2-139</inkml:trace>
  <inkml:trace contextRef="#ctx0" brushRef="#br1" timeOffset="730307">23480 320 97</inkml:trace>
  <inkml:trace contextRef="#ctx0" brushRef="#br1" timeOffset="732180">24235 168 129</inkml:trace>
  <inkml:trace contextRef="#ctx0" brushRef="#br1" timeOffset="733461">24665 84 163</inkml:trace>
  <inkml:trace contextRef="#ctx0" brushRef="#br1" timeOffset="733963">24897 0 116,'0'0'118,"0"0"-59,0 0 0,0 0-33,0 0-26,140 26-140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6.7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229 295 170,'0'0'191,"0"0"-89,0 0 12,0 0-29,0 0-7,0 0-39,0 0-3,-17-36-2,5 36-1,0 0 10,-5 0-33,0 0 2,-5 4-1,0 10-12,1 8 2,0 2-1,1 6 2,2-2-2,5 3 10,4-9-9,5 0-2,1-8 10,3-4-18,0-4 10,0-4-2,9-2-11,4 0-18,3-6 14,2-12-7,0-8 21,0-5-24,-5-5 16,-1-4-32,-7-4 31,-1-3-14,-4-3 25,0 2 0,0 4 0,0 4 6,-2 12-6,0 10 30,1 10-28,1 4 16,0 4-18,0 0-7,0 9 7,0 16 9,5 4 11,2 10-17,-3-3 6,3-4-8,-2 2-2,-1-2-32,3-5-29,-1-5-100,-4-8-122</inkml:trace>
  <inkml:trace contextRef="#ctx0" brushRef="#br0" timeOffset="540">270 295 461,'0'0'151,"0"0"-67,0 0-32,0 0 14,0 0-19,0 0-20,0 0-7,73 28-7,-52-28 17,-5 0-29,2-10 1,-5-4 5,-4-4-14,-6 0-3,-3 0-16,0-1-20,-7 3-6,-11 6 21,-2 2 11,1 8 10,1 0 20,0 4-7,5 18 0,-1 2 6,8 7-2,1 1 12,5 2 8,0-7-4,0-4 18,11 0-24,5-9 5,2-2-14,2-6-16,1-4 6,21-2-74,-4 0-85,-1-8-149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59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0 209,'0'0'191,"0"0"-106,0 0-35,0 0 33,0 0-43,0 0 6,0 0-45,-71 51 37,60-26-21,2 9 9,0 2-3,1 6-13,5 1 0,1-1-2,2-2-16,0-9 14,7-6-13,8-7-4,5-7 11,1-4 8,0-6-8,4-1 6,0 0-5,-3-12 1,-2-8 11,-4-3-14,-3-3 2,-8-2 15,-3-2-15,-2-2 22,0 2 15,-10-1-21,-5 3-7,1 0 3,-1 6-26,5 4 13,-2 6-13,1 7-92,1 2-56,4 3-196</inkml:trace>
  <inkml:trace contextRef="#ctx0" brushRef="#br0" timeOffset="629">387 56 123,'0'0'242,"0"0"-73,0 0-88,0 0 10,0 0-45,0 0-3,0 0-36,-46 30-5,32-8 8,3 4-9,3 6 6,0 2 4,6-1-12,2 1 12,0-4-12,0-4 7,0-7-3,10-3 12,3-4-13,1-6 14,1-2-8,3-4-16,-1 0 11,1 0-13,-2-8-5,0-10 14,-1-3-14,-6-3 7,0-4 6,-7-2 4,-2-2-4,0-1 9,0-1-14,-6 4 16,-8 2-19,-1 6 18,1 6-16,3 8 8,-2 8-32,3 0-65,4 0-219</inkml:trace>
  <inkml:trace contextRef="#ctx0" brushRef="#br0" timeOffset="1178">788 92 176,'0'0'156,"0"0"-33,0 0-30,0 0 8,0 0-13,0 0-18,0 0-7,-19-19-19,9 19 25,2 0-24,-3 0-16,-3 9-18,3 10-18,-3 6 9,4 5-2,1 4 0,2-1-7,5-1 6,2-4-4,0-6-5,0-4-11,11-4 13,4-7-35,3-3 8,3-4 15,-2 0 10,4-6 10,-1-9-29,0-7 21,-4-4-24,-5-2 31,-3-2-17,-8-1 15,-2-3-1,0 1 4,-7 4 8,-11 3-8,0 6 17,3 6-16,-1 6-2,5 8-26,2 0-84,3 7-246</inkml:trace>
  <inkml:trace contextRef="#ctx0" brushRef="#br0" timeOffset="1704">1114 52 335,'0'0'163,"0"0"-89,0 0 23,0 0-18,0 0-2,0 0-17,0 0-14,-31-4-17,17 12-27,1 5-4,0 5 5,4 7-11,0 3 15,7 2-19,2 0 12,0-3-1,2-5 1,11-2 0,5-6 19,0-4-12,4-2-14,-2-4 15,5-4-19,-3 0 3,0 0 0,-1-16-12,-4-2 5,-3-2 9,-6-6 1,-3 1-4,-5-5 18,0-3-14,-2 0 23,-14 1-18,-2 4 2,-2 8-4,-8 11-27,3 2-115,0 7-599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2.8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27 52,'0'0'199,"0"0"-76,0 0-19,0 0 10,0 0-38,0 0 2,0 0-26,-4-16 22,1 16-19,-3 0 1,-2 0-27,0 0-28,-2 2-1,-4 12 15,-3 3-30,-1 10 27,0 0-24,0 4 18,5 3-13,1-2 5,8 0-5,4-5 7,0-7-5,4-2-3,15-7 16,3-3-15,0-4 20,5-4-17,0 0 5,-4 0-2,2-10 1,-3-5-16,-6-3 16,-6 0 0,-3-4 1,-7-1 0,0-3 24,0-1-25,-7-4 24,-8 3-24,-3-1 7,3 4-6,-1 5-1,3 6 0,-1 5-24,2 9-18,0 0-130,2 0-216</inkml:trace>
  <inkml:trace contextRef="#ctx0" brushRef="#br0" timeOffset="930">417 18 188,'0'0'184,"0"0"-84,0 0-89,0 0 20,0 0 2,0 0-3,0 0-29,-77 122 11,66-91 5,5-1 0,-2-1 1,6-1-17,2-2 47,0-3-27,0-3 9,6-2-29,6-3 12,3-1-4,4-6-9,0-2 0,0-6 0,4 0-12,-3 0 18,0-10-17,-2-6 16,-7-3-5,-3-3 0,-2-4 15,-6 1-1,0-3-4,0-3 28,-14 1-27,1 1 17,-3 2-27,1 4 12,-1 6-11,3 3-4,-4 10-19,7 1-47,1 3-116</inkml:trace>
  <inkml:trace contextRef="#ctx0" brushRef="#br0" timeOffset="1653">685 36 222,'0'0'250,"0"0"-136,0 0-20,0 0 7,0 0-7,0 0-37,0 0-45,-17 28 15,5-2-18,1 6 27,3 2-36,1 3 24,2 0-24,3-1 6,2-5-6,0-3 1,5-6-2,10-7-18,3-4 19,2-6-41,2-3 40,3-2-25,0 0 9,-2-6-17,0-11-8,-5-3 21,-5-4 12,-4-1-4,-4-5 26,-5-1 0,0-3 2,-5 1 19,-10-3-14,-1 5-2,-2 5-2,0 3 0,3 6 1,3 5-17,2 8-1,3 2-113,1 2-114</inkml:trace>
  <inkml:trace contextRef="#ctx0" brushRef="#br0" timeOffset="2216">1114 44 363,'0'0'116,"0"0"-23,0 0-22,0 0 23,0 0-42,0 0 17,0 0-21,-44-9-15,28 23-32,1 5 6,-1 7-7,1 5 2,1 6-4,5-2 12,5 0-20,2-3 16,2-8-19,0-5 26,15-5-3,7-4 0,7-6-8,3-4 2,1 0 5,-3-2-18,-1-12 4,-6-4 4,-3-1-19,-5-3 14,-8-2 10,-3-3-4,-4-3 7,0-3-7,-15-2 0,-8 3-1,-1 2-1,2 7-39,-3 10-10,8 9-116,0 4-405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5.8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16 380,'0'0'118,"0"0"-43,0 0-19,0 0 19,0 0-37,0 0 15,0 0-40,-71 32-12,57-6 11,3 9-11,1 1-2,0 2 14,6 0-25,4-6 24,0-4-21,0-6 18,12-6 11,5-4 0,3-4-13,5-6 1,-1-2 2,0 0-13,1-6 16,-5-12-16,-7 0 10,-3-4 0,-2-4-1,-8-2-4,0-4 5,0-2 3,-8 1-16,-6 0 8,-2 3-4,1 3-44,1 8-12,-3 8-37,3 7-39,3 4-165</inkml:trace>
  <inkml:trace contextRef="#ctx0" brushRef="#br0" timeOffset="502">387 74 446,'0'0'160,"0"0"-49,0 0-14,0 0 14,0 0-62,0 0-8,0 0-33,-2-4 4,-8 17-12,-3 6 15,-3 8-15,3 5 0,2 2 0,2 2 1,2 2-14,5-4 26,2-4-27,0-4 15,4-8-8,12-4 6,2-4-5,2-6 2,3-4-15,-2 0 9,4-1-22,-5-13 32,1-4-31,-8-5 31,-5-3-9,-6-2 2,-2-4 8,0-2-1,-10-2 9,-11 2-9,4 4 3,-3 6 7,5 6-20,1 10-65,5 6-34,0 2-227</inkml:trace>
  <inkml:trace contextRef="#ctx0" brushRef="#br0" timeOffset="1014">718 40 409,'0'0'156,"0"0"-50,0 0-37,0 0 6,0 0-4,0 0-35,0 0-4,-68 7-31,51 12 3,-1 6 9,3 4-24,3 6 22,3 1-18,3 0 7,6-4-1,0-6 1,0-4-4,6-4-5,10-6 5,4-6-5,0-4-3,3-2 11,-2 0-27,2-4 1,0-10-11,-6-4 1,-3-4 22,-4-2 14,-5-2-12,-5-2 26,0-4-15,0 2 11,-9-2 1,-4 1-10,-3 8 2,5 2-2,2 7-15,2 8-40,5 5-219</inkml:trace>
  <inkml:trace contextRef="#ctx0" brushRef="#br0" timeOffset="1502">1021 37 446,'0'0'169,"0"0"-80,0 0-22,0 0 29,0 0-54,0 0 4,0 0-44,-23-11 1,7 18 5,-2 11-5,-2 5-3,2 8 0,1 5-9,6 0 19,4 0-23,7-6 15,0-4-11,5-6 11,13-4-11,1-6 6,5-4 3,1-4 2,-1-2 4,1 0 6,-6-10-4,2-8-16,-8-4 22,-1-4-22,-10-6 10,-2-2-4,0 0 1,-21-2-9,0 4-3,-14 0-33,7 7-22,4 9-123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9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53 20,'0'0'169,"0"0"-84,0 0-39,0 0-1,0 0 3,0 0-9,0 0-23,0 0 41,0 0-12,0 0 7,0 0-35,0 0 18,0 0-9,0 0 13,0 0 3,0 0-12,0 0 16,0 0-33,0 0 29,-8 0-40,-4 8 6,1 6-2,-2 4-6,-1 4 0,1 4 1,4 1-2,4 2 2,5-4-14,0 2 23,0-5-20,17-4 9,0-2-7,7-4 9,1-6-1,2-2 6,0-4-6,-2 0 0,-4 0 13,0-12-19,-8-2 19,-6-2-5,-3-4 0,-4-2 20,0-4-15,-4-2 8,-12-1 7,-2 2-27,0-3 12,0 5-1,1-2-24,1 5 14,3 6-4,3 4-37,2 10-43,3 2-67,-1 0-184</inkml:trace>
  <inkml:trace contextRef="#ctx0" brushRef="#br0" timeOffset="753">493 57 405,'0'0'186,"0"0"-103,0 0 23,0 0-43,0 0-18,0 0-6,0 0-32,-38 24-7,25-4 15,1 7-27,4-2 24,1 3-21,3 2 16,-1-2-8,5-2 1,0-2-6,0-4 5,0-4-3,7-6-6,4-4 10,5-4-6,1-2-7,2 0 12,-2-10-16,-3-6 5,-3-4 6,-5-2 6,-2-2-3,-4-2 11,0-2-1,-2-2 0,-9 1-4,-4 5 3,-1 2-12,3 5 3,-3 13-24,5 4-66,2 0-152</inkml:trace>
  <inkml:trace contextRef="#ctx0" brushRef="#br0" timeOffset="1242">727 128 469,'0'0'144,"0"0"-56,0 0-4,0 0-28,0 0 1,0 0-49,0 0 0,-73 21 5,59 1-25,5 6 13,0 0-1,5 4 0,4-4-4,0-2 3,0-4-26,2-6 26,9-4-39,5-4 31,2-4-11,2-4 20,0 0-11,0-4 1,-3-10-8,-3-4 11,-5-2 0,-5-4 14,-4 0 23,0-4-29,0 0 11,-8-2-5,-3 2-14,-3 3 1,1 3-62,3 8-37,4 5-181</inkml:trace>
  <inkml:trace contextRef="#ctx0" brushRef="#br0" timeOffset="1704">1030 105 36,'0'0'393,"0"0"-214,0 0-97,0 0-45,0 0 18,0 0-27,0 0-1,-60 10-20,44 13-2,3 6-5,1 4 0,6 0-1,6 1 2,0-6-12,0-2 13,10-8-13,5-4 18,3-4-14,1-6 8,4-4-1,-3 0 0,2-4-14,-4-14-1,0-2-8,-7-4 22,-2 0 2,-9-4 30,0-3-21,0-1 22,-9 0-30,-9 3-2,-9 4-16,5 4-45,2 11-88</inkml:trace>
  <inkml:trace contextRef="#ctx0" brushRef="#br0" timeOffset="12135">1606 182 77,'0'0'40,"0"0"-28,0 0 16,0 0-7,0 0 26,0 0-21,0 0 16,7 0 6,-5 0-4,-2 0-5,0 0 2,0 0 12,0 0-24,0 0 6,0 0-22,0 0 24,0 0-30,0 0 24,0 0-24,0 0 6,7 0-12,6 3 1,9 1 12,9 0-14,14 2 28,12-5-28,13 3 22,8-1-21,5-1 5,1 0-6,-4 2-6,-4-1 5,-7 0 2,-9 1-7,-8-2-7,-12 0-1,-11 2-9,-10-2 1,-9 0-36,-10 0-9,0 2 16,-2 0-44,-10-2-199</inkml:trace>
  <inkml:trace contextRef="#ctx0" brushRef="#br0" timeOffset="12967">1639 349 39,'0'0'98,"0"0"-31,0 0 31,0 0-20,0 0 8,0 0-38,151 0 4,-97 0-26,6 0 1,3 0-24,-1 0 3,-2 0-6,-4 0 1,0 4 1,-5 2 10,-4 0-20,-5 0 21,-3-2-18,-11 0 6,-6 0-1,-6-2 0,-7 0-8,-9 0-23,0-2-86,0 0-81</inkml:trace>
  <inkml:trace contextRef="#ctx0" brushRef="#br0" timeOffset="13582">1871 87 68,'0'0'182,"0"0"-91,0 0-11,0 0 16,0 0-10,0 0-54,0 0 0,0-2-3,-2 10 44,-9 6-11,-5 0-20,-2 0 6,-2 1-22,-4-1 20,-1 3-45,-2-3 17,1 2-16,-3-2 8,0 2-10,2-2 0,3 2-1,1-4-18,6-2 19,3-4-23,5-2 22,3-2-17,4 0 16,-1-2-6,3 0 8,0 0-26,0 0-19,0 4 5,3 2 1,10 2 36,5 6 6,-1 0-12,6 2 21,-3 0-19,2-1 7,-2-3 0,-2 2 6,-5-4-5,0-2-2,-1 0 7,-6-2-19,5-4-32,-3 0-114,-4-2-229</inkml:trace>
  <inkml:trace contextRef="#ctx0" brushRef="#br0" timeOffset="14395">2334 125 225,'0'0'222,"0"0"-145,0 0-22,0 0-2,0 0-28,0 0-1,0 0-22,0-1-2,0 1 11,0 0-5,7 0-5,5 9 31,1 0 0,3 2-12,-1-1 15,1 0-21,-1-1 15,-1 2-26,-1-1 27,-2-2-28,-2 2 27,-2-2-22,-1 4 13,-1-2 10,-1 4-15,0-2 9,-1 2-24,2 0 12,-3 0-2,-2 0-14,0 0 15,0 0-11,0 2 1,-12 2 0,-7 1 16,-8 1-17,-2 4 1,0-2 14,0-1-30,6-6-4,6 0-21,13-13-77,4-2-54,0 0-407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24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307 97 316,'0'0'161,"0"0"-79,0 0 28,0 0-25,0 0-36,0 0-34,0 0-14,0 8 4,0 10 2,0 5 5,0 3-12,2 2 47,-2 4-39,0 0 8,0 0-16,0-6 0,0-2 0,0-6-19,0-4-30,-4-10-53,2-2-7,0-2-84</inkml:trace>
  <inkml:trace contextRef="#ctx0" brushRef="#br0" timeOffset="285">285 65 182,'0'0'163,"0"0"-82,0 0 1,0 0-53,0 0 8,0 0-36,0 0 14,78-64-4,-55 64-2,-4 2 21,2 12-4,-3 2 15,-5 2-34,-5 3 22,-3-2-29,-5 2 25,0-1-11,0 2 6,-15 0 5,-6-2-9,-4 0-16,4-4-1,0-4 0,6-4-6,6-6-2,4 0 6,5-2-4,0 0-52,0 0-24,7-4 23,9-4 34,1 4 24,4 2 4,-1 2-14,-5 0 21,1 0-12,-7 12 6,-3 0-3,-6 4 16,0-2 1,0 0 48,-10 2-19,-9-4 12,0 0-38,-4-2 19,1-2-39,2-2 4,2-2-4,2 0-24,3-2-40,4-2-60,5 0-159</inkml:trace>
  <inkml:trace contextRef="#ctx0" brushRef="#br0" timeOffset="834">602 236 446,'0'0'154,"0"0"-96,0 0 37,0 0-25,0 0-21,0 0-28,0 0-13,-60-14 0,48 24-6,3 6-4,1 4 11,1 0-22,4 0 14,3-2-2,0-2-5,0-4 6,0-2 0,7-4-4,0-2 3,-1-2-1,3-2-8,-2 0-13,2 0 9,-2 0-34,-3-10 29,0-2-4,1 0 9,-2 0 5,-1 2 3,-2 2-5,2 4 18,-2 4-14,0 0 14,0 0-13,0 4 12,2 10-2,2 2-3,-1 0 0,3-2-2,2-2 11,0-4-20,3-4-8,9-4-60,-2 0-152</inkml:trace>
  <inkml:trace contextRef="#ctx0" brushRef="#br0" timeOffset="1261">779 210 325,'0'0'191,"0"0"-77,0 0-13,0 0 11,0 0-65,0 0-8,0 0-37,-21-10 0,9 10-2,1 0 0,0 0 0,4 10 5,0 0-15,5 2 10,2 0-12,0 2 12,0-2-10,0 0 11,5 2-1,1-2 1,2 0-1,-4-2 0,0-2 6,-4-2-15,0 2 18,0-2-10,0 2 11,-8 0-7,-6 0-2,-1 0-2,-2-2-11,9-4-66,3-2-54,5 0-145</inkml:trace>
  <inkml:trace contextRef="#ctx0" brushRef="#br0" timeOffset="1644">851 312 218,'0'0'232,"0"0"-102,0 0-36,0 0 16,0 0-79,0 0-18,0 0-1,20 0-8,-9 0 5,2 0-8,3 0-1,0 0 7,0 0-14,-1 0-18,-3-2 2,-4-6-30,-1 0 21,-5-4 8,-2 2 24,0-2 2,0 4 6,-11 0 16,-3 4-22,1 2 34,-3 2-23,1 0 24,1 10-35,-1 8 19,4 2-21,-1 4 6,6 0 2,4 2-7,2-4 14,0-1-15,0-3 4,6-5 5,12-4-18,0-4-24,13-5-41,-4 0-111,-5-4-315</inkml:trace>
  <inkml:trace contextRef="#ctx0" brushRef="#br0" timeOffset="2162">1236 55 225,'0'0'231,"0"0"-134,0 0-57,0 0 63,0 0-44,0 0 4,0 111-48,0-77 25,0 2-38,0-2 15,0-2-17,0 0 0,-2-2-7,0 2-82,0-7-56,0-10-165</inkml:trace>
  <inkml:trace contextRef="#ctx0" brushRef="#br0" timeOffset="2469">1510 132 230,'0'0'186,"0"0"-78,0 0 19,0 0-25,0 0-35,0 0-31,0 0 6,-39 12-41,22 12 19,0 6-20,3 4 6,1 2 13,3-2-10,0-2 8,3-2-16,7-5-2,0-6 7,0-2-16,0-6 11,7 0-2,5-5-5,1-6-7,3 0-2,-1 0-32,1-6 28,-7-9-40,-7 1 49,-2-1 7,-2 2 3,-23 3 0,-8 8 8,-1 2-7,-8 0-1,11 16-59,6-3-443</inkml:trace>
  <inkml:trace contextRef="#ctx0" brushRef="#br0" timeOffset="6930">434 859 205,'0'0'188,"0"0"-82,0 0 3,0 0-40,0 0 6,0 0-10,0 0-7,0-16 2,0 14-15,0 1 6,-4-2-40,0 3 34,-1 0-33,-3 0 18,-2 0-17,-3 0 0,-1 0-13,-3 10 1,-1 7-3,0 5 8,0 6-19,0 4 20,5 2-14,0 4 14,3-2-14,6-2 5,4-6-4,0-2 5,0-6 0,14-2-9,5-4 20,4-1-1,4-5-8,0-5 3,0 0-3,-2-3-1,0 0 0,-2 0 1,-5-10-3,-3-4 11,-4-4-19,-4-4 21,-2-7-8,-5-1 3,0-6-2,0-2-4,0-2 0,-12 2 0,-1 1 6,0 8-7,-3 3 12,1 8-22,-3 5 5,-3 8-3,2 5-67,-8 4-40,4 11-33,5 3-82</inkml:trace>
  <inkml:trace contextRef="#ctx0" brushRef="#br0" timeOffset="8100">893 883 198,'0'0'174,"0"0"-45,0 0-27,0 0-28,0 0-11,0 0-47,0 0 30,-51-5-34,36 9 18,-2 10-28,2 6 18,-1 4-20,1 6 2,4 2-2,2 2 9,4 2-17,3-2 21,2 0-26,0-6 25,0-2-24,9-5 24,5-2-9,1-5 7,3 0 1,3-3 10,0-5-20,2-5 6,1-1 3,1 0-20,-1-1 15,-2-13-13,-1-3 6,-4-2 2,-1-3 11,-5-5-4,-2-1 18,-4-6-12,-5-2 16,0-2-28,0 0 14,-2 2-14,-12 2 7,1 3-8,-1 6-1,1 3-34,-5 5-59,3 8-21,1 5-181</inkml:trace>
  <inkml:trace contextRef="#ctx0" brushRef="#br0" timeOffset="9294">1357 904 212,'0'0'173,"0"0"-92,0 0 29,0 0-45,0 0-3,0 0-19,0 0-10,-87-6 8,69 6-30,-2 6 2,-1 8-3,4 4-8,1 6 8,3 4-6,5 2-2,3 2 6,5 0-6,0-2 5,0-2 38,15-4-34,4-2 5,0-4-6,1-1-10,1-5 8,-2-5-10,2 0 2,-4-6-1,1-1-1,0 0-12,-3 0 7,2-8 7,-5-2-12,-1-4 24,-3-4-11,-2-1 0,-1-6 10,-3-3-5,-2-4-5,0-2 1,0 0 10,0-2-21,-5 2 22,-3 4-13,-4 6 10,1 4-11,3 6 1,-2 4-9,3 6-15,-5 4-73,2 0-58,-1 0-419</inkml:trace>
  <inkml:trace contextRef="#ctx0" brushRef="#br0" timeOffset="10594">1797 891 51,'0'0'212,"0"0"-91,0 0-4,0 0-29,0 0-2,0 0-15,0 0-12,-8-15 3,-1 15-17,1 0 10,-4 0-35,1 0 16,-3 0-36,-1 6 11,-1 10-11,1 4 0,-1 4 0,1 4 0,2 4-1,1 0 8,5 2-19,5 0 17,2-4-14,0-4 2,15-4 7,6-4-1,4-1-16,1-6 16,1-3-7,-1-3 2,1-4-11,-4-1 17,-3 0-34,-3 0 23,-1-6-12,-3-3 23,1-5 0,-3-3 1,-2-1 4,-3-4 1,1-2 21,-7-4-27,0-4 16,0-2-9,0 2-2,-4 0-4,-10 4-1,3 4 0,-2 2-3,2 6 2,-8 2-95,7 4-52,-1 3-236</inkml:trace>
  <inkml:trace contextRef="#ctx0" brushRef="#br0" timeOffset="11576">2262 858 195,'0'0'202,"0"0"-136,0 0 34,0 0-53,0 0 0,0 0-27,0 0 4,-87 46 4,69-20-14,0 2 18,2 6-25,1 0 12,5 4-12,4 0 9,4-4-13,2 1 27,0-6-14,11-3-6,9-1 1,3-5-10,0-7-2,4-2 14,4-8-23,3-3 10,-3 0-1,3-7-15,-6-11 8,-3-7 7,-7-2 1,-7-4 6,-7-5-4,-4 0 43,0-4-31,-11 0 21,-9 0-29,1 0 8,-4 4-14,-2 4-1,-4 4-26,5 6-95,4 7-114</inkml:trace>
  <inkml:trace contextRef="#ctx0" brushRef="#br0" timeOffset="12794">2653 1134 192,'0'0'195,"0"0"-94,0 0 24,0 0-42,0 0-1,0 0-46,0 0 3,0 0-20,0 0-11,0 0-8,0 6 12,0 12-11,0 3-1,0 2 22,0 4-21,0 1-1,0-2 3,0 0-3,0-4 0,0-4-19,0-2-11,0-2-71,0-6-31,0-6-163</inkml:trace>
  <inkml:trace contextRef="#ctx0" brushRef="#br0" timeOffset="13205">2888 1193 46,'0'0'267,"0"0"-127,0 0-63,0 0 9,0 0-5,0 0-15,0 0-35,-3 0 37,-5 0-34,-4 4 2,-1 7-28,-3 6 15,3 1-10,-3 4-3,5-3-10,3 4 7,2-3-17,4-4 19,2-2-21,0-4 2,0-2 8,5-2-24,11-4 18,0-2-25,-1 0 6,-1 0 17,-4-10-35,-3-2 44,-7 0 1,0-2-2,-13 4 4,-16 1-4,-18 9-2,5 0-55,4 0-215</inkml:trace>
  <inkml:trace contextRef="#ctx0" brushRef="#br0" timeOffset="14482">544 900 107,'0'0'164,"0"0"-31,0 0-33,0 0 19,0 0-29,0 0-8,0 0-8,0-4-16,0 4 5,0 0-35,0 0 22,-7 0-37,-9 9 0,-4 12-7,-6 3-1,-5 6-5,-4 4 0,-2-2-2,1 0 3,3-2-2,6-4-63,7-6-1,7-6-54,13-10 15,0-4-96,0 0-118</inkml:trace>
  <inkml:trace contextRef="#ctx0" brushRef="#br0" timeOffset="15059">924 950 41,'0'0'60,"0"0"4,0 0 41,0 0-16,0 0 7,0 0-36,0 0 30,3 0-20,-3 0 14,0 0-7,0 0-1,0 0-11,-9 2-26,-14 12-21,-1 6-5,-5 2-21,1 2 21,1 4-20,0-2 16,6-2-10,1 0 1,5-4-30,2-2-52,8-6-70,3-3-47,2-9-302</inkml:trace>
  <inkml:trace contextRef="#ctx0" brushRef="#br0" timeOffset="15841">1475 960 108,'0'0'207,"0"0"-102,0 0 0,0 0-24,0 0-6,0 0-36,0 0 12,-60 32-21,31-8-7,-3 4 4,-1 2-25,2 0 0,4 0 4,2 0-12,2 4-69,7-7-45,7-9-155</inkml:trace>
  <inkml:trace contextRef="#ctx0" brushRef="#br0" timeOffset="16539">1847 972 62,'0'0'254,"0"0"-124,0 0-33,0 0 2,0 0 7,0 0-46,0 0-19,-27 24-1,4-4-11,0 6 7,-6 0-36,0 2 8,0 0 7,2 0-30,-2 6-1,6-5-88,8-7-125</inkml:trace>
  <inkml:trace contextRef="#ctx0" brushRef="#br0" timeOffset="17358">2331 994 198,'0'0'210,"0"0"-103,0 0 10,0 0-16,0 0 0,0 0-53,0 0 20,-58 38-16,37-20 4,0 0-18,0 2-31,-1 0-7,-1 0-22,-8 6-72,5-5-128,4-7-409</inkml:trace>
  <inkml:trace contextRef="#ctx0" brushRef="#br0" timeOffset="211337">11 681 75,'0'0'124,"0"0"-52,0 0 5,0 0-17,0 0 30,0 0-31,0 0 0,-11-8-27,11 8 0,0 0-19,0-2 0,0 2-13,0 0-5,0 0-2,0 0-9,6-2-10,12 0 17,7 0-1,2-2 13,4 2-6,3 0-3,-1 0 6,2 2-1,1 0 0,-3 0-9,3 0-5,-3 0 14,0 0-10,0 0 10,0 0-14,-2 0 13,0 0-8,-2 4 9,2-2 1,-1 2-10,-5-2 3,2 2 13,-4-2-18,2-2 11,-4 2-11,2-2 8,-1 0 4,3 2 2,-4-2-2,4 0 0,0 0 0,0 0-9,-1 0-2,0 0 10,-1 0-20,-1 0 21,1 0-12,-6 0 12,1 0-1,-1 0 1,0 0-10,0 0 18,1 0-16,0 0 16,2 0-16,0 0 16,0 0-9,0 0 1,0 0-1,0 0 1,2 0 0,-1 0-7,1 0 16,0 0-15,2 2 7,1-2-2,0 0 1,2 0 0,-1 0 0,0 0-2,-1 0 2,2 0-16,-2 0 14,2 0-6,2 0 2,0 0-2,4 0 7,0 0 1,3 0-2,-1 0 2,1-2-3,1 0-4,2 0 0,-1 0 6,-1 0-7,-1-2 8,-1 2 0,-1 2 0,-3 0 0,0 0 0,0 0 0,0 0 0,4 0 0,-2 0 0,0 0-1,1 0 2,-3 0-2,-2 0 1,-2 0 0,0 0 0,-4 0 1,0 0-1,-3 0 1,2 0-2,1 0 2,3 0-2,1 0 2,4 0-1,1 0 0,-1 0 0,2 2 4,-2-2-4,1 0-1,-3 0 1,0 0-6,0 0 7,-3 0-2,1 0-6,-3 0 7,-1 0 0,-3 0 1,-3 0-2,-5 0 10,-3 0-19,-5 0 20,-4 0-17,2 0 7,-2 0 0,0 0-1,0 0 0,0 0 0,0 0 2,2 0-7,3 0 15,-2 0-10,-1 0 2,0 0-1,2 0 0,-1 0 0,-1 0 0,2 0 0,0 4 0,1 0 7,0 2-15,1 0 15,1 2-8,1-2 2,2 2-2,-1-2 1,-1 0-2,1 0 2,-2-2 0,-2 0-3,-3-2 10,-2 0-14,0 2 4,0-2 3,0 2 0,0 0 12,0 2 0,0 2-5,0 0 7,0 2-13,0 0 12,0 2-11,2 5 18,-2-2-19,0 3 19,2 3-12,-2 3-2,0-1 9,2 4-14,-2 1 1,0 0 11,0 2-9,0 0-3,0 2 5,0-2-5,0 2 12,0 1 3,0-1-15,0 4 19,0 0-20,0 0 18,0 0-18,0-2 20,0 0-13,0 2 18,0-2-11,0 5-1,0-3-1,0 4-12,0 0 20,0-2-20,0 0 2,0-4 8,0-4-17,0-2 14,0-2-1,0-2 4,0-4-9,0 0 0,0 0 8,0 1-12,0-2 10,-4 3-1,2 1-6,-2-1-1,1-3 0,1 2-1,-1-3 2,1 2 0,0 0 0,0 0 10,0 2-25,-3 0 27,1 2-19,2-2 14,-3-2-14,3-2 7,2 0 0,-2-2-1,2 2 2,-3 2-7,3 1 16,0 2-15,0 0 12,0 1-14,0-2 5,0-2 2,0 2 0,0-2 1,0 2-7,0-4 13,0 0-13,0 2 12,0-2-9,0 0 10,0 0-14,0-2 6,0 0 1,0-2-1,0 2 2,0 2-1,0 3 7,0 1-12,0-1 15,-2 6-15,0-1 7,-3 2-2,3 2 1,-2 2-1,2 0 13,-3 4-13,1 0 4,-3 2 9,2 1-17,-1 1 10,-1-2 12,3-2-13,2-2-5,2-2-1,0-2 1,0-2-1,0-6 14,0-2-23,0-4 23,0-2-19,0-2 7,0 2-1,0-2 0,0-2 0,0 3 0,0-4 0,0 1-7,0 1 14,0-4-7,0 0 1,0-3-2,0-2-6,0 0-9,0-2-15,0 0-34,0 0-80</inkml:trace>
  <inkml:trace contextRef="#ctx0" brushRef="#br0" timeOffset="237045">2975 1233 90,'0'0'111,"0"0"-62,0 0-41,0 0 27,0 0 10,0 0-9,0 0-6,31 0-29,-16 0 9,1 0-1,3 0 1,6 0-10,4 0 11,25 0-11,-10-3-31,-3 2-98</inkml:trace>
  <inkml:trace contextRef="#ctx0" brushRef="#br0" timeOffset="237645">2939 927 137,'0'0'110,"0"0"-68,0 0-41,0 0 38,0 0-13,0 0-4,136 0-10,-87 0-11,2 0 1,-2 0 6,-3 0-16,4 0 2,-13 0-65,-12 0-154</inkml:trace>
  <inkml:trace contextRef="#ctx0" brushRef="#br0" timeOffset="237968">3021 796 333,'0'0'132,"0"0"-92,0 0-31,0 0-1,0 0-7,134 23-1,-81-9-7,-6 0-107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4:43.5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58 144 202,'102'69'176,"-102"-58"-124,-2-1-16,0 0 10,2 0 2,0-2-41,0-3-7,0-1-24,12-4-59,-1 0-22,-5 0-202</inkml:trace>
  <inkml:trace contextRef="#ctx0" brushRef="#br0" timeOffset="3763">40 1 155,'0'0'152,"0"0"-69,0 0-17,0 0 26,0 0-38,0 0-2,0 0-41,0-4 25,0 4-21,0 0 22,0 0-14,0 0 6,0 0 2,0 0-23,0 0 22,0 0-29,-2 7 5,-7 8 0,1 9-12,-1 8-53,2-3-74,2-9-239</inkml:trace>
  <inkml:trace contextRef="#ctx0" brushRef="#br0" timeOffset="22847">548 312 9,'0'0'49,"0"0"-27,0 0 19,0 0-15,0 0 16,2 28-20,-2-23-6,0-1-6,-2 6-10,-5-2-10,-3-1-102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4:44.4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65 18 52,'0'0'61,"0"0"-40,0 0 7,0 0 12,0 0-20,0 0 16,0 0-1,-32-10 24,25 8-21,2 0 15,1 0-17,-3 2-7,3-2-7,0 2-11,2 0 15,2 0-25,0 0 59,0 0-22,0 0 25,0 0-37,0 0 5,0 0-23,0 0 1,0 0-9,0 0 4,0 4-14,6 6 20,7 2-18,5-2 19,5 2-10,5-2-1,0-4 0,1-1-1,-2 1 2,-4-2-9,-2 0 10,-6 0-11,1 0 15,-6 1-18,1-4 18,1 3-6,-1-1 0,-5-2-6,4 1 5,-4-2-16,0 0 15,-2 0 2,-2 0-13,-2 0 16,2 0-9,-2 0 8,0 0-2,0 0 11,0 3-5,0-2 23,0 2-22,-10 1 3,-8 1 2,3 1-18,-3 5 15,-1-1-10,0 4 1,1 0 0,3-1 0,1 3 0,2-4-2,4 0 8,3-2-15,3-2 10,0-4-2,2-2-6,0-2 6,0 0-20,0 0-13,2 0 21,9-12 8,0-4 3,1-2-22,-5 0 16,-5-1 3,-2-2 4,0 3 2,0-1-1,-9 1 7,-3 4-6,1-1 15,2 6-14,3 3 21,3 2-22,1 3 6,2 1-7,0 0-41,0-3-156,0 3-330</inkml:trace>
  <inkml:trace contextRef="#ctx0" brushRef="#br0" timeOffset="41046">42 32 9,'0'0'63,"0"0"-21,0 0 14,0 0-1,0 0-4,0 0 1,2-8-31,-2 8 14,0 0-22,0 0 37,0 0-34,0 0 7,0 0 2,0 0 2,0 0 14,0 0-25,0 0 14,0 0-13,0 0 24,0 0-41,0 0 31,0 0-30,0 0 15,0 0 0,0 0-15,0 0 4,0 0 3,6 0-14,9 0 14,0 2-2,6 6-4,3-2 3,5 2-5,3-2 1,2 1 5,-1-3 2,1 0-6,-2 0 8,-1-2-19,-4 1 24,0-3-23,-6 0 17,1 0-5,-4 0-4,-5 0 0,-2 0 0,-4 0 0,-3 0 0,-2 0 7,1 0-11,-3 0 10,0 0 0,0 0-5,0 0-1,0 0 6,0 0-6,0 0 0,-3 0-13,-3 1 12,-1-1-14,0 4 15,-2 0-12,1 0 6,-4 2 5,-2 2-19,-2 1 13,-3-1-17,-2 2-9,-4 2-35,1-1 12,-3 2 16,0-1 39,4-1-11,3 1 11,3-4 2,1 0-1,5-2 0,-1-2-9,3 0-7,4-2-53,5-2 8,0 0-34,0 0-32</inkml:trace>
  <inkml:trace contextRef="#ctx0" brushRef="#br0" timeOffset="42347">210 114 111,'0'0'119,"0"0"-83,0 0-10,0 0 23,0 0-9,0 0 13,0 0-32,3 18 18,-3-13-19,0-1 17,0 1-21,3-1-4,-3 0-2,6 0-10,9 0-20,3-1-116,-3-3-164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6:15.3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564 334 49,'0'0'36,"0"0"-8,0 0-4,0 0 12,0 0-21,0 0 1,0 42-9,0-36-2,0 0-4,0 2-2,0 0-19,0-4-77</inkml:trace>
  <inkml:trace contextRef="#ctx0" brushRef="#br0" timeOffset="324">531 0 103,'0'0'171,"0"0"-83,0 0-7,0 0-35,0 0-8,0 0-38,0 0 23,0 28-10,0-10 16,0 3-1,0 5-20,0 3-3,0 6 5,0 6-9,0 5 8,0 6-18,0 4 9,-3 3 0,1-1-54,2-2-9,0-5-12,0-7 21,0-6 28,2-6 2,5-6-6,2-2-31,-2-6 32,-1 2 9,1-6-20,-5-4-60</inkml:trace>
  <inkml:trace contextRef="#ctx0" brushRef="#br0" timeOffset="10045">1134 378 85,'0'0'194,"0"0"-109,0 0-19,0 0-4,0 0 0,0 0-40,-7 0 18,7 0 5,0 0 24,0 0-4,-2 0-4,2 0 4,-2 0-20,-1 0 10,-2 0-42,-1 4 10,-5 8-22,2 2-1,-4 7 1,0 1 0,-1 7-1,-1 6 1,1 5-2,-1 5 9,1 3-21,5-2 19,3-2-16,6-4 3,0-2 7,0-2-11,15-1 9,7-3 2,5-1-8,2-3 1,0-2 14,0-6-9,-5-4 2,-1-2-2,-5-6-63,-5 0-32,-9-6-18,-2 0-86,-2-2-74</inkml:trace>
  <inkml:trace contextRef="#ctx0" brushRef="#br0" timeOffset="10764">1296 618 62,'0'0'208,"0"0"-67,0 0-34,0 0 19,0 0-40,0 0-34,0 0-10,0-4-7,0 4 4,0 0-38,0 14 20,0 10-20,0 6 22,0 6-22,0 2-2,2 2-6,0-2-32,3-3-19,0-8-16,-1-4 34,3-7-41,1-8-46,-3-1-71,0-7-38</inkml:trace>
  <inkml:trace contextRef="#ctx0" brushRef="#br0" timeOffset="11072">1279 696 136,'0'0'167,"0"0"-103,0 0 22,0 0-5,0 0-45,0 0-12,24-102-23,-10 90-1,-2 0 9,5 5-18,0 5 16,1 2-17,-3 0 19,1 4-9,-3 11 12,-1 1-11,-6 2 12,1-2-4,-5 0 21,-2 0-28,0-2 29,0 0-29,-2 0 15,-9-2-16,-3 0-1,-1-2 0,1-4-13,3-2 13,3 0-32,3-4 31,3 0-27,2 0 13,0 0-27,0 0-5,0 0-18,5 0 16,10 0 47,1 0-9,1 2 11,-1 2 0,1 2-4,-1 2 10,-5 0 15,1 0 15,-3 2 18,-5-2 44,0 2-26,-4 1 20,0 0-51,0 3 9,0 3-32,-2-1 24,-7 2-41,-2-4 15,0-3-16,0 0 6,-1-5-1,-1-4-5,-3-2 0,1 0-16,-3 0-2,5-6-34,-1-8-10,5-3-49,5-2-16,2 2 3,2 3-74</inkml:trace>
  <inkml:trace contextRef="#ctx0" brushRef="#br0" timeOffset="11862">1599 533 179,'0'0'141,"0"0"-31,0 0 26,0 0-24,0 0-8,0 0-45,0 0 24,0-4-40,0 4 5,0 0-34,0 0-2,0 0-9,0 12 10,0 10-18,0 7 14,5 5-6,-1 2 4,-2 2-14,0 0 0,0-4-5,2-4-12,0-4-13,-2-6 27,2-4-24,-2-6-8,3-2-55,-1-2-27,-4-6-127</inkml:trace>
  <inkml:trace contextRef="#ctx0" brushRef="#br0" timeOffset="12313">1778 563 67,'0'0'193,"0"0"-89,0 0-2,0 0-2,0 0 8,0 0-50,0 0 15,0-4-29,0 4 6,-2 0-24,-3 0-19,-2 11-7,-2 3 3,3 6-10,1 4 14,3 4-14,2 0 10,0-2-10,0 0 5,0-4 2,7-2 5,6-2-4,-2-4-2,5-4-4,-3-2-5,3-4 7,0-4-17,-3 0-22,0 0 15,0-2-1,-4-12 22,-2-1 5,-2-4 2,-5-1 3,0-2 3,0-4 5,-5 2-4,-11-2 15,3 2-17,-5 6 9,2 2-4,3 6-9,2 2-2,0 6-15,0 2-43,4 0-129,0 0-427</inkml:trace>
  <inkml:trace contextRef="#ctx0" brushRef="#br0" timeOffset="12988">2032 497 32,'0'0'120,"0"0"-67,0 0-5,0 0 41,0 0 9,0 0-1,0 0-26,0-22 15,0 19-37,-5 3 12,-1 0-11,-2 0-5,2 0-25,-1 0-20,-1 0 0,-2 8 8,1 5-20,3 3 6,-3 0-8,4-3-11,3 4 8,2-2 7,0-1-3,0 0 11,0 0-32,10-2 33,-2 0-36,3 0 22,1-2-10,-2 0 24,1 0 1,-1 2-7,-4 0 7,-3 2 0,-1-2 14,-2 2-12,0-2 44,0 0-33,-5-2 23,-5 1-14,-2-2-9,-1 0-6,1-4-7,3-3 0,-1-2-88,0 0-61,1 0-349</inkml:trace>
  <inkml:trace contextRef="#ctx0" brushRef="#br0" timeOffset="13716">2512 519 222,'0'0'233,"0"0"-95,0 0-41,0 0-9,0 0-51,0 0-31,0 0-4,-62 8 11,46 3-22,1 3 19,3 2-20,3-4 7,3-2 2,4-2-23,2 0 3,0-2 1,0 0-35,2 2 34,11 0-21,1 0 22,1 0 1,-1 2 17,-4 0-5,-1 0 7,-5 2 0,-4 2 1,0 0 17,0 2-12,-2 0 13,-11 0-18,-3-2 5,1-4 4,1-1-17,6-4 7,5-5-36,3 0-81,0 0-229</inkml:trace>
  <inkml:trace contextRef="#ctx0" brushRef="#br0" timeOffset="14159">2558 582 205,'0'0'203,"0"0"-142,0 0 1,0 0-11,0 0-21,0 0-10,0 0-11,7 54-1,-5-36-8,1-2 0,1-2 11,1-4-22,-1-2 20,0-4-18,3-2-4,0-2-25,0 0-24,-1 0 13,-1 0 36,-1-4 6,0-6 0,-4 0 14,2-2-6,-2 2 0,0 2 8,0 4 10,0 4-12,0 0-7,4 0 2,0 2-4,0 12 4,-2 6 19,3 2 14,-3 4 14,-2 2-29,0 2 0,0-2-14,0-2-3,0-2-6,-7-2 6,-3-5-12,-2-3 21,3-5-10,1-2-2,-2-3-10,6-4-35,-1 0-120,5 0-217</inkml:trace>
  <inkml:trace contextRef="#ctx0" brushRef="#br0" timeOffset="14775">2793 348 257,'0'0'199,"0"0"-112,0 0 18,0 0-20,0 0-30,0 0-22,0 0-8,0 0 0,0 8-24,2 12 24,2 11-16,1 2 16,-1 6-24,0 1 1,-2 2-2,1-3-29,0-5-21,-1-6-38,-2-8-10,0-6-90,0-6-129</inkml:trace>
  <inkml:trace contextRef="#ctx0" brushRef="#br0" timeOffset="15083">2752 556 130,'0'0'177,"0"0"-67,0 0-3,0 0-23,0 0-34,0 0-21,0 0-2,56 0-27,-42 0 8,1 0 2,3-1-11,2-2 1,0 0 0,2-1-19,-2-3-20,2 3 7,-3-1-20,-4-1 15,-3-1-14,-4 0 37,-6-1 1,-2 0 13,0-2 1,0 2 29,-2-1 12,-9 4-22,0 1 21,0 1-31,-1 3 26,3 0-36,-1 0 7,1 8-6,2 9-1,2 1 0,5 4 0,0-3 1,0 2 7,0 0 17,9-5-24,3 0-2,1-2-1,5-2-31,-3-4-106,-3-4-230</inkml:trace>
  <inkml:trace contextRef="#ctx0" brushRef="#br0" timeOffset="16561">3149 429 55,'0'0'195,"0"0"-103,0 0-23,0 0-11,0 0-3,0 0-45,0 0 9,0 0-9,0 0 7,0 11 32,0 6-8,0 5 2,0 1-36,0 4 12,0-1-19,0 3-1,0-3-12,-2-4 2,-3-6 1,1-4-6,0-4 15,4-6-3,0-2-5,0 0 9,0 0-10,0-2-6,0-12 14,0-4 1,2 0-6,0-2 6,2 2-4,1-1-1,-3 7 9,2 0-9,1 5 2,2 2 3,-1 0-6,1 4 6,0 1 1,0 0 0,1 0-2,-1 0 0,2 0-6,-2 0 16,-1 8-3,-1-1-5,-1 6 31,-4-1-8,2-1-10,-2-1-9,0-4-2,0-2-4,0-4 8,0 0-15,2 0 9,4 0-14,2 0-50,3-10 54,3-5 9,-1-5 1,3 0-1,-3 2 2,-5 2-3,2 5 11,-3 6-18,-5 5 10,2 0-2,0 5 2,1 17 5,-1 6 13,1 18-19,0-8-29,-5-4-274</inkml:trace>
  <inkml:trace contextRef="#ctx0" brushRef="#br0" timeOffset="18575">3329 185 84,'0'0'219,"0"0"-109,0 0-11,0 0 8,0 0-20,0 0 2,0 0-31,-2-9 17,2 9-26,0 0 9,0 0-32,0 0 7,0 0-18,0 0-15,0 0 0,0 0-18,0 0 17,14 5 2,5 9-18,4 3 26,4 5-15,2 4 7,0 2-1,-2 4 5,-6 4-4,-1 4-1,-7 2 1,-6 4 15,-5 0-14,-2 2-4,0-6-32,-4-4 7,-8-6-24,-4 0-40,2-10-46,3-6-110</inkml:trace>
  <inkml:trace contextRef="#ctx0" brushRef="#br0" timeOffset="21299">321 774 10,'0'0'29,"0"0"7,0 0-7,0 0 16,0 0-15,-113 0-23,99 0 16,3 0-14,-2 0 16,2 0-25,-2 0 16,1 0-5,1 0 1,0 0-6,2 0 5,-2 0 43,0 0-10,-1 0 11,2 0-23,-1-4 21,1 2-11,2 0 6,1 0-11,3 0 8,2 2 16,-2-2-19,2 2 15,2 0-31,-2-2 25,0 2-31,2 0 29,0 0-34,0 0 1,0-2-16,0 2-9,0 0 9,0 0-42,12 0 25,7 0 11,10 0-6,12 0 24,5 0-18,12 0 6,7 0 0,6 0 2,3 0 5,-1 0-14,-2 0 15,-9 0-16,-8 0 10,-10 0-4,-8 0-21,-9 0 13,-10 0 0,-3 0 10,-8 0 0,-1 0-4,-3 0-3,-2 0 7,0 0-8,2 0 0,0 0-4,2 0-34,4 0 11,3 0 25,-1 0-9,4 0 12,-3 0-10,-2 0 17,0 0-7,0 0 6,-5 0 2,1 0 5,-3 0-6,0 0-3,-2 0 2,0 0 2,0 0 14,0 0-14,0 0-2,0 0-12,-11 0-59,2 0-118,1 0-152</inkml:trace>
  <inkml:trace contextRef="#ctx0" brushRef="#br0" timeOffset="22599">161 662 33,'0'0'93,"0"0"-49,0 0 11,0 0 27,0 0-15,0 0-28,0 0 39,4-4-21,-4 4 3,0 0-27,0 0 1,0 0-2,0 0 0,0 0 5,0 0-12,-4 0 2,-7 8-21,-3 2-10,-1-2 18,2 0-14,-1 2 0,1-2 0,-1-2 1,3 2-1,3-4 0,-2 2 10,2-2-19,1-2 18,1 2-18,0 0 14,2-2-11,0 0 6,4 0 0,-3-2 0,3 2-23,0-2 22,0 0-30,0 0 31,0 0-32,0 0 15,0 2-15,3 2 32,5 0 0,6 0 0,1 2-7,-1 0 14,1 2-14,1 0 14,-1 0-17,-1 2 20,-3 1-11,-2-4 1,-2 0-5,-5-3 4,1-3 2,-1-1-8,-2 2 8,0-2-1,0 0 0,0 0 8,0 0-7,0 0 5,0 0-5,0 0-1,0-2 0,0-7-1,0-5-9,-5-3 11,3-2-2,-3-4 2,1-1 4,-1 4-5,1 0 0,0 6 0,2 2 1,2 6-2,0 2-7,0 4-9,0 0-149,0 0-62</inkml:trace>
  <inkml:trace contextRef="#ctx0" brushRef="#br0" timeOffset="45680">1003 1218 90,'0'0'228,"0"0"-67,0 0-41,0 0-38,0 0 3,0 0-4,-3-10-53,0 10 24,3 0-25,0-2 22,0 2-29,0 0 9,0 0-3,0 0-17,0 0-2,0 0-1,0 0-12,0 0-7,0 0 3,0 4-33,0 10 34,0 7 8,3 1-18,8 0 4,0 2-34,3-1 13,1 5-81,-1-6-27,-5-8-237</inkml:trace>
  <inkml:trace contextRef="#ctx0" brushRef="#br0" timeOffset="46100">1113 1200 329,'0'0'176,"0"0"-119,0 0 5,0 0-33,0 0-11,0 0-18,0 0 0,0 18 20,5-1-14,2 5 11,2 0-16,-1 0-2,11 7-17,-6-5-40,-2-8-125</inkml:trace>
  <inkml:trace contextRef="#ctx0" brushRef="#br0" timeOffset="46424">1370 1204 178,'0'0'278,"0"0"-148,0 0-90,0 0-17,0 0 3,0 0-10,0 0 6,0 123-21,5-88-1,-1-3 0,0-2-33,-2-4-72,0-6-50,1-10-81</inkml:trace>
  <inkml:trace contextRef="#ctx0" brushRef="#br0" timeOffset="46650">1332 1228 150,'0'0'218,"0"0"-149,0 0-27,0 0-3,0 0-22,0 0-1,0 0-15,72-50 31,-57 50-31,-1 0 20,-6 0-20,-3 6 32,-3 9-4,-2 3-16,0 0 6,0 1-18,-11 2 29,-3-1-21,-1-7-2,1 0 5,3-4-12,7-5 1,2-4 7,2 0-8,0 0-1,0 0-22,0 0-29,0 0 17,8 0 9,-1 0 26,2 0-8,-2 4 8,-5 8 0,0 4 0,-2-2 13,0 2-11,0 0 19,0-2-6,-6-4 24,-2 0-15,2-4 10,-1-2-34,3-2-6,0-2-64,2 0-60,-1 0-379</inkml:trace>
  <inkml:trace contextRef="#ctx0" brushRef="#br0" timeOffset="47106">1543 1322 506,'0'0'157,"0"0"-66,0 0-12,0 0-9,0 0-65,0 0-5,0 0-29,-17-1 9,10 16 19,2 1-11,1 4 4,2-2 1,2 0 6,0-2-5,0-4-2,0-2 7,9-4-12,-2-2 1,-1-4-9,1 0-2,-1 0-5,3 0 27,-2-10-13,-2 0 14,-1-2 1,-4 4-1,0 4 1,0 2 6,0 2 21,0 0-1,0 0-22,0 6 2,0 6-7,4 2 0,1-2-33,7-4-78,-2-2-104,-3-6-117</inkml:trace>
  <inkml:trace contextRef="#ctx0" brushRef="#br0" timeOffset="47513">1711 1317 182,'0'0'303,"0"0"-163,0 0-87,0 0-30,0 0-22,0 0-2,0 0-30,-33 10 17,27-1-5,4 1-24,2-2 8,0 2 14,0-2 20,2 0 2,10 0-8,-1 0 15,-2 2-5,0 0-1,-4 0 3,-3 2-5,-2 0 15,0-2 18,0 2-3,0-2 38,-9-2-36,-1 0-28,2-2-4,4-2-60,1-4-140</inkml:trace>
  <inkml:trace contextRef="#ctx0" brushRef="#br0" timeOffset="47880">1797 1346 191,'0'0'164,"0"0"-95,0 0-21,0 0-5,0 0-30,0 0-1,0 0-2,5 94-7,-5-78-3,0 4-19,3-6-85,-1-4-85</inkml:trace>
  <inkml:trace contextRef="#ctx0" brushRef="#br0" timeOffset="48399">2044 1282 199,'0'0'168,"0"0"-109,0 0-9,0 0-15,0 0 17,0 0-25,0 0-26,-46 21 51,38-9-42,0 3 13,4 1-23,4-2 10,0-2-3,0 0 15,4-2-18,14-2-2,3-4-4,10-4-27,-2 0-62,-8 0-194</inkml:trace>
  <inkml:trace contextRef="#ctx0" brushRef="#br0" timeOffset="48931">2479 1116 160,'0'0'293,"0"0"-164,0 0-70,0 0-25,0 0-25,0 0 4,0 0-10,-14 92-2,10-61 7,1-2-10,3-2 4,0-3-4,0-5-38,0-3-35,0-8-80,0-4-142</inkml:trace>
  <inkml:trace contextRef="#ctx0" brushRef="#br0" timeOffset="49195">2325 1134 212,'0'0'149,"0"0"-96,0 0-20,0 0 13,0 0-45,123-34-2,-79 26-8,-11 0-72,-4 4-108</inkml:trace>
  <inkml:trace contextRef="#ctx0" brushRef="#br0" timeOffset="49638">2554 1221 120,'0'0'213,"0"0"-119,0 0-16,0 0-19,0 0-10,0 0-43,0 0 6,0 87-4,0-73-6,0 2-2,0-6 0,0-4 0,0-2-10,0-4 4,0 0-1,2 0 5,3-2-30,4-10 11,2-6-14,0-1 34,3-2-18,-4 6-29,1 2 37,-1 5-2,-4 8 11,-1 0 4,-1 0 17,0 13 44,-2 5-12,2 2-40,-4-2 1,2 3-12,0-3-41,0-4-102,2-6-201</inkml:trace>
  <inkml:trace contextRef="#ctx0" brushRef="#br0" timeOffset="50029">2745 1246 204,'0'0'154,"0"0"-98,0 0-11,0 0 33,0 0-65,0 0 16,-8 114-28,4-86 11,1-2-12,-1 0-10,4-2-68,0-6-78,0-8-14</inkml:trace>
  <inkml:trace contextRef="#ctx0" brushRef="#br0" timeOffset="50225">2724 1303 107,'0'0'167,"0"0"-30,0 0-93,0 0 19,0 0-38,0 0-24,0 0 16,13-95-15,-2 91-4,0 4 8,2 0-6,1 0 0,-3 4 30,-2 9 1,-3 1 12,-4 1 2,-2-1-26,0 3 9,0-3-27,-4-1 20,-5-2-21,1 0-1,1-5-44,0-6-41,5 0-48,0 0-201</inkml:trace>
  <inkml:trace contextRef="#ctx0" brushRef="#br0" timeOffset="50548">2724 1303 97,'156'-104'252,"-156"104"-118,0 0-66,0 9 0,0 7-33,0-1-11,4 0-24,0-2 10,1-3-8,-1-2 2,0-3-2,4-2 8,-4-3-9,3 0 6,-1 0-1,3-4-6,-2-8 4,0-4-4,-3 0 0,-4-2-28,2-1 13,-2 1-53,0 5-23,0 2-139</inkml:trace>
  <inkml:trace contextRef="#ctx0" brushRef="#br0" timeOffset="50830">3047 982 409,'0'0'132,"0"0"-88,0 0-3,0 0-14,0 0-14,0 0 22,0 0-8,0 102 4,0-66-31,0 4 12,0-1-12,0-3-21,0-7-35,-3-3-58,1-12-1,0-5-70,0-7 12</inkml:trace>
  <inkml:trace contextRef="#ctx0" brushRef="#br0" timeOffset="51049">2980 1186 74,'0'0'171,"0"0"-71,0 0-19,0 0-32,0 0-28,0 0-12,0 0-9,104 0-95,-86 0-168</inkml:trace>
  <inkml:trace contextRef="#ctx0" brushRef="#br0" timeOffset="51379">3372 996 155,'0'0'217,"0"0"-104,0 0 17,0 0-32,0 0-68,0 0-8,0 0-21,-38-12-2,33 12 1,1 0 0,2 0 0,2 0 1,0 0 15,0 0-6,-2 0 10,2 0-20,0 0 18,0 0-16,0 0 1,0 0-3,0 0 0,0 0 0,0 0 1,0 0-3,0 0 11,0 0-16,0 0 18,0 0-12,0 0 2,0 0 3,0 4-4,-2 8-2,-3 6 2,-7 14 10,-1 6 45,-3 8-48,-3 8 16,-4 3-22,-1 2 15,2-1-16,2-10 0,6-8 0,3-8-26,7-12 7,4-10-49,0-10-33,2 0-117</inkml:trace>
  <inkml:trace contextRef="#ctx0" brushRef="#br0" timeOffset="51994">3479 1150 170,'0'0'243,"0"0"-128,0 0-18,0 0 28,0 0-87,0 0-19,0 0-12,-38 2-3,26 12-3,4 4-1,-1 4 6,3 3-6,-2 1 0,6-1 12,2 0-20,0-5 16,0-5-16,0-3 7,10-6-21,0-4-27,1-2 6,3 0 31,-3-6-1,1-10-7,-6-7-13,1-1 16,-5-1 1,-2-1 15,0 2 2,0 5 21,0 2-9,0 5 3,0 10-16,0 2-36,0 0-201</inkml:trace>
  <inkml:trace contextRef="#ctx0" brushRef="#br0" timeOffset="52430">3479 1150 129,'101'16'229,"-101"-16"-141,0 0-4,0 0-22,0 6-18,0 6-28,0 4-10,0 1 4,0-2-10,0-1 5,5-3 3,2-4-16,-1 0 8,3-3-2,3-4-11,-4 0 7,3 0-13,-1-3 11,-2-11 7,1-2 2,-3-2-7,2-2 13,-6 0-14,-2-6-52,0 6-35,0 4-127</inkml:trace>
  <inkml:trace contextRef="#ctx0" brushRef="#br0" timeOffset="52753">3779 891 176,'0'0'140,"0"0"-105,0 0-21,0 0-7,0 0 29,0 0-17,0 0 22,0 135-7,0-97 15,2 2-18,-2-2-14,0 1-6,0-6-11,0-5-15,0-6-33,0-7 15,0-9-13,0-2-37,0-4-91</inkml:trace>
  <inkml:trace contextRef="#ctx0" brushRef="#br0" timeOffset="52970">3741 1158 78,'0'0'163,"0"0"-82,0 0 0,0 0 8,0 0-15,0 0-56,0 0 3,65-20-21,-44 16 0,2-2-15,8-4-40,-4 2-96,-7 0-132</inkml:trace>
  <inkml:trace contextRef="#ctx0" brushRef="#br0" timeOffset="53152">3952 1058 175,'0'0'190,"0"0"-109,0 0 23,0 0-57,0 0 10,0 116-23,0-84-3,0-2-21,-4-2-10,-1-2-11,1-3-65,0-6-22,1-7-37,-1-6-58</inkml:trace>
  <inkml:trace contextRef="#ctx0" brushRef="#br0" timeOffset="53368">3908 1066 87,'0'0'171,"0"0"-117,0 0-11,0 0 0,0 0-1,0 0-35,0 0 7,56-32-13,-46 32-1,-1 0 0,-1 0 1,-4 0 3,-2 2-2,-2 8 38,0 2 28,0 4-5,-4 0-37,-6 0-1,-1 2-24,3-4 0,-1 0-1,4-3-65,0-6-69,3-3-196</inkml:trace>
  <inkml:trace contextRef="#ctx0" brushRef="#br0" timeOffset="53713">3908 1066 163,'109'-56'126,"-109"70"-60,0 4-8,3 0-42,1 2 5,0-4-21,3-2 1,-1-4 0,2-4 1,-4-4 16,0 0-6,1-2 40,-1 0-28,0 0 6,-2-12-30,4-2 0,-4-4-40,-2-12-37,0 4-73,0 4-59</inkml:trace>
  <inkml:trace contextRef="#ctx0" brushRef="#br0" timeOffset="53969">4230 750 367,'0'0'114,"0"0"-58,0 0 13,0 0-26,0 0-28,0 0-14,0 0 7,0 0-7,0 114 5,0-73-6,0 22-2,-2-9-35,-4-8-161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06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0 568 22</inkml:trace>
  <inkml:trace contextRef="#ctx0" brushRef="#br1" timeOffset="797093">6213 506 172</inkml:trace>
  <inkml:trace contextRef="#ctx0" brushRef="#br1" timeOffset="814434">4146 338 133</inkml:trace>
  <inkml:trace contextRef="#ctx0" brushRef="#br1" timeOffset="874988">6786 754 253</inkml:trace>
  <inkml:trace contextRef="#ctx0" brushRef="#br1" timeOffset="878074">4397 0 20,'0'0'351,"0"0"-218,0 0-110,0 0-23,0 0-78,0 0-81,0 0-131</inkml:trace>
  <inkml:trace contextRef="#ctx0" brushRef="#br1" timeOffset="911592">6146 1089 234,'0'0'179,"0"0"-116,0 0-63,0 0 0,0 0-89,0 0-36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24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1811 155,'0'0'150,"0"0"-77,0 0 9,0 0-18,0 0-1,0 0-37,0 0 16,0 0-17,0 0 4,0 0-3,0 0-2,0 0 12,0 0-17,0 0 14,0 0-24,0 4 20,0 4-16,0 9 43,0 1 2,0 8-25,0 6-5,0 4-18,0 4-2,0 5 1,-8-3-13,1-2 15,-2-2-22,4-8 8,1-6 2,0-6-19,2-6-21,2-4-4,0-3-33,0-3-5,0-2-36,0 0-14,0 0-132</inkml:trace>
  <inkml:trace contextRef="#ctx0" brushRef="#br0" timeOffset="594">275 1902 72,'0'0'212,"0"0"-95,0 0-53,0 0 37,0 0-15,0 0-6,0 0-43,0-1 18,0 1-23,0 0 5,0 0-24,0 0 0,0 0 9,0 0-21,0 0 28,0 4-28,0 7 50,2 6-31,-2 5 24,0 4-33,0 6 11,0 4-21,0 2 0,-2 0-1,-4-2-19,-2-4 12,4-6-34,2-6 25,2-3-52,0-6-17,0-8-36,0-3-38,8 0-132</inkml:trace>
  <inkml:trace contextRef="#ctx0" brushRef="#br0" timeOffset="1142">643 1866 2,'0'0'255,"0"0"-99,0 0-77,0 0 34,0 0-1,0 0 4,0 0-50,0 0 12,0 0-29,0 10-21,0 5-17,0 4-5,-2 5 0,-3 5 1,3 0-13,-3 6 19,3-3-20,-1-2 14,1-2-14,2-4-16,0-6-20,0-2-21,0-6-53,0-6 0,0-2-95,2-2-280</inkml:trace>
  <inkml:trace contextRef="#ctx0" brushRef="#br0" timeOffset="1554">1017 1852 337,'0'0'160,"0"0"-46,0 0-62,0 0 29,0 0-37,0 0-28,0 0-1,0 40-14,0-12 38,-2 3-39,0 1 7,-3-2 2,3 0-18,0-2-34,2 2-45,0-6-66,0-8-350</inkml:trace>
  <inkml:trace contextRef="#ctx0" brushRef="#br0" timeOffset="2651">1544 171 90,'0'0'138,"0"0"-59,0 0-12,0 0-8,0 0 4,0 0-50,0 0 8,0 6-11,0-2-2,0 4-7,2 2 41,-2 7-18,2-1-2,0 6-3,0 4-18,0 5 22,4 2-23,-2 6 3,0 2-2,1 4-1,1 3 0,-2 2 0,4 5 0,-6 3 7,2 4-16,-1 2 19,-3 7-18,0-1 16,0-2-16,0 1-1,0-4 8,0-6-9,0 0 9,0-1 1,0-2 0,0 1-8,0-1 19,0 2-21,2 1 22,0-1-1,-2 2-1,0 2 3,0 3-4,0-1-9,0 3 1,0-5-1,-2-2 0,-3-2 10,1-4-20,2-3 17,-3-5-7,2-1 0,1-3-5,0 0 4,-2-2 2,2-6 0,-1-4 6,3-6-14,-2-6 14,2-4-8,0-1 1,0-6-1,0 1 0,0-1-9,0-2 8,0 2 4,0-4-15,0 1 5,0-4-16,0 0-43,0 0-6,0 0-12,0 0 17,0 0-27,2 0-6,-2 0 8</inkml:trace>
  <inkml:trace contextRef="#ctx0" brushRef="#br0" timeOffset="3612">2021 1945 39,'0'0'218,"0"0"-117,0 0-7,0 0-9,0 0-6,0 0-44,0 0-18,0-3 8,0 3-11,0 13 50,0 9-25,-3 6 7,-2 6-35,1 6-9,-2 0-2,-1-2-25,3-4-21,2-4-26,2-10 16,0-5-41,0-8-52,0-7-203</inkml:trace>
  <inkml:trace contextRef="#ctx0" brushRef="#br0" timeOffset="3972">2252 1942 409,'0'0'159,"0"0"-97,0 0-26,0 0 44,0 0-53,0 0-15,0 0-5,0 25 0,0-1-5,0 4-1,0 6 8,0 0-9,0 0 0,-4 0-8,2-2 1,2-6-51,0-4-5,0-7-31,0-6-56,2-8-95</inkml:trace>
  <inkml:trace contextRef="#ctx0" brushRef="#br0" timeOffset="4341">2566 1956 20,'0'0'101,"0"0"-27,0 0 11,0 0 12,0 0-22,0 0 14,0 0-43,0 0 3,0 0-30,0 7 27,0 8 8,0 10-8,0 3 6,0 4-33,0 2-2,0 0-7,0 2-20,0-6 6,0-1-21,0-6-30,0-9 2,0-3 14,0-4-97,4-6-99</inkml:trace>
  <inkml:trace contextRef="#ctx0" brushRef="#br0" timeOffset="4799">3010 1887 74,'0'0'360,"0"0"-202,0 0-101,0 0 7,0 0 24,0 0-46,0 0 17,0 64-23,0-30 9,0 2-33,0 0 1,-2 0-11,-3-2-2,0-2-37,1-2-63,4-8-33,-2-7-157</inkml:trace>
  <inkml:trace contextRef="#ctx0" brushRef="#br0" timeOffset="5684">3270 0 82,'0'0'106,"0"0"-60,0 0 9,0 0 20,0 0 10,0 0-26,0 0 6,14 54-26,-12-39 1,1-4-22,-1 2 28,0-1-23,0 2 14,0 4-11,-2 2 5,0 2-1,2 7-18,-2 3 14,0 6-25,0 4 10,2 4-3,1 7-9,-3 7 2,2 6-1,-2 9 0,0 1 0,2 5-7,-2-1-4,2-2 9,0-2 1,4-1-14,-4 0 30,0-3-21,0 2 6,-2 2 0,0 5 0,0-1 6,0 3-12,0 1 7,-2-2-8,-5-2-9,0-8 8,0-8-12,3-6 20,-2-2 1,1-4 0,-2 0 16,3-2-17,1-5 7,-1-2-1,2-3-6,2-4 9,0-4-15,0-4 6,0-4 0,0-6 0,0-4 1,0-4-8,0-4 14,0-2-16,0 0 5,0 0 1,2-2-29,-2 0 2,2-2-15,0 2-15,1-2-7,-1 0-58,0 0-90</inkml:trace>
  <inkml:trace contextRef="#ctx0" brushRef="#br0" timeOffset="6751">3777 1887 212,'0'0'163,"0"0"-95,0 0-36,0 0 62,0 0-12,0 0-29,0 0 1,0-45-8,0 39 16,0 2-29,0 1 9,0 3-41,0 0 3,0 0 8,2 0-11,-2 13 5,2 11-6,0 11 39,-2 5-32,0 4 12,0 2-18,0-4-2,0-2-30,0-8-18,0-6-35,2-10-22,5-8-37,-1-8-198</inkml:trace>
  <inkml:trace contextRef="#ctx0" brushRef="#br0" timeOffset="7118">3969 1891 499,'0'0'163,"0"0"-98,0 0-36,0 0 75,0 0-45,0 0-19,0 0-5,13 46-3,-11-23 9,-2 4-40,0 0 11,0 0-2,0 1-20,0-4 3,0 0-25,0-4-57,0-2-23,2-4-33,0-6-92</inkml:trace>
  <inkml:trace contextRef="#ctx0" brushRef="#br0" timeOffset="7458">4202 1909 191,'0'0'248,"0"0"-111,0 0-68,0 0 28,0 0-37,0 0-25,0 0-34,0 65 9,0-38-1,0-1-15,0 2 6,0 2-1,0-4 0,0 0-58,0 2-28,0-8-34,0-4-55</inkml:trace>
  <inkml:trace contextRef="#ctx0" brushRef="#br0" timeOffset="7920">4466 1902 189,'0'0'215,"0"0"-117,0 0-14,0 0 23,0 0-47,0 0-9,0 0-45,0 7 41,2 8-5,-2 7-4,0 5-17,0 7-3,0 2-7,0 4-10,0 2 5,-4 0-6,-3-1-29,2 1-50,3-11-66,2-12-151</inkml:trace>
  <inkml:trace contextRef="#ctx0" brushRef="#br0" timeOffset="8724">5203 127 91,'0'0'162,"0"0"-76,0 0 21,0 0 0,0 0-6,0 0-28,0 0-15,0-10-6,0 10-26,0 0 12,0 0-31,0 0 12,0 0-18,0 0-2,0 0 1,2 4 0,3 14 0,-1 6 0,0 10-4,1 7 15,0 5-19,1 6 19,-1 10-17,-1 7 7,-2 9-1,-2 21 0,0 21-9,0 21-8,0 6-34,-4-13 38,-3-27-8,1-29 9,1 13 21,0 12-10,-1 1 2,-1-2 21,1-27 13,2-16 3,-2 10 8,2 10-33,-2 7 4,-1-2-7,-1-3-15,-2-2 18,-1-7-13,-1-2 0,-1-8 0,0-6-1,4-5 2,-2-8-2,5-5 8,-1-8-17,4-8 25,1-6-30,2-6 14,0-6-17,0-4-31,0 0-27,0-4 25,2-12-28,3 2-102</inkml:trace>
  <inkml:trace contextRef="#ctx0" brushRef="#br0" timeOffset="9619">5580 1959 90,'0'0'226,"0"0"-99,0 0-92,0 0 38,0 0-2,0 0-3,0 0 1,0 28 16,0-6-2,-3 8-17,-1 2-14,-2 4-45,-4 0 1,4-2-1,1-2-14,3-4-32,0-2-28,2-12-54,0-6-41,2-7-167</inkml:trace>
  <inkml:trace contextRef="#ctx0" brushRef="#br0" timeOffset="9911">5810 1951 398,'0'0'156,"0"0"-109,0 0-15,0 0 59,0 0 36,0 0-76,0 0-2,2 90-32,-2-58 13,0 2-17,-2 0-12,-8 0-1,4-4-1,-1-4-16,5-5-50,2-6-17,0-14-37,0-1-59</inkml:trace>
  <inkml:trace contextRef="#ctx0" brushRef="#br0" timeOffset="10204">6049 1978 196,'0'0'321,"0"0"-190,0 0-101,0 0 18,0 0-8,0 0-3,0 0-36,8 36 35,-8-7-14,0 1 6,0 4-18,0 0-2,0 0-8,0-4 1,0-4-2,0-3-27,0-7-7,0-5-80,4-6-14,1-5-177</inkml:trace>
  <inkml:trace contextRef="#ctx0" brushRef="#br0" timeOffset="10676">6396 1896 413,'0'0'156,"0"0"-117,0 0 2,0 0 16,0 0 25,0 0-56,0 0 20,0 129-27,0-89 10,-6 0-15,2-2-13,2-4-1,-2 0-73,1-10-62,1-9-204</inkml:trace>
  <inkml:trace contextRef="#ctx0" brushRef="#br0" timeOffset="11525">6927 69 3,'0'0'98,"0"0"-66,0 0 20,0 0 17,0 0 26,0 0-46,0 0-1,2-2-9,-2 2-2,0 0 2,0 0-24,0 0 9,0 4-9,0 10 27,0-1-31,2 4 11,0 1-21,0 2 10,-2 0-11,0 2 0,0 1 6,0-1-3,0 0-6,0 4 13,2 2-6,3 7-2,-3 2 11,2 5-12,-1 5-1,0 7 15,-1 4-14,-2 7 10,0 9-11,0 4 24,0 9-23,0 1 21,-5 5-22,-4 0 8,-2 1-8,0-4-5,2-3 5,2-3-1,1-5-11,4-5 20,-1-4-20,1 0 19,2-2-15,-2 0 9,-3 0-1,3 4 0,-1 0 1,-1 0-2,0 0 8,2-8-19,-1-6 24,1-12-21,2-8 16,0-12-7,0-6 0,0-6 0,0-6 14,0-2-4,0 0 14,-2 0-24,0 0 12,0 2-2,-1 0-16,3 0 7,-2 1-1,-1 0 0,3 5 0,-2-4-1,2 2 3,0-2-9,0-2 15,0-1-18,0 1 17,0 1-8,0-8 1,0 6 0,0-3 0,0 2 0,0 2-2,0 0 4,0-1-7,0 4 18,0-1-21,0-2 16,0 0-9,0-2 1,0-2-7,0-2 5,0 0-29,0-2-9,0 0-74,0 0-123</inkml:trace>
  <inkml:trace contextRef="#ctx0" brushRef="#br0" timeOffset="12847">7316 1959 333,'0'0'172,"0"0"-65,0 0-29,0 0 39,0 0-32,0 0-39,0 0-18,0 0-17,0 1 17,0 16-1,0 9 27,0 6-47,0 4 22,-2 4-28,-3 0-1,-1 0 0,2-2-11,2-3-27,-1-7-50,3-6 0,0-8-35,0-6-29,0-8-210</inkml:trace>
  <inkml:trace contextRef="#ctx0" brushRef="#br0" timeOffset="13222">7477 1942 314,'0'0'179,"0"0"-135,0 0 24,0 0 9,0 0-12,0 0-45,0 0 23,0 36 13,0-9-6,0 3 0,0 4-38,0 2 12,-2 2-15,-5 0-9,2-2 0,1-1-17,0-6-44,1-6-36,1-6-5,2-7-69,0-6-120</inkml:trace>
  <inkml:trace contextRef="#ctx0" brushRef="#br0" timeOffset="13651">7655 1951 117,'0'0'185,"0"0"-89,0 0-15,0 0 35,0 0-34,0 0 4,0 0-55,2-5 8,1 5-28,-3 0 4,2 0-2,0 9 0,0 7 17,1 5-23,-1 6 41,-2 5-28,0 4 19,0 2-30,0 0 7,0 0-10,-2-2-6,-3-5 0,1-3-34,-1-3 11,0-7-46,5-4 10,-2-8-71,2-4-78</inkml:trace>
  <inkml:trace contextRef="#ctx0" brushRef="#br0" timeOffset="14281">7929 1937 110,'0'0'180,"0"0"-80,0 0-37,0 0 57,0 0-41,0 0-9,0 0-29,0 0-7,0 0 6,0 0-7,0 0 12,0 0-29,0 0 19,0 0-22,0 1 34,0 13-28,0 5 22,0 5-15,0 8 0,0 6 4,-2 2-23,-3 2 3,1 0-2,2-2-16,0-5 0,2-4-46,0-8-90,0-6-82,-2-12-499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7.8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119 126 230,'0'0'212,"0"0"-90,0 0-42,0 0 11,0 0-48,0 0-13,0 0-30,-59 6 15,47 11-4,0 7 22,1 4-14,0-1-6,4 0 33,5 0-37,-1-5 23,3-4-31,0-4 0,0-6 5,10-2-5,5-2-1,3-4-1,0 0-17,0-6-24,-3-10 26,-3-4-14,-4-5 13,-3 2-14,-5-9 21,0 1-16,0 5 6,-7 8 6,-1 4 1,0 5-22,4 7-160,2 2-320</inkml:trace>
  <inkml:trace contextRef="#ctx0" brushRef="#br0" timeOffset="406">119 126 462,'149'21'189,"-149"-21"-102,0 0-73,0 0 14,0 10-20,0 12 22,0 9-29,0 5 11,0 0-11,0 4 9,0 0-7,-7-4 7,-2 5-11,0-9 1,1-2-33,-4-4-74,3-8-76,3-8-306</inkml:trace>
  <inkml:trace contextRef="#ctx0" brushRef="#br0" timeOffset="646">221 171 212,'0'0'97,"0"0"-9,0 0-10,0 0 16,0 0-35,0 0-7,0 0-2,0 0-19,121-33 38,-107 42-42,-3 1 17,-2 2-30,-4 4 24,-3 0-30,-2 2 7,0 0-5,-2 0-10,-14-4 2,-5 0-1,2-1-2,-3-4-30,0-4-14,-2-5-33,6 0-49,7-6-179</inkml:trace>
  <inkml:trace contextRef="#ctx0" brushRef="#br0" timeOffset="977">419 211 362,'0'0'134,"0"0"-88,0 0-10,0 0 3,0 0 6,0 0-39,0 0 4,12 12-2,-2-12-16,1 0 3,0 0 5,0 0 0,0-8-11,0-2-12,-4-3-27,0 0-15,-7-1-46,0-4 1,0 1 47,-10 3 9,-5 4 54,-3 2 38,3 8 67,1 0-63,3 0-15,0 18 14,5 9 11,1-1-19,5 6 17,0-5-6,0 0-5,0-4-6,5-5-10,6-9-6,-1 0-16,7-5-1,7-4-12,-4 0-61,-2-10-153</inkml:trace>
  <inkml:trace contextRef="#ctx0" brushRef="#br0" timeOffset="1373">614 165 401,'0'0'159,"0"0"-100,0 0 0,0 0 15,0 0 8,0 0-53,0 108-10,0-95-18,-2-3-1,-2-6 9,2-4-8,-1 0 6,1 0 1,0-9-16,2-9-24,0-4 13,0-1-21,0 0 9,4 3 1,7 4 16,3 8 14,1-2-23,-1 6 9,8 4-60,-6 0-78,-3 0-116</inkml:trace>
  <inkml:trace contextRef="#ctx0" brushRef="#br0" timeOffset="1669">803 169 358,'0'0'159,"0"0"-68,0 0-32,0 0 25,0 0-36,0 0 2,0 0-31,-21-31 9,11 31-27,0 0-1,-1 9 0,1 5 2,-1 4 5,5 8-6,-1-3 15,4-1-16,3-4 28,0-4-27,0 0 7,0-6-7,8-7 0,3-1-1,-1 0-5,6 0-4,2-5-25,-2-12-17,-1-1-40,-3 0 9,-6 0 21,-2 4-90,-4 4 12,0 6 139,0 4 19,0 0 33,0 0 7,0 4-1,0 14 40,0 1-45,0-1 4,0 0-14,0-6-37,7 2 7,0-6-13,0-2-19,15-6-76,-2 0-53,0 0-35</inkml:trace>
  <inkml:trace contextRef="#ctx0" brushRef="#br0" timeOffset="2118">1117 173 347,'0'0'231,"0"0"-103,0 0-63,0 0 22,0 0-60,0 0-2,0 0-19,-62 6 5,48 8-10,-1 7 19,1 2 20,3 0-5,3-1-3,2 0-15,4-4 19,2-4-34,0 0 17,0-2-6,12-6-21,1-2 8,3 0-23,1-4-7,2 0-24,0-4-11,4-10-59,-3 0-64,-7 2-207</inkml:trace>
  <inkml:trace contextRef="#ctx0" brushRef="#br0" timeOffset="2461">1117 173 446,'78'12'133,"-76"-12"-104,0 0 14,3 2 22,0 12 14,-1 0-44,0 8-3,-1-4-8,-3 5 12,0-1-13,0-4-23,0-4 6,0-2 4,0-2-20,0-6-35,0-4-41,2 0-105,2-4-116</inkml:trace>
  <inkml:trace contextRef="#ctx0" brushRef="#br0" timeOffset="2875">1473 149 386,'0'0'139,"0"0"-57,0 0 23,0 0-24,0 0-4,0 0-50,0 0 12,-95 80-11,86-54 9,3-3-18,2-5 3,4-4 10,0-2-22,0-6 11,0-4-21,14-2 2,4 0-2,0 0 0,2-12-15,0-6 7,-6-4-11,-4-5 0,-7 1 2,-3 2-28,0-2 7,-9 8-12,-7 4 31,-4 3-43,2 7-49,5 2-140</inkml:trace>
  <inkml:trace contextRef="#ctx0" brushRef="#br0" timeOffset="3176">1473 149 204,'-33'-103'222,"42"97"-124,2 0-58,5-2-22,13-4-18,-5 6-25,-2-2-124</inkml:trace>
  <inkml:trace contextRef="#ctx0" brushRef="#br0" timeOffset="3380">1611 72 202,'0'0'173,"0"0"-93,0 0-26,0 0 36,0 0-18,0 0-21,0 107-21,-2-85-19,-6 0 5,4-3-16,0-6 6,2-4 1,2-4-14,0-2 7,0-3-10,0 0-58,8-4-34,8-14 63,4-4-41,0-1 5,1-3-27,0 8 18,-1 4 84,3 5 46,-4 9 38,-2 0-25,-5 15 44,0 11-47,-3 0 32,-5 6-46,5 13-34,0-9-8,-2-10-173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43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133 2850 42,'0'0'113,"0"0"-31,0 0 14,0 0 13,0 0 5,0 0-26,0 0-6,-31-18-26,29 15 21,-1 3-28,-1-1 1,2 1-34,-3 0 20,3 0-21,-1 0 1,3 0-12,0 0 3,0 0-14,0 0 10,0 0-12,0 0-1,0 0 10,3 1-6,15 8 6,11-4 1,13 4 0,12-5 1,10 0 4,12-2-11,2 0 15,0 2-20,-5 0 5,-6 0 3,-7-2-12,-10 2 7,-11-2-13,-9-2-19,-12 0 18,-7 2-29,-9-2 27,-2 0-22,0 2 16,0 0-69,-7-2-147</inkml:trace>
  <inkml:trace contextRef="#ctx0" brushRef="#br0" timeOffset="843">88 3018 23,'0'0'126,"0"0"-66,0 0 4,0 0 4,0 0 1,0 0-14,0 0-16,0-2 1,0 2-11,0 0 10,0 0-32,0 0 12,3 0-19,1 0 6,3 0-5,6 0 0,5 4 14,11 2-15,9-2 23,11 0-13,9 0 13,7-4-23,8 2 15,7-2-15,0 0 7,-2 0-7,-4 0 1,-8 0-2,-10 0 13,-6 0-19,-15 0 14,-10 0-14,-10 2 4,-11-2 2,-2 4-10,-2 0-4,0 0-8,-2 4-29,-4-4-79,1 0-214</inkml:trace>
  <inkml:trace contextRef="#ctx0" brushRef="#br0" timeOffset="1624">289 2717 42,'0'0'140,"0"0"-81,0 0-16,0 0 45,0 0-4,0 0 1,0 0-42,6-4 15,-6 4-17,0 0 21,0 0-32,0-2 2,0 2-3,0-3-15,0-1 19,0-2-33,0 2 6,0-2 4,0 1-15,3 0 11,-3-1-7,0 0 1,2 2-2,-2 0 2,0 2 0,2 2-4,-2 0 14,0 0-11,0 0 2,0 0 18,0 0-13,0 0 2,0 2-2,0 12-3,-11 4 17,-4 9-8,-8 1 8,-3 6-13,-3 2-11,-1-1 10,1-1-12,0-4 4,3-4 1,4-4-2,2-4-11,1-6 13,9-2-5,3-4-6,3-2 24,2-4-21,2 0 9,0 0-7,0 0-9,0 0 13,0 0-4,0 0 8,0 0-9,0 0 16,2 0-13,6 0 12,3 0-14,1 0 7,-1 4 0,5 4 0,-1 2 2,5 4-7,2 4 14,0 0-16,-1 2 20,1 3-6,0-4-7,-2-1 12,3-1-12,-6-3 0,1-5-1,-2-2 1,-3-5-9,-4-2-85,-5 0-76,-4-2-341</inkml:trace>
  <inkml:trace contextRef="#ctx0" brushRef="#br0" timeOffset="2636">854 2739 95,'0'0'165,"0"0"-60,0 0-44,0 0 53,0 0-38,0 0-2,0 0-45,-4 0 10,4 0-6,0 0-10,0 0 0,0 0-23,0 0 21,2 10-20,10 2 46,-1 1-39,5 2 23,-1 3-30,5 3 14,2-2-1,1 2-8,1-3-3,-1-2 4,-4-2-8,-3-4 14,-5-4-19,-2 0 7,-6-2-1,-3 4 8,0 6-7,-14 6 67,-15 8-30,-4 4-15,-1 1-15,5-1-6,7-3-2,9-3-9,13-1-98,0-10-104,0-8-351</inkml:trace>
  <inkml:trace contextRef="#ctx0" brushRef="#br0" timeOffset="61176">1969 2720 51,'0'0'145,"0"0"-70,0 0 26,0 0-27,0 0-39,-18-14 44,18 14-46,-2 0 15,0 0-14,2 0 23,0 0-23,-2 0 2,2 0-4,-3 0-20,1 0 9,0 0-19,-1 0 8,1 0-4,0 0 8,0 0-12,-1 0 3,-1 0 7,0 0-11,-1 0 9,1 0-1,-3 0-18,-2 0 22,3 0-22,-3 0 18,-1 0-13,0 0 4,-3 0 0,-4 0 0,-1-4 1,3-2 1,-1 0 7,1 2-18,4 1 22,-1 0-20,4 1 13,1 0-7,3 2 1,-1 0 0,3 0-1,-1 0 2,1 0-9,2 0 21,0 0-24,0 0 12,-2 0-2,2 0-5,0 0 5,-2 4 0,0 12-1,0 5-5,2 5 13,-3 5-16,3 1 18,0 5-9,0 2 2,0-1-1,-2 0 0,2-4-1,-2-4 0,2-6-1,0-4 2,0-6-23,0-4 22,0-4-35,0-2 2,0-2-34,0-2-16,0 0-34,0 0-68,0-3-15</inkml:trace>
  <inkml:trace contextRef="#ctx0" brushRef="#br0" timeOffset="61872">1668 2868 178,'0'0'125,"0"0"-82,0 0-28,0 0 50,0 0-18,0 0 4,0 0-41,107 2 9,-83 2-13,3-2-5,-2 2-2,0 0-7,1 0-54,-6 0-80,-7-2-140</inkml:trace>
  <inkml:trace contextRef="#ctx0" brushRef="#br0" timeOffset="62229">2361 2727 179,'0'0'172,"0"0"-90,0 0 2,0 0-2,0 0-26,0 0-18,0 0-11,-18-19 5,2 13-31,-1 0 35,-3 2-35,1 0 21,4 0-15,1 3 8,6-2-1,1 1-14,3 2 12,2-2-2,0 2-13,2 0 10,0 0-13,-2 0 6,-2 0 0,2 8-1,-2 12 1,-2 5-7,1 3 15,1 4-18,-3 3 19,0 1-18,3 0 18,-1-2-18,1-2 9,4-4 0,0-4 0,0-2-8,0-4 6,0-2-28,0-2 23,0-3-58,4-4-5,-2 0-68,-2-6-73</inkml:trace>
  <inkml:trace contextRef="#ctx0" brushRef="#br0" timeOffset="62694">2142 2920 208,'0'0'114,"0"0"-90,0 0 27,0 0 18,0 0-24,0 0-13,0 0-25,119-2 0,-92 4 3,-3 4-20,5 0 4,-7 0-69,-6-2-81</inkml:trace>
  <inkml:trace contextRef="#ctx0" brushRef="#br0" timeOffset="62979">2731 2761 65,'0'0'140,"0"0"-66,0 0 8,0 0 19,0 0-7,0 0-31,0 0-12,0-22 18,0 22-30,0 0 23,-3-1-33,-5 1 3,-8-3-32,-2 2 10,-2-2-10,1 3 0,-2-2 0,3 0 10,3 0-18,3 2 16,8-1-15,0 1 9,4 0-4,0 0-2,-3 0 4,3 0 0,-2 0-11,-2 1 10,0 16 2,-4 2-11,4 9 26,-3 3-23,1 3 14,-1 4-9,3 0 2,-1-2-1,0 0 1,5-2 0,0-6-6,0-2 11,0-3-13,0-5 4,0-4 4,0-5 0,0 0 0,3-4-19,-1-2-43,0-2-22,1-1-53,-3 0-127</inkml:trace>
  <inkml:trace contextRef="#ctx0" brushRef="#br0" timeOffset="63466">2497 2970 191,'0'0'197,"0"0"-120,0 0-56,0 0-19,0 0 48,0 0-31,0 0-3,89-10-7,-63 6-5,1 2-4,0 2 0,2-2 2,0 2-2,13-2 0,-8 0-88,-8-2-104</inkml:trace>
  <inkml:trace contextRef="#ctx0" brushRef="#br0" timeOffset="63789">3393 2797 61,'0'0'60,"0"0"37,0 0-8,0 0-5,0 0-29,0 0 0,0 0-28,0-4 2,0 4 7,0 0-3,-2-1 6,-3 1-11,-2-3 27,0 2-35,-1-2 16,-6 3-23,-3-1 11,-4-1-18,-1-2-5,0 1 15,2 2-16,5-2 19,-1-1-18,3 2-2,3 1 12,1-2-10,3 3-1,2-1 0,-1 1 8,2 0-8,3 0 10,-2 0-3,2 0-14,-2 4 17,-3 14-24,1 7 15,0 6-1,2 1 0,0 2 0,-1 0 0,3 0 0,0-4 0,0 0 9,0-3-22,0-4 22,0-1-11,0-2 3,0 1-2,0-6 1,0 2 0,0-5-1,0-1-9,0-2-2,0-1-69,0-4-4,5 0-75,-3-4-140</inkml:trace>
  <inkml:trace contextRef="#ctx0" brushRef="#br0" timeOffset="64338">3094 2986 176,'0'0'152,"0"0"-80,0 0-64,0 0 21,0 0 15,0 0 0,0 0 4,35-8-16,-14 8 12,4 0-25,1 0 4,0 0-21,3 0 8,-2 0-10,0 4-1,2 0-31,-4 0-86,-10-2-81</inkml:trace>
  <inkml:trace contextRef="#ctx0" brushRef="#br0" timeOffset="64676">3816 2890 49,'0'0'166,"0"0"-76,0 0-28,0 0 30,0 0-16,0 0-11,0 0-23,0-30 29,0 26-12,0 0-8,0-1-5,-5 4-7,-1-3-7,-3 0-15,0 2-11,-5-2 4,2 0-9,-5 0 5,0 2-12,1 0 12,-1 0-6,-1-1 0,1 3 1,2 0-2,1 0 8,4 0-20,3 0 26,1 0-26,4 0 14,-1 0-2,3 0 1,0 0-1,-3 0-1,3 7-3,0 9-4,0 2 15,0 4-18,0 2 24,0 4-21,0 0 16,0 4-7,0 0 0,0-2 0,0 0-1,0 1 2,0-6-11,0 0 20,0-2-20,3-2 22,-3-6-21,3 0 9,-3-5 0,0-2 0,0 0 1,0-2-7,0 2-6,0-2 11,0 0-34,0-2-7,0 0-31,0-2-1,2-2-27,0 0-39,2 0-29</inkml:trace>
  <inkml:trace contextRef="#ctx0" brushRef="#br0" timeOffset="65283">3615 3113 85,'0'0'191,"0"0"-126,0 0-44,0 0-15,0 0 47,0 0-5,0 0 0,52-17-30,-35 16 16,4 1-16,-1 0-5,2 0-7,0 0-6,5 0-1,-4 0-74,-11 0-198</inkml:trace>
  <inkml:trace contextRef="#ctx0" brushRef="#br0" timeOffset="66012">3948 3102 55,'0'0'170,"0"0"-79,0 0-19,0 0-5,0 0 18,0 0-25,0 0-29,0-2 5,0 2-26,0 0 7,0 4-17,0 12 19,0 4-18,0 4 10,-5 2-11,1 1 0,-1-1-1,2-4 2,-1 0-11,2-4-1,2-2-9,0-4-66,0-2-51,0-4-102</inkml:trace>
  <inkml:trace contextRef="#ctx0" brushRef="#br0" timeOffset="66440">4159 3200 88,'0'0'153,"0"0"-58,0 0-25,0 0 13,0 0-32,0 0 1,0 0-36,-51-10-2,42 10-5,0 3-2,0 8-7,0 6 7,1-1-13,2 4 15,4-2-18,2-2 18,0 0-16,0-2 7,0-4 0,0-2 0,10-2-1,-4-4 1,3-2 0,0 0-8,-2 0 15,-3 0-16,1-4 15,-5-4-7,0 2 1,0 0 0,0 0-2,-19 6-4,4 0-61,-1 0-146</inkml:trace>
  <inkml:trace contextRef="#ctx0" brushRef="#br0" timeOffset="76312">1496 722 121,'0'0'61,"0"0"-31,0 0 29,0 0-34,0 0 5,0 0 6,0 0-3,-17-22-27,12 22 9,0-2-14,1 2 0,-2 0 10,1 0-10,1-2 23,-3 2-23,0 0 9,1-2-9,-1 2-1,1 0 1,-2-2-1,2 2 6,-3-2-5,3 0-2,-2 2 7,2-2-12,-1 2 12,1-2-6,-1 0 7,0 2-7,3 0 0,-1 0 0,1-2-1,-3 2 2,3 0-2,-3 0-8,0 0 8,1 0-6,-1 0 7,3 0-7,-1 0 7,0 0 1,3 0 15,-2 0 10,2 0-26,-5 0 7,1 0-1,0 0-7,0 0 1,2 0 0,2 0 1,2 0-1,-3 0 0,3 0 1,0 0-2,0 0 7,0 2-15,-2 4 12,2 2-4,0 2 1,0 0 0,0 0 6,0-2-5,0 2 5,0-2-5,0 0 18,0 2-6,0 2 10,0 0-14,0 2 5,0 4-7,0 3 6,0-2 7,0 4-19,0-3 4,0 2 2,0-1 12,0-1-18,0 0 17,0 0-16,0 2 5,2-2 0,1 0-1,-1 0 11,0-4-17,-2 0 4,2-2 6,0 0-1,0 0-9,-2 2 16,0 2-15,0 0 6,0 3 6,0-2-13,0 2 7,2-3 3,-2 2-18,0 0 24,0-2-18,0 2 4,0 0-2,0 0 14,0 0-5,0 0-6,0 0 4,0 2 4,0 0-9,0 0 1,0 2 8,0 0-12,0 2 1,0 1 0,0 1 1,0-1-1,0 0 0,6 1 10,-4-4-17,0 0 18,0 0-9,-2 0-1,2 0 9,1 2-10,-3 0 0,0 2 8,0-2-8,0 3 13,0-1-11,0-2 1,0 2 3,0-2-1,0-2-4,0-2-1,0-2 0,0 0 1,0 0-3,0 2 10,0 2 3,0 2-10,0 2 13,0 2-4,0 2-11,0 3 8,0 1-7,0 0 0,0-2 1,-3-2-8,3-2 22,-2-2-24,2 0 18,0-2-18,0 0 13,0 2-4,0 0 0,0-1 0,0 1-7,0 3 16,0-1-21,0 0 25,-2 2-26,2 2 23,0 0-17,-2 2 7,2 2 0,-2-1 0,-1-4 1,0 2-2,1-8 12,2-2-25,-2-3 28,2 0-24,0-4 13,0 2-3,0-2 0,0-2-1,0 0 1,0 2 0,0-2-8,0 4 21,0-2-22,0 1 11,0-1-4,0-3-1,0 2 3,0-2 1,2-3 1,3 1-2,-2-5 1,-1 2-8,0-2 18,0-2-19,3 2 16,-3 0-15,-2-2 7,2 0 0,0-2-1,-2-2 3,2 0-4,-2-1 11,0 2-21,2-2 20,-2 4-14,0-3 6,2 0 0,-2 0 0,3 0 0,-1 2-1,1-4-7,-1 1-1,2 4 18,1-3-18,-1 0 10,3 0-2,2 0-7,2-2 8,2 0-1,3 0 2,1 0-6,4 0 13,1 0-14,1 0 12,0 0-6,4 0 1,0 0-1,2-2 0,2-2 0,1 0-1,1 1 9,0 2-16,1 1 15,-1-4-14,0 4 14,2 0-13,0 0 6,1 0 0,-3 0 0,2 0 7,3-2-14,-1 2 17,2-2-20,1 2 23,0-2-25,1 2 19,-1 0-7,-3 0 0,-1 0 0,-3 0-1,-2 0 2,-2 0-9,0 0 16,0 0-16,2 0 16,1 2-12,3 0 4,2 0-1,-2-2 1,5 0 0,-2 4-2,0-4 4,-2 0-10,-3 0 19,-2 1-19,-2 4 9,-2-3-1,-5 2 1,0 0-1,1-2 0,-1 2 7,0 0-17,0-2 23,1 0-24,2 2 19,1-2-15,0 2 10,1-4-3,-2 2 1,0 2-1,-4-2 0,0 0 2,-1 0-9,-3 0 17,6 0-20,-1 0 23,0 0-15,5-2 2,-2 0 0,1 0-6,-1 0 12,-2 0-13,-2 0 17,0 0-19,-1 2 22,-3-2-26,4 0 21,-2 0-8,4 0 0,-1 0 0,-1 0-1,-2 0 8,1 0-18,-4 0 24,0 0-25,-1 2 22,-1 0-18,1 0 8,3 0 0,2-2 0,4 2 7,3-2-17,0 0 23,2 0-25,-2 0 25,2 0-23,-5 0 20,0 0-11,-3 0 1,-3 0-2,-5 0-8,1 0 20,-1 0-20,-3 0 20,2 0-17,-3 0 14,2 0-14,3-4 7,1 2 0,3-2 0,1 0 1,2 0-2,1 0 9,-1 0-19,-4 2 22,-1 0-18,-3 0 14,-4 2-12,-2 0 5,-3 0 0,-2 0-1,-2-4 2,0 4-2,3 0 11,-1 0-13,2-2 11,3 2-3,4 0-5,0-2 2,4 0-2,1-2 0,3 2 0,0 0 6,-3 0-17,-1 0 26,-3 2-25,-6-2 20,-3 2-12,-1 0 2,-2 0 0,0 0 1,0 0-1,0 0 8,2 0 5,-2 0-26,0 0 23,2 0-16,0 0 6,0 0 0,0 0 1,-2 0 0,0 0-1,3 0 9,-3 0-12,0-2 13,0 2-13,0-2 4,0-2-2,0-3-48,0-2-58,0-1-92,-7 0-347</inkml:trace>
  <inkml:trace contextRef="#ctx0" brushRef="#br0" timeOffset="83129">2649 2235 54,'0'0'20,"0"0"1,0 0-12,0 0 3,0 0-4,0 0-2,0 0 13,0 0-6,0 0 26,0 0-18,0 0 14,0 0-19,0 0 0,0 0-9,0 0 0,0 0 8,0 0-13,0 0 15,0 0-15,0 0 38,0 0-14,0 4 6,0 4-31,0 0 9,-2-2-8,-4 2-2,2-2 6,0 0-4,-1-2-4,3 0-11,2 0-12,0-2-47,0-2-32,0 0 15,0 0 19</inkml:trace>
  <inkml:trace contextRef="#ctx0" brushRef="#br0" timeOffset="83505">2649 2235 22,'37'4'114,"-37"-4"-72,0 0 2,0 0-16,0 0-2,0 0-19,0 0 6,0 0 9,0 0 15,0 0 8,-2 12-12,-9 4-1,-2 4-31,0 1 9,-1 0-10,3 1 0,-1 0-15,8-4-68,0-3-46,4-9-61</inkml:trace>
  <inkml:trace contextRef="#ctx0" brushRef="#br0" timeOffset="83843">2766 2237 85,'0'0'57,"0"0"-26,0 0 41,0 0 9,0 0-23,0 0-44,0 0 24,0 0-9,-42 38-8,31-20-20,0 2 0,2 2-1,0 1-3,3-4-26,1-2-59,5-9-37,0-4-14</inkml:trace>
  <inkml:trace contextRef="#ctx0" brushRef="#br0" timeOffset="84376">2573 2199 91,'0'0'59,"0"0"-11,0 0 18,0 0-12,0 0 15,0 0-35,0 0 17,-16-20-22,16 20 10,0 0-25,0 0-14,0 6-1,0 8 1,0 4-3,0 2 9,7 2-9,-1 0 15,1-2-24,2 0 9,-2 0-41,-1-3-62,-3-8-77</inkml:trace>
  <inkml:trace contextRef="#ctx0" brushRef="#br0" timeOffset="84707">2497 2231 85,'0'0'136,"0"0"-90,0 0-1,0 0-24,0 0 7,0 0-22,0 0 2,-4 56-2,8-42-6,5 0 7,-3-2-5,3-2-4,-2-2-2,-2-2-5,-1-2-53,-4 0-19,0-4-56</inkml:trace>
  <inkml:trace contextRef="#ctx0" brushRef="#br0" timeOffset="84970">2497 2231 46,'-4'30'64,"4"-22"-12,0 4-25,0 0-5,0 3-12,6-4 7,1 1-17,-3 1 0,3-6-9,-5 1 8,3-1-20,-5-2-26,0 0-47</inkml:trace>
  <inkml:trace contextRef="#ctx0" brushRef="#br0" timeOffset="85224">2477 2335 22,'0'0'101,"0"0"-67,0 0 0,0 0 5,0 0 8,0 0-35,0 0 2,25 32-14,-17-23 0,-1-1 1,-3-2-1,3-1-8,-2 2-51,-1-1-26</inkml:trace>
  <inkml:trace contextRef="#ctx0" brushRef="#br0" timeOffset="85494">2477 2335 2,'58'-32'50,"-54"42"2,3 3-13,-1-2-7,-1 0-3,0-1-18,-1-2 7,-2-3-17,0 0-2,1-1 2,-3-3 4,2 2-5,-2-2 0,0-1-39,0 0-33</inkml:trace>
  <inkml:trace contextRef="#ctx0" brushRef="#br0" timeOffset="85676">2550 2309 26,'0'0'75,"0"0"-34,0 0-18,0 0-15,0 0-8,0 0 19,0 0 11,5 22-24,4-8 2,0 0-8,-3 0-28,1-3-22,-2-4-108</inkml:trace>
  <inkml:trace contextRef="#ctx0" brushRef="#br0" timeOffset="85967">2550 2309 143,'2'-28'136,"1"28"-100,-1 0-35,7 0 6,0 0-1,5 0-5,-1 0 1,-3 0-4,6 10-17,-7-2-29,-3 1-61</inkml:trace>
  <inkml:trace contextRef="#ctx0" brushRef="#br0" timeOffset="87898">3559 2892 35,'0'0'16,"0"0"21,0 0-25,0 0 3,0 0-14,0 0 7,0 0-2,110-108-4,-99 102-1,-5-1 0,2 3 4,-4 2-4,0 1 5,1-2-6,-1 3 9,3-1-7,0 1 2,-3 0-4,3 0-11,-3 0-18,-2 0-55</inkml:trace>
  <inkml:trace contextRef="#ctx0" brushRef="#br0" timeOffset="91139">3694 1501 130,'0'0'157,"0"0"-60,0 0-21,0 0-11,0 0 7,0 0-31,0 0-9,-14-4-31,14 4 22,0 0-9,-2 0 11,2 0-18,0 0-7,0 0 0,0 0 0,0 0-1,0 0-12,2 0-17,14 0 2,8 0 27,12 0 2,10 0 0,13 0 0,9 0 0,9 0 8,4-2-8,4 0-2,2-2 5,3 0-11,-9 0-2,0 0-1,-10 2-13,-9-2-2,-8 2 7,-11 2-14,-7 0 0,-13 0-67,-9 0-34</inkml:trace>
  <inkml:trace contextRef="#ctx0" brushRef="#br0" timeOffset="91764">3589 1778 61,'0'0'82,"0"0"-49,0 0 8,0 0 28,0 0-32,0 0 15,136-38-19,-98 38 14,8 0-19,12 0 11,11 0-5,9 0-23,9 4-4,5 2 5,-1-2-24,-4 0 20,-3-2-16,-5 0-26,-11-2-23,6 2-36,-21 0-57,-15 0-57</inkml:trace>
  <inkml:trace contextRef="#ctx0" brushRef="#br0" timeOffset="92341">3678 1904 39,'0'0'84,"0"0"-47,0 0-9,0 0 8,0 0-7,0 0 5,0 0 5,141-8-13,-99 8 26,9 0-17,7 0 14,9 0-25,6 0-5,12 0-18,4 0-1,2 0 6,3-2-5,-5 0-2,-7 2-23,3 0-19,-21 0-44,-22 0-64</inkml:trace>
  <inkml:trace contextRef="#ctx0" brushRef="#br0" timeOffset="93025">3705 2133 166,'0'0'118,"0"0"-69,0 0 2,0 0 4,0 0-16,149-20-6,-98 16 4,7 2-22,8 0 21,8 2-27,4 0 6,5 0-15,-1 0 0,-2 0 0,16 6-68,-22 2-53,-14-2-85</inkml:trace>
  <inkml:trace contextRef="#ctx0" brushRef="#br0" timeOffset="93699">3758 2243 46,'0'0'100,"0"0"-64,0 0 23,0 0-3,0 0 8,0 0-12,121-4-16,-77 0 20,10 0-31,8 0 19,9 0-44,5 0 16,4 0-8,0 2-16,-4 2 3,7 0-49,-19 0-37,-18 0-84</inkml:trace>
  <inkml:trace contextRef="#ctx0" brushRef="#br0" timeOffset="94376">3731 2384 188,'0'0'105,"0"0"-59,0 0-20,0 0 36,0 0-13,0 0-1,0 0-11,130-13-18,-84 11 14,10 0-17,8 1 8,10-3-23,4 1-2,2 2-3,3 1-18,-5 0-41,11 0-50,-18 0-25,-17 0-97</inkml:trace>
  <inkml:trace contextRef="#ctx0" brushRef="#br0" timeOffset="94970">3696 2498 97,'0'0'107,"0"0"-54,0 0 0,0 0-15,0 0 4,0 0-18,0 0 25,53 0-8,-18-2-7,12 0 5,9 0-17,9-2-11,10 2-3,4 0-8,3 0 8,-2 2-16,-4 0 3,-5 0-24,5 0-53,-18 0-39,-18 0-39</inkml:trace>
  <inkml:trace contextRef="#ctx0" brushRef="#br0" timeOffset="95616">3715 2638 9,'0'0'115,"0"0"-56,0 0-10,0 0 5,0 0-18,0 0-16,0 0-10,48 0 16,-21 0-14,10 0 19,12 0-9,9 0 24,6 0-20,10-2-3,4-4-9,2 2-13,1 0-2,-6 2-3,-6 0 4,7 2-57,-20 0-24,-16 0-86</inkml:trace>
  <inkml:trace contextRef="#ctx0" brushRef="#br0" timeOffset="96374">3967 2770 3,'0'0'147,"0"0"-56,0 0-62,0 0-6,0 0 17,0 0-11,0 0 0,-6 0-19,3 0 13,1 0-23,2 0 16,0 0-14,0 0-4,0 0 1,0 0-5,14 0 6,10 0 0,11 0 27,10 1-11,9 2 17,11-3-16,6 0 16,2 0-31,5 0 7,14 0-9,-19 0-5,-17-3-97</inkml:trace>
  <inkml:trace contextRef="#ctx0" brushRef="#br0" timeOffset="97289">4114 2910 127,'0'0'114,"0"0"-76,0 0-21,0 0 35,0 0-5,0 0-16,0 0 2,135 0-17,-100 0 24,5 0-33,7 0 14,4 0-20,5 0-2,12 0-2,-12 0-108,-14 0-192</inkml:trace>
  <inkml:trace contextRef="#ctx0" brushRef="#br0" timeOffset="316555">5101 5195 114,'0'0'162,"0"0"-43,0 0 10,0 0-28,0 0-13,0 0-20,0 0 10,0-30-13,-4 30 30,-3-6-37,-3 6 6,-2 0-43,1 0-15,-3 2-5,-1 14 0,4 4-2,2 6 4,7 0-13,2 2 6,0-2 2,2 0-6,12-8 7,5-4-6,4-2-8,1-6 1,5-2-41,3-4 7,-1 0-52,9-4 8,-9-10-83,-9 0-165</inkml:trace>
  <inkml:trace contextRef="#ctx0" brushRef="#br0" timeOffset="316900">5362 5155 362,'0'0'208,"0"0"-113,0 0-1,0 0-18,0 0 4,0 0-62,0 0 0,13 20 12,-6 2 3,0 4-6,0 0-26,-1 2 8,1 4-7,-3-4-4,4 0-16,-2-6-27,0-4-58,1-8-11,-1-6-56,0-4-80</inkml:trace>
  <inkml:trace contextRef="#ctx0" brushRef="#br0" timeOffset="317140">5402 5183 123,'0'0'231,"0"0"-106,0 0-79,0 0 48,0 0-13,0 0-33,0 0-28,21-82-20,-6 74 7,3-5 3,-1 8-17,4 5 18,-3 0-19,-1 0 16,-1 5-6,-4 9 5,-3 4-6,-7 3 9,-2 1-3,0 2 2,-4 2-1,-10-4-11,-5-4 11,2 0-16,-1-10 8,3 2-33,1-10-32,5 0-89,3 0-220</inkml:trace>
  <inkml:trace contextRef="#ctx0" brushRef="#br0" timeOffset="317500">5704 5119 443,'0'0'164,"0"0"-113,0 0-4,0 0-40,0 0 6,0 0-12,0 0 0,29 72 0,-18-36 0,-2 0 3,3-2 5,-2-2-18,2-10 22,1-8-24,0-6 22,1-6-22,-1-2 11,1 0 0,-3-20 9,3-4-8,-6-4 8,-1-6-2,-5 0-3,-2 0-2,0 2-4,-2 0-21,-9 7-42,-1 7-124</inkml:trace>
  <inkml:trace contextRef="#ctx0" brushRef="#br0" timeOffset="321917">8098 75 111,'0'0'194,"0"0"-102,0 0 10,0 0-37,0 0-19,0 0-33,0-4-4,0 1 20,0 3-6,0 0 15,0 0-21,0 0 16,0 0-24,0-2 12,0 2-21,0 0 5,0 0-5,0 0 0,0 0 0,0 0 1,0 0-3,0 0 4,0 0-12,0 0 3,0 0 6,0 0-20,4 0 0,9 0 20,7 0-12,3 0 12,3 0-19,1 0 19,4-2-16,2-2 17,0 1-3,2 0-3,0-1 6,-3 2 0,-3 0-10,-4 0-12,-2-2 22,0 3-6,-1-3-5,-3 1 20,2 1-17,-3 0 9,-1 2-1,2 0 0,-4 0 1,3 0-10,-3 0 8,-1 0-1,-1 0-9,1 0 11,-1 0-28,0 0 15,1 0-8,1 0 8,-1 0 12,-1 0-21,1 0 22,-2 0-20,2 0 18,1 0 4,2 0-8,0 0 6,3 0 0,3 0-6,-4 0 0,2-2 5,-1 0 2,-3 2-5,1 0 5,-5 0-2,1 0 1,-3 0 0,0 0-11,1 0 9,-2 0 2,3 0-15,3 0 14,0 0-17,2 0 9,2 0-11,2 2 20,0-2-21,3 0 3,-5 0 8,0 0-4,-2 2 13,-1 0-21,-1 3 21,-3-1-6,1-3 0,-1 3 2,3 0 3,-1-2 2,4-2 0,0 3-1,4-3-4,-1 0 4,3 0-5,-4 0 6,4 0-1,0 0 1,-3 0 0,2 0 0,1 0-1,-3 0 0,3 0 1,0 0 0,-1 0-1,2 0 8,1 0-14,0 0 7,0 0 0,0 0 0,0 0 0,-1 0 0,3 0 0,2 0-1,-2 0 9,2 0-16,0 0 7,3 0 0,-3-5 2,1 1 3,-1 0-4,0 0 0,-3 0 0,1 2 1,-2 0 11,2 0-11,0 0 17,5 2-10,-1-2 16,2 1-24,4-4 15,-3 1-14,1 2 0,-1-2 8,-5 2-7,-4 0-4,-5 2 8,-1 0-8,-6 0 4,-4 0-2,-2 0 0,-2 0 1,-1 0 5,1 0-6,0 0 10,2 0-10,-1 0 15,-1-2-13,2 2 14,-2 0-15,-1 0 0,1 0 0,-1 0 0,4 0-1,3 0 8,1 0-9,1 0 2,-1 0-2,-6 0-12,-8 2-157</inkml:trace>
  <inkml:trace contextRef="#ctx0" brushRef="#br1" timeOffset="870253">7944 1916 87,'0'0'62,"0"0"0,0 0-10,0 0-29,0 0 9,0 0-18,-8 0 21,8 0-2,0 0 29,0 0-16,-2 0 13,2 0-16,0 0-2,-2 0 2,2 0-13,0 0 17,0 0-29,0 0 29,-2 0-34,2 0 20,0 0-26,0 0 2,0 0-9,0 0 7,0 0-16,0 0 6,0 0 2,0 0-15,0 0 10,6 0 2,11 0 4,-2 4-13,3-4 3,2 2 9,-2-2-20,-2 0 8,-3 0-19,-7 0 20,-4 0-22,-2 0 33,0 0 0,0 0 1,0 0 0,-4 0-17,-9 0-5,-1 0-12,-1 0 18,-3 0-36,0 0 13,-2 0-4,0 4 21,5-2 0,-2 3 14,9-4 8,1 1 0,5-2 19,0 0-10,2 2 4,0-2-10,0 2-3,13-2 35,10 0-7,3 0-3,6 0-12,1 0 9,-2 0-22,-2 0 4,0 0 5,-4 2-18,-1 2 9,-6 2-74,-7-2-151</inkml:trace>
  <inkml:trace contextRef="#ctx0" brushRef="#br1" timeOffset="872911">8398 1880 39,'0'0'90,"0"0"-51,0 0-6,0 0 11,0 0-26,0 0 6,0 0-12,0-6 25,0 6-8,0-2 10,0 2-3,0-2-14,0 2 0,0 0-21,0 0 5,0 0 3,0 0-7,0 0-1,0 0 5,0 0-5,0 0-1,0 0 0,0 0 1,0 0-2,0 0 9,0 0-16,0 0 14,0 0-12,0 0 6,0 0 0,0 0 6,0 0-5,0 0-2,0 0 2,0 0-8,0 0 18,0 0-19,0 0 8,0 0-10,-5 0-51,3 0-76,-2 0-108</inkml:trace>
  <inkml:trace contextRef="#ctx0" brushRef="#br1" timeOffset="873962">8385 1862 77,'0'0'153,"0"0"-74,0 0-29,0 0 37,0 0-37,0 0-2,0 0-38,2-2 16,-2 4-25,0 10 16,0 2-10,-2 4-6,-3 2 1,-1 2 9,-1 3-20,0-4 9,3 1-17,-1-4-77,5 0-4,0-5-62</inkml:trace>
  <inkml:trace contextRef="#ctx0" brushRef="#br1" timeOffset="874306">8356 1874 65,'0'0'157,"0"0"-66,0 0-66,0 0 2,0 0-12,0 0-8,0 0 1,42-30-8,-30 26 2,-4 2 7,3 2-17,-1 0 9,-2 0-1,1 0 0,-3 2 7,0 4 13,-2 2-11,-2-2 10,-2 0-19,0 2 21,0 0-20,0 2 22,0 0-22,-14 3 1,1-2-2,-3-1-33,-1 0-34,3-4-83,3-2-102</inkml:trace>
  <inkml:trace contextRef="#ctx0" brushRef="#br1" timeOffset="874720">8597 1852 117,'0'0'170,"0"0"-89,0 0-19,0 0 2,0 0 2,0 0-50,0 0 1,-12 46-15,3-26 3,1 2-5,-1-2 0,1 0-22,2-2-57,2-3-19,2-5-25,2-6-10</inkml:trace>
  <inkml:trace contextRef="#ctx0" brushRef="#br1" timeOffset="874962">8585 1856 137,'0'0'149,"0"0"-67,0 0-37,0 0-9,0 0-35,0 0 12,0 0-7,54-8-6,-41 8 0,-4 4 0,-2 2-1,-3 0-13,-4 0 14,0 4 0,0 2-3,-2 2 3,-9 0-1,-1 2-20,1 0-4,5-2-1,2-2 6,4-2 13,0-2 14,0-2-16,0-2 11,6-1-8,7-3 7,7 0-2,-3 0-21,-5 0-101</inkml:trace>
  <inkml:trace contextRef="#ctx0" brushRef="#br1" timeOffset="875350">8772 1838 65,'0'0'276,"0"0"-152,0 0-35,0 0-33,0 0-16,0 0-40,0 0 0,0 24 0,0-6 8,0 4-16,0 0 1,-4-2 1,-3 2-51,1 0-30,-1-5-51,3-7-76</inkml:trace>
  <inkml:trace contextRef="#ctx0" brushRef="#br1" timeOffset="875645">8846 1894 173,'0'0'175,"0"0"-80,0 0-57,0 0 24,0 0-55,0 0 16,0 0-17,0 39 7,0-26-5,-2 3-7,0-4-1,-3-2 6,3 0-8,2-3 9,0-6-14,0 2-26,0-3-41,0 0-28,0 0-11,0-4 34,5-6 0,-1-5 27,2 1 26,-1 0 26,-3 0-5,2 0 5,-2 6 1,1 0 31,0 6 4,-1 0-26,0 2-1,0 0-7,0 0 9,0 0 12,1 0 44,-1 6-36,2 4-2,-2 2-5,2 0-2,2-1-2,0-4-20,-1 0 15,1-2-14,0-1 5,0-2-6,0 0 14,-1-2-14,1 0 1,3 0-1,0 0 0,0-2 7,2-5-6,-2-6 1,0 1 7,-3-2-10,-3 0 2,-1 2 8,-2 0-9,0 2 18,0 6 34,0 0-22,0 2-30,0 2-13,2 0-65,3 0-98</inkml:trace>
  <inkml:trace contextRef="#ctx0" brushRef="#br1" timeOffset="876266">9112 1872 134,'0'0'149,"0"0"-116,0 0-10,0 0-22,0 0 12,0 0-3,0 0-10,73 0 7,-53 0-6,-3 0-2,2 0 1,-4 0-8,-1 0-80,-10 0-114</inkml:trace>
  <inkml:trace contextRef="#ctx0" brushRef="#br1" timeOffset="876476">9189 1878 85,'0'0'129,"0"0"-31,0 0-25,0 0 23,0 0-46,0 0-15,0 0-34,-31 116 8,29-104-9,2-2-32,0-2-16,0-4-100,0-4-102</inkml:trace>
  <inkml:trace contextRef="#ctx0" brushRef="#br1" timeOffset="876716">9414 1916 224,'0'0'206,"0"0"-125,0 0 10,0 0-23,0 0-24,0 0-31,0 0-7,-7-24 1,-4 22-5,-2 2-4,0 0 5,-3 0-16,3 2 9,2 8 4,1 3-10,4-4 1,4 3 8,2-2-19,0-2 20,0 0-17,0 0 15,8-4-24,4 0 13,-3 1-20,-1-4-6,2-1 0,-6 0-7,0 3-13,-4-3-38,0 1 29,0 2-8,-4 0 14,-12 4 23,1-2 39,-1 5 40,3 1 35,3-1 3,6 2-19,4-2-17,0 0-23,0-2 7,14-4-26,15-2 1,-2-2-1,-3 0-57</inkml:trace>
  <inkml:trace contextRef="#ctx0" brushRef="#br1" timeOffset="878129">9523 1898 136,'0'0'141,"0"0"-44,0 0-8,0 0 24,0 0-47,0 0 18,0 0-26,0-4 37,0 4-40,0 0-23,0 0-20,0 6-11,0 10 1,0 2 8,-4 4-20,-2 0 8,0 1 2,2-5-64,2 0-15,-3 0-12,3-6-32,0-5-86</inkml:trace>
  <inkml:trace contextRef="#ctx0" brushRef="#br1" timeOffset="878423">9505 1946 182,'0'0'147,"0"0"-101,0 0-10,0 0-23,0 0 6,0 0-17,0 0 11,121-36-12,-105 36 14,-8 0-14,-1 0 1,-5 0 11,-2 0 1,0 0 32,-2 8-17,-13 2 7,-1 2-26,0 0 15,5 1-24,2-4 0,7 4-1,2-2 6,0 0-15,0 0 4,20-3 4,-2-2-82,-5-2-160</inkml:trace>
  <inkml:trace contextRef="#ctx0" brushRef="#br1" timeOffset="879262">7970 2171 38,'0'0'202,"0"0"-64,0 0-48,0 0 28,0 0-55,0 0-1,0 0-61,-2 0 28,2 0-28,0 0 1,9 0-2,11 0 0,7 0-1,6 4 12,6 0-21,0 0 10,17 2-36,-12-2-68,-8 0-114</inkml:trace>
  <inkml:trace contextRef="#ctx0" brushRef="#br1" timeOffset="879570">8505 2137 204,'0'0'168,"0"0"-90,0 0 3,0 0-46,0 0-14,0 0-19,0 0-2,-8 42 0,2-20 0,0 0 6,-1-2-4,3-2-4,2-4-18,0-6 19,2-4-18,0-4 18,0 0-22,0 0-28,4-6 31,7-12 10,3 0-5,-3-2-18,-3 0 16,2 0-9,-4 2 24,1 2 2,-3 2-7,-2 6 7,0 6 0,3 2-9,0 0 8,1 0-5,1 6 6,-1 6 16,3 4-16,1 0 17,-2-2-16,-1 0 20,-3-2-2,1-4-6,0-4-4,-3-2-2,2-2 17,0 0 11,3 0 7,5-8-36,1-4 4,1-4-10,1 2 0,-2 0-10,-2 4-12,-2 4 15,-3 2-14,-1 4 21,-2 0-8,-3 0 7,0 8 2,0 4 5,0 4-5,0-2 0,0 0-1,0-4-3,0 0 3,0-6-110,6-2-103</inkml:trace>
  <inkml:trace contextRef="#ctx0" brushRef="#br1" timeOffset="880187">8861 2173 165,'0'0'196,"0"0"-111,0 0-4,0 0-15,0 0-7,0 0-49,0 0 6,-4 12-15,-3 2 0,1 2-1,-1-2 7,5 0-14,2-2 16,0-4-21,0-2 3,0-2 8,9-4-21,6 0-5,1 0-17,-1 0-36,1-4 2,-3-8-25,-1 2 40,-6-2 5,-3 0 44,-3 0 9,0 0 5,0 2 1,-11 0 0,-1 4 25,1 6-25,7 0-1,0 0-64</inkml:trace>
  <inkml:trace contextRef="#ctx0" brushRef="#br1" timeOffset="880606">8861 2173 172,'134'-4'166,"-134"4"-123,0 0-1,0 0-22,0 0-8,0 2-6,0 10-5,0 2-2,0 0 9,0 2-6,0-2 0,0-2 1,0-2-2,5-2-1,-1-4 1,3 0 0,2-4-1,2 0 1,0 0-7,3 0-10,-4-8 14,1-4-50,-1-2 29,-4-6-13,-4 6-25,-2 2-50</inkml:trace>
  <inkml:trace contextRef="#ctx0" brushRef="#br1" timeOffset="881312">9249 2137 51,'0'0'104,"0"0"-51,0 0-26,0 0 27,0 0-30,0 0 14,0 0-24,0 0 6,-33-6-19,26 6 9,-2 0-10,0 0 9,-4 0-13,-1 6 11,-3-2-7,1 2 6,-1 0-12,3-2 15,3 0-8,1 0 9,8-2 0,0 2-5,2 0 5,0 0-20,0-2-2,0 2 5,8 0-16,0 0 23,1 0-12,-1 0 12,2 0 1,-1 2-1,-1 0 3,0 2 4,0-2-11,-3 0 11,-1 0-11,-4-2 10,0 2-2,0 0 5,0 2 21,-6-2 6,-5 0-23,-1-2 20,1 0-33,3 0 10,0-2-3,4 0-14,4-2-48,0 0-49,0 0-72</inkml:trace>
  <inkml:trace contextRef="#ctx0" brushRef="#br1" timeOffset="881874">9276 2203 41,'0'0'196,"0"0"-75,0 0-69,0 0 26,0 0-38,0 0-18,0 0-22,2-4-2,3 4-6,1-2 15,0 0-26,4-2 32,-1 2-26,-1-4 0,0 2-46,-4-2-17,-2 0 9,-2 0 56,0 0-5,0 0 16,-4 4 1,-10 2 28,-1 0-16,-1 0 23,1 8-10,-1 10 17,7 4-9,3 2-33,3 2 24,3-4-25,0-2 12,16-4-5,2-4-14,-1-8-122</inkml:trace>
  <inkml:trace contextRef="#ctx0" brushRef="#br1" timeOffset="883180">9998 1940 120,'0'0'121,"0"0"-30,0 0 1,0 0-14,0 0-32,0 0-16,0 0-29,0 0 13,0 0-13,0 0 10,0 0-10,0 0-1,0 0 1,6 0-1,8 0 1,6 0-1,4 0 0,5 0-6,4 0 5,4 0-28,-2 0 17,3-2-31,0-3 17,-1-2 7,4-1 10,1 2 8,3-2 2,-1 0 15,0 2-15,-1 0 19,-7 4-19,-3-2 12,-4 2-12,-2-2-1,-2 2 2,-4 0-2,-2-2 2,-6 2 9,-4 2-18,-2 0 14,-5 0-8,-2 0 8,2 0-8,0 0 1,0 0-7,3 0 7,2 0 0,2 0-24,-3 0-12,1 0 23,-3 0-29,1 0 17,-3 0-24,-2 0-7,0 0-9,0 0 20,0 0-20</inkml:trace>
  <inkml:trace contextRef="#ctx0" brushRef="#br1" timeOffset="883924">10513 1938 55,'0'0'124,"0"0"-55,0 0-54,0 0 22,0 0-4,0 0 5,0 0 8,49-10 0,-28 8-5,6-2-34,2 2 12,5 0-19,3 2 10,2-2-3,1 2-11,2 0 4,-1 0 0,-2 0 0,1-1 7,-6 1-7,-10 0-13,-6 0 13,-9 0-36,-9 0 35,0 0-14,0 0 15,-11 0 0,-16 0-20,3 0-30,1 3-118</inkml:trace>
  <inkml:trace contextRef="#ctx0" brushRef="#br1" timeOffset="884647">10018 2135 23,'0'0'100,"0"0"-61,0 0-16,0 0 19,0 0-16,0 0-2,0 0 9,-4 0 25,4 0-33,0 0-7,2 0-16,9 0 14,2 0 18,5 0-21,4 0 20,7 0-21,5 0 5,1-2-8,5 0 4,5 0-12,-1 0 7,6-2-7,1 0 1,2 2-2,3-2 10,-2 0-16,-3 0 12,-2 2-12,-4 0 15,-1 0-19,-4 2 11,-2 0-1,-4 0 1,-5 0 0,-6 0-2,-4 0 10,-4 0-18,-6 0 18,-4 0-15,-5 0 13,0 0-14,0 0 4,0 0-7,0 0 9,0 0-44,-11 0-63,-1 0-137</inkml:trace>
  <inkml:trace contextRef="#ctx0" brushRef="#br1" timeOffset="886958">7968 1393 114,'0'0'137,"0"0"-43,0 0-13,0 0 28,0 0-44,0 0-8,0 0-39,0-4-2,-2 4-1,-3-2-14,1 2 5,-3 0 0,1-2-8,-4 2 11,2 0-11,-3 0 4,1 0 2,0 0-4,-1 0-4,-1 0 2,1 0 4,-3 0-4,3 0 7,1 2-15,-4 2 17,3 0-8,2-2 1,0 0 0,0 2 1,0-2-1,1 2 2,-4 0 11,3 0-22,1 2 19,-2 0-18,2 2 8,1 0 0,-2 2 0,2 2 0,3 0 0,-1 0-2,1 4-8,0 0 20,2 4-20,2 2 19,-3 4-15,3 0 6,-3 1-1,1-4 1,0 2 0,0-1-2,-2-2 2,1-2-6,1 0 18,0-2-19,-2 2 15,2-2-9,-6 0 1,4-2 0,-3-2-1,1 0 2,2-4-2,-3 0 6,-2-2-11,2 2 12,-4-2-6,2 1 7,-4 0-9,-1-3 2,1 2 0,0 1-10,-1-4 25,3 1-30,-1-2 28,4 0-24,1 0 22,-1-1-18,0-2 7,0 2 0,1-1 0,3-2 2,2 0-3,0 0 2,2 0-2,0 0 8,0 0-19,0 0 5,2 0-2,11-5-1,3 0 9,-1-2-9,3 3 20,-3 1-23,1 3 23,-5 0-20,-2 0-2,-2 0 12,0 0-13,-3 0 2,0 0 1,-2 3-4,3-1 13,-3 3 2,3 0-2,-1-1 11,3 2-19,-3 2 11,3 1-2,2 0 0,-2 1 0,-1 1 0,-1 0 7,1 0-14,-4 0 17,1 2-6,-3-1-3,0 0 18,0 0-19,0 0 13,0 2-3,0-2-1,0 2 13,0 2-21,-5 2 4,1 0 7,-1 4-6,1 0-5,2 2-2,0 0 1,0 2 0,2-2-1,0-2 2,0-1-2,0-2 3,0-1-17,0-1 25,0-1-10,2 0 0,2-2 2,0 0-2,1-2-7,1 0 6,4-2 2,1-2-10,-1 0 15,4-4-16,1 0 11,1-2-1,0 0 2,0 0-2,-6 0 0,4 0 1,-5 0 1,2-2-1,1 2-2,-2-2-47,-1 0-72,-7 0-439</inkml:trace>
  <inkml:trace contextRef="#ctx0" brushRef="#br1" timeOffset="892364">5929 1734 61,'0'0'96,"0"0"-75,0 0 1,0 0-22,0 0 0,0 0-11,0-6 9,0 6 2,0 0 0,0-2 14,0 2-4,0-2 29,0 2-1,0 0 19,0-3-23,0 2 13,0 1-1,0 0-4,0 0 6,0 0-29,0 0 15,0 0-33,0 0 9,0 6-4,0 12-7,0 6 2,-2 6-1,-2 4 0,-1 4-4,-3 2 4,0-2-91,2-6-17,-3 3-4,5-12 22,-4-5-84</inkml:trace>
  <inkml:trace contextRef="#ctx0" brushRef="#br1" timeOffset="892768">5896 1738 126,'0'0'72,"0"0"-22,0 0-2,0 0-9,0 0-13,0 0-26,0 0 19,54-71-10,-44 71 18,2 0-5,-1 0 11,0 9-4,-2 5-2,-2 2-11,-3 2-9,-4 4 5,0 4-6,0 0 14,0 4-19,-11 0 8,0-2-8,2-2-2,5-5-5,-1-8 1,5-3 5,0-4 0,0-2-1,2-4-9,9 0 0,7 0 9,0 0-1,2-6-9,3-6 9,-4-2 1,-1 0-24,-3 0 2,-3-2-17,-3 0 38,-5 0-5,-2-2 6,-2 0 2,0 0 5,0 2-6,0 2 0,-8 2 0,1 4 2,-2 4-11,2 2-1,-2 2 10,3 0-21,-1 8 14,2 8 2,3 4 5,2 2 1,0 2-1,0-2 19,0 2 1,4-4 21,8-2-21,1-4-1,1-2-8,-1-2-19,3-3 8,3-7 0,-2 0-58,-5 0-140</inkml:trace>
  <inkml:trace contextRef="#ctx0" brushRef="#br1" timeOffset="893406">6315 1681 124,'0'0'140,"0"0"-68,0 0-28,0 0 35,0 0-27,0 0 11,0 0-34,0-1 10,0 1-13,-10 0-16,-2 1-1,1 10-8,-1 0-1,3 2 1,3-1-8,6 0 14,0 0-14,0-2 6,0-2 0,4 0 0,5-2-11,5 0 11,-1 0 2,-3 2-7,4 0 13,-5 0-13,0 4 12,-7 0-6,-2 0 1,0 2-1,-2 2 0,-13-2-7,-4 1 6,2-4-15,1-1 16,5-4-42,0-4-10,4-2-87,3 0-89</inkml:trace>
  <inkml:trace contextRef="#ctx0" brushRef="#br1" timeOffset="893850">6373 1762 227,'0'0'106,"0"0"-81,0 0-12,0 0-4,0 0 12,0 0-21,0 0 4,82-41 3,-66 32-5,-3 0-2,-1 0 0,-4-1 0,-3 0 1,-5-1 0,0 1 8,0 2 4,0 1-3,-9 0 13,-3 6-10,-1 1 13,3 0-13,-2 0-4,3 11-9,3 7 7,-2 7-14,6 1 17,2 2-20,0-2 21,0-2-22,0-6 11,10-6-6,3-4 5,3-6-8,5-2-40,0 0-33,-5-4-87</inkml:trace>
  <inkml:trace contextRef="#ctx0" brushRef="#br1" timeOffset="894231">6569 1601 208,'0'0'170,"0"0"-112,0 0-8,0 0-28,0 0 0,0 0-12,0 0 42,38 44-41,-25-26 11,0-1-22,-2-3 1,-3-5 0,-2-2 8,-2-3-15,-4-4 16,0 2-8,0-2-1,0 0 12,0 0-13,0 0 9,0-8-9,0-4-7,0-4 1,0-5-1,0 2-15,13-2-52,8 0-8,-3 6-69,-5 5-100</inkml:trace>
  <inkml:trace contextRef="#ctx0" brushRef="#br1" timeOffset="894550">6743 1555 91,'0'0'231,"0"0"-139,0 0-58,0 0-33,0 0 46,0 0-21,0 0-6,24 48-11,-15-38 7,-2-1 2,-3-5 1,0-3 3,1-1-12,-1 0 11,4 0-20,-2-4 14,3-10-14,-1-1 5,0-6-6,-2 3-11,1 0-7,-1 0-42,6 2-50,-1 6-57,-5 4-15</inkml:trace>
  <inkml:trace contextRef="#ctx0" brushRef="#br1" timeOffset="894826">6939 1537 201,'0'0'209,"0"0"-102,0 0-45,0 0 11,0 0-24,0 0-8,0 0-40,0 0 1,0 8 11,-2-2-11,-1 1-2,3-4 0,0-1 0,0 0-9,0-2 8,0 0-9,11 0 0,1 0 8,-1-4-5,2-6 10,-4-1-12,0 2 10,-3 1-1,-1 6 0,-3 2-1,0 0 1,-2 0-18,2 20 10,1 0-80,-3 0-124</inkml:trace>
  <inkml:trace contextRef="#ctx0" brushRef="#br1" timeOffset="895622">5738 2275 121,'0'0'150,"0"0"-70,0 0-66,0 0 9,0 0-1,0 0 44,0 0-33,18 105 25,-16-68 1,0 6-15,-2-3-26,0 0-18,3-6 0,-3-6-2,2-6 0,0-6-58,0-10-51,0-4-49,-2-2-52</inkml:trace>
  <inkml:trace contextRef="#ctx0" brushRef="#br1" timeOffset="895854">5751 2267 179,'0'0'128,"0"0"-63,0 0-46,0 0 56,0 0-26,0 0-11,0 0-22,56-46-1,-45 46 16,0 0-17,-2 8 27,-1 4-28,-2 0 5,-6 4-6,0 0-3,0 2-9,0 0 8,-10-2-8,-1-2-6,3-2-15,0 1-53,4-5-63,4-4-95</inkml:trace>
  <inkml:trace contextRef="#ctx0" brushRef="#br1" timeOffset="896134">5960 2251 142,'0'0'220,"0"0"-123,0 0-42,0 0-25,0 0 12,0 0-42,0 0 20,-15 52-19,15-44-2,0-4 1,0 0 0,0-4-1,7 0-7,6 0 6,3 0-4,3-10 6,4-6-43,-3-2-6,1-2-15,-9 0 31,-1 2-4,-3 2 1,-6 2 23,-2 6 13,0 4 10,0 4 0,0 0 4,0 0-14,0 12 16,2 4-8,0 0 11,2-2 7,-1-2-9,-1-6 9,0 0-26,0-4 20,-2-2-7,2 0 12,3 0-24,2 0 11,0 0-12,1-8-23,1-6 0,0-2 6,0 0 8,-3 2 18,3 0-17,-1 6 17,-2 2-15,0 6 7,3 0-1,1 0 1,-2 0 19,1 8 17,-5 0-28,2-2 10,-4 0-13,0-4-8,-2-2 15,2 0-11,0 0-2,5 0-16,3 0-34,11-14-30,-1 0-55,-2-2-82</inkml:trace>
  <inkml:trace contextRef="#ctx0" brushRef="#br1" timeOffset="896688">6384 2099 173,'0'0'116,"0"0"-33,0 0-6,0 0 2,0 0-59,0 0 6,0 0-24,-47 66 17,42-54-4,5-4-14,0-2 7,0-4-7,0-2 14,3 0-14,8 0-2,0 0-6,3-2-4,-1-8-8,0 0-4,-3 0 8,-4 4 3,0 2 11,-3 2-8,1 2 8,0 0 2,4 2 12,0 10-7,1 4 13,5 2-19,-1-4-26,-2-6-132</inkml:trace>
  <inkml:trace contextRef="#ctx0" brushRef="#br1" timeOffset="897041">6656 1942 160,'0'0'217,"0"0"-132,0 0-68,0 0 5,0 0-22,0 0 40,0 0-39,0 82 32,0-54-11,2 3 10,0 1-31,0-2 6,1-2-7,1-4-65,-4-6-97,2-8-86</inkml:trace>
  <inkml:trace contextRef="#ctx0" brushRef="#br1" timeOffset="897249">6623 1960 126,'0'0'173,"0"0"-69,0 0-64,0 0-7,0 0 3,0 0-13,0 0 15,71-76-24,-53 74 22,-1 2-24,-1 0 24,-1 2-11,-3 10 12,-1 4-15,-7 2-11,0 0 7,-4 0-4,0 0-2,0-1-5,0-2-7,-8-3 0,-3 1-7,1-5-37,2-2-8,-3-6-1,4 0-55,0 0-129</inkml:trace>
  <inkml:trace contextRef="#ctx0" brushRef="#br1" timeOffset="897566">6794 2005 324,'0'0'124,"0"0"-81,0 0-28,0 0-4,0 0 45,0 0-38,0 0 3,68-22-20,-56 9 27,-1 3-27,-1-2 20,-4 0-21,-4 2 2,-2 0-2,0 2 0,0 0 0,-12 6-26,2 2 9,-3 0 3,1 8 8,1 10 4,5 2 2,4 2 0,2 0-6,0-1 5,0-6 2,4-1 16,7-3-17,-1-5 16,2-2-16,3-3 0,4-1-2,-4-4-109,-1-6-130</inkml:trace>
  <inkml:trace contextRef="#ctx0" brushRef="#br1" timeOffset="897953">6794 2005 133,'138'-87'140,"-136"99"-67,1 2 5,-1-2-1,-2-2-2,0-2-39,0-4-25,0 1-3,0-5 2,0 0 26,0 0-35,0 0-1,0-9-4,0-7-41,0-4 8,4-2-30,3 0-25,6-6-16,-2 4-13,0 8-6</inkml:trace>
  <inkml:trace contextRef="#ctx0" brushRef="#br1" timeOffset="898172">7051 1834 58,'0'0'245,"0"0"-151,0 0-67,0 0 5,0 0 8,0 0 8,0 0-46,0 0 15,21 72-16,-19-68-2,0 1-11,2-5-50,0 0-59,-2-3-84</inkml:trace>
  <inkml:trace contextRef="#ctx0" brushRef="#br1" timeOffset="898347">7051 1834 46,'64'-150'149,"-64"142"-45,0 2-29,0 2-33,0 1 23,0 3-29,0 0 1,0 0-18,-4 0 5,-6 13-18,-1 5-6,5 5-1,-2 8 1,8 1-11,0 4 22,0-2-19,0-2 18,6-2-20,-4 4-63,-2-10-90,0-3-177</inkml:trace>
  <inkml:trace contextRef="#ctx0" brushRef="#br1" timeOffset="899564">9755 1854 54,'0'0'184,"0"0"-93,0 0-45,0 0-23,0 0 31,0 0-27,0 0 6,0-20-27,7 20 11,-1-2-8,7 2-7,6 0-2,5 0 6,8 0-16,5 0-5,5-4 14,8 0-23,1 0 23,-2 0-4,-2 0 5,-5 2 0,-2 0 1,3 2-2,-4-2 2,6 2-5,4-4 14,0 0-15,2 0 11,1 0-2,-1 4-3,-2 0 6,0 0 13,-3 0-10,-3 0-10,-3 0 6,-5 6-10,1-2 10,-1 0-5,0-4-1,-4 0 0,-3 0-1,-5 0 1,-3 0-10,-7 0 23,-3 0-26,-6 0 25,-4 0-24,0 0 24,0 0-24,0 0-10,4 0-100,-2 0-8,3 0-19</inkml:trace>
  <inkml:trace contextRef="#ctx0" brushRef="#br1" timeOffset="900517">10067 1987 42,'0'0'84,"0"0"-45,0 0-28,0 0 27,0 0 14,0 0-13,0 0 1,-5-4-30,5 4 36,0-3-17,0 3 13,0 0-41,0 0 18,0 0-19,0 0 1,0 0-1,0 0 1,5 0-4,2 0 3,-5 0-29,0 0-27,-2 0 33,0 0 4,0 0 18,0 0 1,-8 0 0,-4 0 11,-1 0-1,-1 0-2,-1-2-1,-1 2-13,1 0 15,1-2-8,3 0-1,4 2 2,3-1 19,2 1 18,2-3 6,0 2-34,0-2-11,17 2-10,10-4 3,13 3 5,7-4 2,9 2 0,4-2-1,7 2 1,4 0 0,0 3-7,3-2 17,-3 3-15,0 0 11,-3 0-9,-2 0 10,-3 0-7,-5 0 13,-2 0-11,-8-2 4,-3-2 74,-11 2-39,-11 0-41,-7 2 4,-9 0 3,-5 0-5,-2 0-2,0 0 1,0 0 13,0 0-14,-17 0-29,-2 0-131,1 0-63</inkml:trace>
  <inkml:trace contextRef="#ctx0" brushRef="#br1" timeOffset="902972">9973 2141 87,'0'0'118,"0"0"-80,0 0-20,0 0 5,0 0-21,0 0 2,0 0-2,0-2-4,0 2 1,0 0-5,0 0-13,-4 0-7,-3 0-27,1 0-44,-1 0 9</inkml:trace>
  <inkml:trace contextRef="#ctx0" brushRef="#br1" timeOffset="903243">9973 2141 39,'-111'64'121,"111"-64"-79,0 0 16,0 0-3,0 2 1,0-2-23,0 0 0,0 0 9,0 0-7,-2 2 5,0 2-31,0 0 4,2 2-3,0 2-9,0 0-1,0 0 0,0 0 1,0-2-1,0 0 0,0 0 10,2-4-5,2 2-4,0-2 1,-1 0 0,1 0-3,2-2 1,0 0-1,2 0 0,1 0 1,3 0-1,-4 0-11,3 0 10,3 0-9,1-4 11,3 2-7,4 0 7,5 0 0,6 0 0,6-2 0,5 0 0,5-2-4,6-2 14,1 2-15,2-2 14,2 0-16,-2 2 7,-2 0 0,-2 0 6,-10 2 7,-4 2 20,-7 2-20,-8 0 23,-3 0-28,-6 0 13,-2 0-21,-6 0 7,1 0-7,-4 0 0,-1 0-1,-1 2-2,-1 0 2,-2-2-11,2 2 6,-2-2-22,0 0-25,0 0-61,0 0-39</inkml:trace>
  <inkml:trace contextRef="#ctx0" brushRef="#br1" timeOffset="929680">7861 1681 28,'0'0'129,"0"0"-65,0 0-32,0 0 12,0 0 18,0 0-28,0 0 12,0 0-19,0 0 44,0 0-34,0 0 4,0 0-30,0 0 1,0 0 8,0 0-20,0 0 12,0 0-11,0 0-2,0 0 12,0 0-18,0 0 7,0 0 0,0 0 0,2 0 1,3 0 24,1 0-19,6 7 40,3-3-30,10 0 27,6-4-18,7 0 11,11 0-15,5 0-15,1-6 4,5-4-10,4 0 0,-14-1-68,-15 5-105</inkml:trace>
  <inkml:trace contextRef="#ctx0" brushRef="#br1" timeOffset="931227">7845 2424 146,'0'0'102,"0"0"-45,0 0 33,0 0-20,0 0 13,0 0-31,0 0 0,2 0-21,-2 0-1,0 0 0,0 0-15,3 0 25,2 0-24,1 3 24,1 1-34,3 0 19,7 3-12,1-1 1,3-2 2,8 0-13,7-2 1,7 0 6,3-2-18,4 0 8,16 0-18,-10-11-81,-14 2-96</inkml:trace>
  <inkml:trace contextRef="#ctx0" brushRef="#br1" timeOffset="948576">9717 1856 29,'0'0'185,"0"0"-47,0 0-34,0 0 4,0 0-20,0 0-39,-2-14-4,2 14-19,0 0 20,0 0-33,0 0 23,0 0-36,0 0 7,0 0-5,0 0-2,-2 0 0,2 0 7,-3 0-8,-1 0 2,0 0-2,0 2-1,0 4 1,2 0 1,2 0 0,0 0-7,0-2 8,0 2-11,0 2 20,6-2-20,2 2 23,3 0-20,1 2 7,-4 2 0,1-2 0,-5 2 0,1-4-7,-5 2 18,0-4-4,0 1 8,-3-2 28,-16-1-24,-4 0-19,-6-2-12,5-2-93,6 0-439</inkml:trace>
  <inkml:trace contextRef="#ctx0" brushRef="#br1" timeOffset="951498">8489 1543 104,'0'0'23,"0"0"23,0 0 16,0 0 16,0 0-39,0 0 36,0 0-33,70 6-12,-51-4-14,4-2-14,-1 0 5,7 2-7,-7 0-15,-6 1-126</inkml:trace>
  <inkml:trace contextRef="#ctx0" brushRef="#br1" timeOffset="951761">8612 1559 126,'0'0'75,"0"0"13,0 0-10,0 0 8,0 0-12,0 0-32,0 0-22,0 76-20,0-58 18,0-4-17,0 0-2,0-3-20,0-4-42,0-4-47,0-2-38,2-1-117</inkml:trace>
  <inkml:trace contextRef="#ctx0" brushRef="#br1" timeOffset="952029">8784 1666 204,'0'0'167,"0"0"-91,0 0-15,0 0 17,0 0-51,0 0-14,0 0-13,8-3-24,-6 3-84,3 0-171</inkml:trace>
  <inkml:trace contextRef="#ctx0" brushRef="#br1" timeOffset="952271">8975 1572 367,'0'0'157,"0"0"-105,0 0 21,0 0-35,0 0-11,0 0-26,0 0-1,7-3 0,-3 13 1,-1 2-2,1 2 12,1-2-24,-1 1 28,-2-2-27,2-3 24,1-1-12,-1-4 0,-1-3-2,1 0 2,3 0-4,-3 0 3,5 0 2,-2-10-2,2-1 14,0-1-22,-1-1 10,2 1-2,-2 2-11,1 2-50,1 2-36,-2 5-94,-1 1-169</inkml:trace>
  <inkml:trace contextRef="#ctx0" brushRef="#br1" timeOffset="952668">9212 1594 107,'0'0'170,"0"0"-98,0 0 18,0 0-21,0 0-21,0 0 1,0 0-26,0 36-9,0-25-7,0 1-7,0-2 2,0-3-4,0-1-25,0-2-34,0-3-51,0-1-103</inkml:trace>
  <inkml:trace contextRef="#ctx0" brushRef="#br1" timeOffset="953113">9392 1558 84,'0'0'114,"0"0"-49,0 0-6,0 0 22,0 0-25,0 0-37,0 0 1,0 0-10,-27-13-3,18 13 2,2 8-8,-1 4 8,1 2-18,3 2 18,2 1-12,2-2 3,0-2-8,0-4 8,0 0 9,0-5-9,0-3-6,6-1-1,3 0 11,-1 0-4,2-4 0,-1-7 1,-3-6 6,3-2-4,-2-2 36,0-5-25,-3 1 38,2-4-37,1-1 11,-2 2-26,0 2 10,-1 4-9,-2 6-1,-2 8 0,0 4-4,0 4 3,0 0-28,0 0 15,0 16 2,0 4 11,0 6 1,0 0 0,-2 0 0,-2 0 0,-1-3-1,2-5-47,3-4-22,0-7-32,0-5-15,0-2-105</inkml:trace>
  <inkml:trace contextRef="#ctx0" brushRef="#br1" timeOffset="953651">9470 1555 13,'0'0'173,"0"0"-70,0 0-24,0 0 2,0 0 0,0 0-19,0 0-32,49 24 5,-34-24-34,-1 0 19,1 0-14,-1 0-6,-3 0 2,-2-3-4,-3-6-3,-1-3-16,-5-2-4,0 0 5,0 2 19,0 0-25,-11 2 19,0 4 13,0 4-6,-1 2 0,4 0 0,-1 6 0,1 10 0,4 2-7,2 2 7,2 2-6,0-4 8,0-2-9,0-1 14,2-5-8,10-5 1,1-2-75,0-3-38,-1 0-54</inkml:trace>
  <inkml:trace contextRef="#ctx0" brushRef="#br1" timeOffset="954090">9739 1523 183,'0'0'172,"0"0"-90,0 0 31,0 0-47,0 0-4,0 0-60,0 0 15,-33 18-7,27-4 2,-2 3 8,4-2-20,4 1 30,0 0-21,0-1 30,0-5-39,4-2 20,8-2-20,3-5 0,1-1 0,1 0-18,-1-6 11,0-7-23,-2-5 11,-8-3-19,-6-1 21,0-8-31,-11 4-45,-9 6-114</inkml:trace>
  <inkml:trace contextRef="#ctx0" brushRef="#br1" timeOffset="961830">7190 1603 202,'0'0'98,"0"0"-52,0 0-12,0 0 13,0 0-40,0 0 25,0 0-13,-15 73 17,15-39 3,0 4 0,0 2 3,11 0-28,2-2 11,1-2-18,-1-4-6,1-1-1,-6-8-8,1-2-34,-7-3-81,-2-8-25,0-2-106</inkml:trace>
  <inkml:trace contextRef="#ctx0" brushRef="#br1" timeOffset="962144">7186 1812 48,'0'0'150,"0"0"-41,0 0-42,0 0 8,0 0-38,0 0-2,136-30-19,-112 22-15,1-2 3,-5-2 6,-5 0-14,-1-2 15,-9-2-19,-3 2 19,-2-2-5,0-2-5,0 1-1,-7 2 0,-2 2 1,2 4 2,3 2 6,0 5-18,-1 2-3,3 0 12,-3 2-23,3 13 23,0 0 0,2 3 0,0 0-1,0-1 2,0-3 9,9 0 4,0-5 17,2 2-31,0-5 14,2-2-14,0-4 0,1 0 0,-1 0-20,1-8-44,-3-6-64,-5 0-172</inkml:trace>
  <inkml:trace contextRef="#ctx0" brushRef="#br1" timeOffset="962594">7509 1507 93,'0'0'82,"0"0"9,0 0-42,0 0 21,0 0-15,0 0 13,0 0-39,24 101-23,-24-87-5,0-2 8,0-5-11,0 0 8,0-6-10,0-1 15,0 0-22,-4-5 8,0-12-19,2-1 3,2-4-1,0-2 6,0-2-32,0-6-6,6 6-58,-2 4-53</inkml:trace>
  <inkml:trace contextRef="#ctx0" brushRef="#br1" timeOffset="962895">7509 1507 191,'62'-78'96,"-59"92"18,1 2-69,3 4-3,-1-2-22,1 2 2,-2-4-21,-1-4-1,1-4-4,-1-8-77,-2 0-58,-2 0-168</inkml:trace>
  <inkml:trace contextRef="#ctx0" brushRef="#br1" timeOffset="963262">7730 1241 224,'0'0'179,"0"0"-101,0 0-55,0 0 47,0 0-51,0 0 8,0 0-25,-33 106 5,33-92-7,0-4 1,0-2-2,0-4-16,0-2 16,13-2-56,0 0-34,0 0-143</inkml:trace>
  <inkml:trace contextRef="#ctx0" brushRef="#br1" timeOffset="963519">7730 1241 175,'69'10'83,"-73"4"-34,1-1 2,3 1-29,0-1-2,0-3-15,0-4-4,9 0-1,0-5 7,0-1-14,-2 0 16,-1 0-8,1 0 0,-1-5 4,-4-3-5,4-4-10,-6-4-17,2-1-41,-2 6-53</inkml:trace>
  <inkml:trace contextRef="#ctx0" brushRef="#br1" timeOffset="963794">8008 1158 137,'0'0'91,"0"0"-58,0 0-32,0 0 2,0 0 9,0 0-24,0 0 10,-20 94 2,24-73 12,5-3 15,-2-3 3,-2 2-14,-5-3 19,0 4-34,-14-4-1,-8-4-66</inkml:trace>
  <inkml:trace contextRef="#ctx0" brushRef="#br1" timeOffset="967055">7890 2622 2,'0'0'140,"0"0"-67,0 0-14,0 0-7,0 0 17,0 0-25,0 0 21,-14 10-25,12-4 3,2 0-22,0 2-19,0 2 11,0 0-12,0 2 21,0-4-22,4 1 31,6-2-21,1-2 9,3-1-12,-1-1-6,3-3 10,-1 0-9,1 0-2,-5-5 7,-3-6-24,-3-1 27,-5 0-20,0-4 7,0 0 3,-13-2 0,-5 2 0,-2-2 0,0 6 7,-1 2 3,8 6-10,3 4 23,0 0-21,6 0 9,2 12-11,-1 8 0,3 0-1,0 4 1,0-4-11,7-2 22,7-1-16,1-7 13,1-4-9,-1-3 2,3-3-1,-3 0 1,1 0 0,0-9-2,-3-6-8,-2-1 8,-6-2-15,-3-2 16,-2 2-27,0 0 21,-11 2-16,-7 6 4,0 4 18,0 6 0,3 0 15,1 2-15,3 14 1,5 4 17,4 0-31,2 0 14,0-4-1,0-1 0,4-8 0,9-3-2,3-4 12,4 0-17,0 0 19,2-2-15,-2-10 13,-2-2-17,-5 0 7,-5 0 0,-8 0 0,0 2 1,-4 2-11,-15 4 15,-19 6-15,2 0-46,5 0-120</inkml:trace>
  <inkml:trace contextRef="#ctx0" brushRef="#br1" timeOffset="968578">8026 1387 140,'0'0'51,"0"0"-21,0 0-17,0 0 36,0 0-32,0 0 6,0 0-13,-15 58-1,15-54 4,0-2 13,0 0 1,0-2-26,0 0 18,6 0-12,5 0 17,5 0-24,-1 0-7,1-4 7,-3-4 0,-1-2 1,-6 0-1,-1 0 6,-3-2 1,-2 2-11,0-2 11,0 2 3,-11 2 15,-3 2-11,-1 2 4,1 4-18,1 0 0,-1 0 0,3 0 1,1 10 9,0 4-20,1 4 17,3 0-13,2 0 6,4 0 0,0-2 0,0-4 0,0-2 0,4-2 2,9-4-4,1 0 4,3-4-4,-1 0 2,1 0 0,2 0-13,-3-4 3,-6-6-6,-3 0-27,-5-4 15,-2-2 15,0 2 7,-9 0 1,-7 2 4,-3 4-5,1 4 6,0 4 0,2 0 8,6 4-17,-2 12 18,5 4-15,5 0 17,2-2-19,0-2 9,0-4-1,0-4 13,2-4 4,7-2 23,5-2-24,-1 0 22,3 0-24,1-8 11,-1-4-24,-3-4-2,-1 0 1,-6 0 0,-3 0 0,-3 2-1,0 2-10,-5 4 22,-5 4-22,-4 4-1,3 4-44,3 6-166</inkml:trace>
  <inkml:trace contextRef="#ctx0" brushRef="#br1" timeOffset="970484">7995 2666 116,'0'0'209,"0"0"-117,0 0-15,0 0-20,0 0-2,0 0-39,0 0-15,-7 0 24,7 6-3,0-2 9,0 0-12,0 0 32,0-2-51,0 2 21,0-2-21,0 0 9,2 0-9,5 0 0,0-2-2,4 0-1,0 0-3,0 0-15,-2 0 20,-5-8-27,-4 1 18,0-6-38,-4 3-70,-7 2-89</inkml:trace>
  <inkml:trace contextRef="#ctx0" brushRef="#br1" timeOffset="994100">8177 2708 134,'0'0'130,"0"0"-87,0 0-24,0 0 46,0 0-22,0 0 8,0 0-25,0 0 37,0 0-25,0 0-14,0 0-2,0 0-19,0 0 16,0 0-18,0 0-2,0 0 3,0 3-4,7-1-2,17-2 2,3 0-9,25 0-60,-8 0-28,-6 0-72</inkml:trace>
  <inkml:trace contextRef="#ctx0" brushRef="#br1" timeOffset="994574">8568 2632 2,'0'0'93,"0"0"-52,0 0 1,0 0-16,0 0 10,0 0-13,0 0 1,58-12-6,-45 12-11,3 0 7,1 0-12,1 0-2,-1 0 0,4 0 0,-3 0-30,-9-2-104</inkml:trace>
  <inkml:trace contextRef="#ctx0" brushRef="#br1" timeOffset="994828">8668 2642 186,'0'0'169,"0"0"-91,0 0-17,0 0 14,0 0-39,0 0-22,0 0-11,-27 103 4,22-83-14,1-3-7,2 1-33,2-4-64,0-4-56</inkml:trace>
  <inkml:trace contextRef="#ctx0" brushRef="#br1" timeOffset="995386">9116 2582 159,'0'0'115,"0"0"-74,0 0-33,0 0-3,0 0-5,0 0-15,0 0-24,-81 46 22,70-26 5,2 0 10,5 0 2,1-2 0,3-3-1,0-2 2,16-5-2,4-5-21,0 1-74</inkml:trace>
  <inkml:trace contextRef="#ctx0" brushRef="#br1" timeOffset="995640">9291 2648 199,'0'0'160,"0"0"-103,0 0 25,0 0-16,0 0-25,0 0-40,0 0 1,-58 20 3,56-8-3,0 0-4,2 0 8,0-3-13,0-1 8,0-4-2,4 0-26,8-4-6,1 0-22,1 0-17,-1 0 49,3-2-20,-5-8 18,-1-1-8,-2 3 33,-4 2 0,-2 2 8,-2 2 5,0 2 43,0 0-1,0 0-45,0 4 9,0 7-13,0 3-8,0-2 14,0 0-24,5-2 9,5-3-43,6-6-36,0-1 52,-5 0-191</inkml:trace>
  <inkml:trace contextRef="#ctx0" brushRef="#br1" timeOffset="996053">9470 2622 228,'0'0'120,"0"0"-88,0 0-2,0 0 15,0 0-32,0 0-2,0 0-2,-3 121-12,1-99 3,-2 5-2,2-9-114,-2-4-66</inkml:trace>
  <inkml:trace contextRef="#ctx0" brushRef="#br1" timeOffset="996300">9452 2628 12,'0'0'164,"0"0"-82,0 0-44,0 0-5,0 0-20,0 0 6,0 0-18,61-34-2,-55 34-3,3 0 2,-3 0 2,-2 8 21,-1 4 14,-3 0-24,0 2 15,0 0-25,-9 0 24,-2-2-19,-1 0 4,4-2-10,-3-4-41,5-1-78</inkml:trace>
  <inkml:trace contextRef="#ctx0" brushRef="#br1" timeOffset="996617">9665 2508 160,'0'0'143,"0"0"-42,0 0-65,0 0 2,0 0-37,0 0 14,0 0-13,0 38-1,0-14-1,0 0 6,0 4-8,0 0 9,0 0-14,-8 0-66,1-5-27,3-9-57</inkml:trace>
  <inkml:trace contextRef="#ctx0" brushRef="#br1" timeOffset="996864">9575 2636 75,'0'0'36,"0"0"23,0 0-15,0 0-7,0 0-25,0 0-12,127 10 5,-106-8-3,4-2-4,-7 0-43,-5 0-167</inkml:trace>
  <inkml:trace contextRef="#ctx0" brushRef="#br1" timeOffset="997007">9786 2632 127,'0'0'153,"0"0"-104,0 0-14,0 0-21,0 0 14,0 0-26,0 0-1,14 48 7,-8-44-1,3-2 4,0-2-11,0 0 0,0 0 0,-3-2-2,4-8-8,-6-2-8,0-6-21,1 4-28,-5 2-45</inkml:trace>
  <inkml:trace contextRef="#ctx0" brushRef="#br1" timeOffset="997389">9978 2610 9,'0'0'173,"0"0"-88,0 0-20,0 0-20,0 0-12,0 0-4,0 0-21,0 48-2,0-36 1,0-4-12,0 0 15,0-2-20,0-4 9,2 0 0,0-2-25,1 0 3,-1 0 5,2-13-8,0-4 26,3-1-7,2-2-3,0 2-32,2-2-35,1 8-29,-6 2 3</inkml:trace>
  <inkml:trace contextRef="#ctx0" brushRef="#br1" timeOffset="997848">10149 2602 51,'0'0'91,"0"0"-45,0 0-39,0 0 0,0 0-6,0 0 8,0 0-1,-13 62-8,13-54 29,0-2-4,0-1 2,2-5-26,5 0-1,-1 0-12,1 0 0,0 0 12,0-5-32,-1-5 0,1 0-23,-2 2 21,-1 0-20,-2 2 21,1 4 19,-1 2 14,0 0 0,0 0 50,2 10 15,3 2-50,2 2-10,0-1-5,-2-6-1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44.1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94 227 74,'0'0'179,"0"0"-64,0 0-43,0 0-4,0 0-32,0 0-7,0-24 6,0 20-12,0 2 29,0 0-22,0 2 13,0-2-23,0 2 11,0 0-20,0 0 4,0 0-5,0 0-10,0 0 13,0-2-7,13 0 5,7 0-11,4-2 29,5 0-17,2 0 9,2 0-8,6 2-12,-4 0 1,-1 0 5,-3 2-14,-9-2-60,-11-2-48,-9 0-122,-2 0-170</inkml:trace>
  <inkml:trace contextRef="#ctx0" brushRef="#br0" timeOffset="414">160 191 329,'0'0'125,"0"0"-83,0 0 26,0 0-12,0 0 15,0 0-51,-45 104 6,30-70-25,-1 2 41,-1-1-26,1-2-15,3-2-1,1-2-5,3-9 4,7-6-83,0-6-13,2-8-115</inkml:trace>
  <inkml:trace contextRef="#ctx0" brushRef="#br0" timeOffset="693">0 392 134,'0'0'130,"0"0"-79,0 0 22,0 0-19,0 0-44,113-13-10,-75 8 0,-7-2-77,-4 3-96</inkml:trace>
  <inkml:trace contextRef="#ctx0" brushRef="#br0" timeOffset="939">454 140 228,'0'0'156,"0"0"-103,0 0-12,0 0 54,0 0-20,0 0-6,0 0-40,-31 99 14,18-69-30,-3 0 0,1 2-13,-2-3-4,7-1-55,1-5-96,5-6-45,4-6-64</inkml:trace>
  <inkml:trace contextRef="#ctx0" brushRef="#br0" timeOffset="1210">552 302 320,'0'0'158,"0"0"-96,0 0 16,0 0-35,0 0-23,0 0-18,0 0 8,-65 21-16,52-1 16,2 0-20,0 1 20,4-3-19,5-5 11,0-4-2,2 0 4,0-3-4,0-4-1,2-2-27,11 0 27,1 0-23,1-8-2,1-5-16,-5 3 19,-2 0-4,-2-1 20,-3 6 7,-2 3 1,1 2 8,-3 0-2,2 0-7,-2 6 22,2 8 9,-2-2-29,2-2 11,5 1-13,-2-5-49,1-2-134</inkml:trace>
  <inkml:trace contextRef="#ctx0" brushRef="#br0" timeOffset="1706">781 203 198,'0'0'179,"0"0"-71,0 0-36,0 0 12,0 0-67,0 0-1,0 0-15,-40 4-1,30 6 0,2-2 1,1 2-2,5-2 3,0 0-11,2 0 9,0 0-6,0-2 8,2 2-3,7 2 1,-1 1 0,2 0 1,-4 3 0,-1 1 5,-5-1-4,0 0 9,0 0-4,-19-1 45,-4 1-36,-7-2-8,-2 0-8,8-5-26,1 0-13,10-3-59,8-4-84</inkml:trace>
  <inkml:trace contextRef="#ctx0" brushRef="#br0" timeOffset="2126">901 69 39,'0'0'97,"0"0"-12,0 0 6,0 0-10,9 120-8,-9-78 5,0-2-33,-7 0 10,-9-4-42,1-1 8,-1-7-21,5-10 0,2-4 0,5-3 0,1-9 0,3-2-7,0 0 6,0 0-4,10-16-2,3-3 13,5-8-15,-1-1 6,3 1 2,-1 0-15,-4 7 5,1 8 10,-5 4-3,-3 6-4,-3 2-2,-3 0 10,-2 12 0,0 6 32,0 3-8,0 1 12,-7-3 2,-1-1-21,1-1 0,3-3-17,4-4-7,0-2-75,0-1-104</inkml:trace>
  <inkml:trace contextRef="#ctx0" brushRef="#br0" timeOffset="2552">1097 284 418,'0'0'121,"0"0"-40,0 0-15,0 0 1,0 0-54,0 0-8,0 0-5,-40 25-2,26-5-4,3-2 12,5 2-16,1-3 16,3-5-16,2-2 20,0-2-12,0-2 2,5-6-24,3 0 2,5 0-7,3 0 5,-3-2-28,3-13 29,-3 1-36,1 3 31,-3-2 4,-3 5 24,-2 7 0,-2 1-7,-2 0 7,0 1 18,1 12 22,-1-1-33,2 2-7,3-3-14,-2-4-132</inkml:trace>
  <inkml:trace contextRef="#ctx0" brushRef="#br0" timeOffset="2976">1311 87 215,'0'0'195,"0"0"-124,0 0-35,0 0 17,0 0 31,0 0-6,0 0-51,0 114 12,-5-80-22,-3-4 4,-2-4-21,1-4 1,3-8-1,2-3 7,2-6-17,2-3 14,0-2-17,0 0 7,0 0-2,0-7-18,6-8 4,5-3 15,3 2-9,-4 2 7,3 4-9,-3 8 17,-1 2-12,-3 0 10,-2 2 0,2 10 3,-4 4 1,-2-2 9,0 2 13,0-4 3,0-2 23,0 1-11,-5-4 28,-8 0-37,-2-2-4,-4-1-25,1-1 0,5-1-36,2-2-44,4 0-31,3-5-121</inkml:trace>
  <inkml:trace contextRef="#ctx0" brushRef="#br0" timeOffset="3531">1527 64 103,'0'0'222,"0"0"-114,0 0-4,0 0-16,0 0-13,0 0-61,0 0-2,0-2-12,0 20 0,0 4 16,-2 6-15,-5 3-1,1 1 9,-6-2-18,-1 4-53,3-6-82,2-8-70</inkml:trace>
  <inkml:trace contextRef="#ctx0" brushRef="#br0" timeOffset="3824">1567 243 111,'0'0'186,"0"0"-92,0 0-45,0 0 20,0 0-47,0 0 7,0 0-28,101-72 7,-93 58 0,-4 0-6,-4 3 10,0-1-11,0 4 10,0 4-10,-4 4 1,-7 0 5,0 6-8,-2 14 2,3 5-1,1 5 7,5 0 5,2-4 25,2-2-2,0-6 14,0-3-35,11-4-14,13-7-24,-1-1-61,-3-3-253</inkml:trace>
  <inkml:trace contextRef="#ctx0" brushRef="#br0" timeOffset="4228">2101 8 68,'0'0'179,"0"0"-101,0 0-13,0 0 10,0 0-6,0 0-29,0 0-15,-23 83 17,15-48-12,-2 2 31,0-3-48,2-2 5,-1-4-18,2-6 0,0-6-43,1-6-41,1-4-74,3-4-72</inkml:trace>
  <inkml:trace contextRef="#ctx0" brushRef="#br0" timeOffset="4461">2004 130 183,'0'0'192,"0"0"-91,0 0-14,0 0 15,0 0-27,0 0-40,0 0-35,54-94 16,-36 87-14,2 6-4,-2 1 10,-2 0-16,-3 1 13,-2 14-5,-4 1 0,-7 0 1,0-1 14,0 4-15,-7-1 13,-11-3-11,0-1-4,1-2-19,3-6 21,5-4-2,5 0 2,4-2 0,0 0-32,0 0-5,2 2-2,7 6 39,2 0-8,0 6 1,-2 0 3,-1 0 4,-2 2 2,-4-2-2,-2 1 7,0-4-7,0-1 46,-2-2-13,-12-1 1,1-2-34,-3-1 18,3-2-18,1 2-13,3-4-36,2 0-91,5 0-257</inkml:trace>
  <inkml:trace contextRef="#ctx0" brushRef="#br0" timeOffset="4978">2294 42 35,'0'0'306,"0"0"-223,0 0-45,0 0 2,0 0 38,0 0-33,0 0-29,-4 103-2,-5-69-13,2 0 6,-2-4-7,3-2 0,2-4-83,1-6-67,3-8-114</inkml:trace>
  <inkml:trace contextRef="#ctx0" brushRef="#br0" timeOffset="5218">2461 145 198,'0'0'251,"0"0"-123,0 0-51,0 0-9,0 0-35,0 0-23,0 0 4,-46 80-13,35-58 13,3 0-7,6-6-7,0-2 1,2-2-2,0-6-7,0-2-12,0-2-16,9-2 0,3 0 26,-4-2-48,3-12 18,-1-2-1,-4-4 41,1-2-26,-5-2-19,2-10-21,-2 8-34,3 2-139</inkml:trace>
  <inkml:trace contextRef="#ctx0" brushRef="#br0" timeOffset="5534">2733 0 130,'0'0'283,"0"0"-142,0 0-57,0 0 5,0 0-27,0 0-54,0 0-8,-9 1 1,1 12-11,-2-1 11,4 2-2,1 0-1,5 1-8,0 2 7,0 3 3,0 2 11,0-1-10,0 3 7,0 0 2,0-2-4,-4 0-5,-21 0-2,1-6-39,-1-4-203</inkml:trace>
  <inkml:trace contextRef="#ctx0" brushRef="#br0" timeOffset="11421">1961 275 46,'0'0'100,"0"0"-37,0 0-15,0 0 8,0 0-14,0 0-16,-13-18 19,11 18-9,0-2 6,0 2-35,2 0 16,-3 0-22,3 0 27,0 0-27,-3 0 15,1 0 3,0 0-5,0 0 6,2 0-18,0 0 26,0-2-17,0 2 28,0 0-24,0 0 5,0 0-11,0-2-9,0 0-15,0 0-101,0-2-240</inkml:trace>
  <inkml:trace contextRef="#ctx0" brushRef="#br0" timeOffset="12042">1839 410 123,'0'0'114,"0"0"-80,0 0 21,0 0 32,0 0-12,0 0-12,0 0-24,0 17 25,0-5-15,0 2 1,-3 4-27,-10 2-2,-18 8-21,4-6-8,-2-4-162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09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5 38,'0'0'92,"0"0"-40,-4 0 14,2-3-1,-1 3 0,3-1-22,-2 1 19,0 0-7,0 0-3,-2 0-26,-2 0-11,2 0-4,0 0-11,2 0 25,-2 0-25,0 1 19,-3 3-18,0 4 9,-2-4-10,3-1 0,2 0 5,1-2-4,3-1 7,0 0 1,0 0-3,0 0-5,0 0 3,0 0-4,0 0 0,0 0-6,0 0-3,0 0-2,0 0-20,5 0-12,-1 0-54,-2 0-102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09.8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0 270,'0'0'170,"0"0"-86,0 0-22,0 0-19,0 0-15,0 0-27,0 0 2,-18 29 3,14-21-5,1-1 9,3-3-9,0 0 6,0-4 2,0 1-10,0-1 2,0 0-1,0 0 1,0 0 0,0 0-1,0 0 4,0 0-13,3-5 18,-1-4-11,0 0 2,-2-1-17,0 1-64,0 4-209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0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78,'0'0'123,"0"0"-37,0 0-38,0 0 5,0 0 14,0 0-28,0 0-5,27 35-21,-20-31 33,-2-4-20,-1 0 13,1 0-16,-3 0 15,1 0-16,-3 0-1,2 0 17,-2 0-4,0-4 5,0-2-26,0 0 20,0-1-32,-5 3-2,-4 4-11,2 0-54,0 0-131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6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8 29,'0'0'287,"0"0"-109,0 0-86,0 0 26,0 0-28,0 0-17,0 0-22,-19 0-28,14 0-11,3 1-2,-1 2-20,3-2 8,0 2 1,0-1-3,0 2 3,0 0-11,0 0-15,10-4 2,-4 0 2,3 0 22,-3 0-11,-1 0 1,0 0 21,-5 0-22,0-1 21,0-7-9,0 3 0,0-3-19,0 3-52,0 1-77,-7 3-162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6.8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0 75,'0'0'199,"0"0"-60,0 0-64,0 0 13,0 0-3,0 0-24,0 0 2,-5 0-21,-1 0 3,-2 0-37,1 8 5,3-3-5,1 3-16,3-2 7,0-2-6,0 2 7,0-5-10,3 2 8,8-2-11,-1-1 7,1 0-18,-2 0 14,-1 0-19,-1-4-16,-5-3 5,-2-1 4,0-2 4,0 5-85,-5 0-140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7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0 215,'0'0'214,"0"0"-126,0 0-8,0 0-32,0 0 4,0 0-38,0 0-6,-20 54-2,18-43-5,2-7-2,0 0 2,0-4 0,2 0 11,7 0 7,2 0-19,-3 0 9,1-4-9,0-5-4,-5 1 2,-4-4-16,0 0-37,0 5-130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8:53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177-3 146,'0'0'118,"0"0"-62,0 0-27,0 0 49,0 0-20,0 0-9,0 0-10,0-6 11,0 6 18,0 0-22,0 0 15,0 0-41,0 0 18,0 0-37,0 0 18,0 0-19,0 0 0,0 0-1,0 0 2,0 0-7,0 0 15,0 0-21,0 13 24,0 6 21,0 5-17,0 10 10,0 6-14,0 6-11,0 9 20,-7 1-20,-2 3 9,3-1 2,-2-1-19,4 0 17,-2-2-11,1-3 2,1-2-1,0-3 0,-1-5 1,2-4-10,1-7 18,0-4-21,-2-8 11,1-2-9,1-5 5,0-6 5,0-1 0,2-3-6,-2 0 6,2-2-4,-2 2-5,-1 2-8,1-3 7,-1 3-19,3-1 19,0-1-29,0 0 11,0 0 9,0 2-20,0-2-52,0-2 6,0 0 22,0 0-128,5-2-38</inkml:trace>
  <inkml:trace contextRef="#ctx0" brushRef="#br0" timeOffset="767">31 652 13,'0'0'117,"0"0"-17,0 0-27,0 0 12,0 0 29,0 0-16,0 0-36,-9-26-23,9 26 15,0 0-34,0 0 0,0 0-11,0 0-3,0 10-6,0 8 31,0 7-10,0 1-3,5 4 3,1 0-21,-1 2 14,-1-3-7,0 0-8,1-5 2,-1-2-1,2-3 0,-1-5 6,-3-5-6,0 2 1,-2-5-9,2-2 18,-2 0-20,0-4 22,2 2-21,-2-2 11,0 0-2,0 0 0,0 0-13,0 0 11,0 0-22,2 0 11,-2 0-45,2 0 36,5 0-2,0-4 22,4-6-1,2-4 3,3-4 1,-1-4-1,-1 3 0,-1-2 13,0 3-8,-4 3-4,-3 5-2,-4 3 8,0 3-7,-2 2 0,0 2 1,0 0 22,0 0-5,0 0-10,0 0-2,0 0-12,0-2 14,0 2-16,0 0-3,0-2 9,0 1-5,0-3-7,0 0 8,0-2-1,-4 0-2,0 3 15,-1-2-8,1 1 3,0 0-1,-2 2 0,4-1-9,-1-4-2,-1 3-8,2 0 9,0 2-68,-3-2-6,1 0-86,0 2-65</inkml:trace>
  <inkml:trace contextRef="#ctx0" brushRef="#br0" timeOffset="1576">0 646 113,'0'0'145,"0"0"-98,0 0 3,0 0 5,0 0 7,0 0-48,0 0-1,6-2-7,5 2 19,8 0 2,-2 0-7,6 0 0,2 0-20,0 0 0,2 2 9,-6-2-8,1 2 0,-7 0 4,-4 2-5,-4-2 0,-3 0-1,-4-2 7,0 0-4,0 0 0,0 0 16,0 0 5,0 0 5,0 0-27,-6 0-1,1 0 0,-1 2-8,-1 2-12,0 3-2,1 1 22,-3 4-3,-1 2-4,5 2 10,1 2-6,-1 0-3,5-4-5,0-2-27,0-1 8,0-4-2,0-2-62,0-3 51,3 1-19,-1-2-107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7:10.1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129 92 354,'0'0'148,"0"0"-71,0 0-4,0 0 7,0 0-69,0 0-4,0 0-6,-40 14-1,24-3 0,1 0-1,-1 1 1,1 1 0,3-3-2,3-1-33,5-2 17,2-3-20,2-2 16,0-1-28,0 3 50,13 3 0,3 0 0,-1 4 12,1-1-11,-1 2 5,-3 1-4,-4-1 6,-3 0 10,-5 0 23,0 0 10,0-4 24,-3 2-33,-7-2-25,-6 0-17,3-2-11,-1-4-27,1-2-74,3 0-18,4-2-191</inkml:trace>
  <inkml:trace contextRef="#ctx0" brushRef="#br0" timeOffset="412">214 175 230,'0'0'157,"0"0"-89,0 0-29,0 0 11,0 0-37,0 0-4,0 0-3,33 73-5,-22-59-2,0-4 2,-2 0-4,0-4 13,-3-4-21,2-2 11,-2 0-1,1 0-1,-4-10 2,1-4-1,-2-2 3,-2 1 1,0 1-1,0 4-2,0 3 1,3 6-2,2 1-11,1 0 12,1 6-1,1 12 2,2 5-5,-6 3 12,-4 2 14,0 2 10,0 2 8,-2-2-30,-7-4-10,-2-6-10,2-4 4,2-6 5,2-3-51,1-7-57,2 0-167</inkml:trace>
  <inkml:trace contextRef="#ctx0" brushRef="#br0" timeOffset="856">562 121 111,'0'0'260,"0"0"-143,0 0-26,0 0-16,0 0-9,0 0-64,0 0 5,-46 24-7,32-8-11,5-2-2,3 0-18,6-2 18,0-2-20,0 0 32,0-2-32,2 0 17,7 1 10,1 1 6,2 2 0,-3 0 0,-3 0 1,-2 0 10,-1 2-8,-3 0 16,0 0 24,0 0-21,-7-2 1,-4 0-1,0-4-21,2 0-1,5-5-35,-1-2-49,5-1-226</inkml:trace>
  <inkml:trace contextRef="#ctx0" brushRef="#br0" timeOffset="1223">691 77 324,'0'0'153,"0"0"-111,0 0-14,0 0 17,0 0 3,0 0-47,0 0 22,7 126-22,-7-96 0,0-3-1,0 5-29,0-6-96,0-8-112</inkml:trace>
  <inkml:trace contextRef="#ctx0" brushRef="#br0" timeOffset="1433">645 235 95,'0'0'116,"0"0"-79,0 0 5,0 0 10,0 0-20,0 0 23,0 0-22,91 0 14,-64-4-29,-1-2 1,1 0-19,0-2 0,-7 1 11,-5 0-9,-5 0-2,-8 3 9,-2-1 1,0 1-10,-10-1 12,-5 4-11,-3 1 25,1 0-17,1 0 1,3 14-7,4 5 3,2 4-12,7 2 12,0-3-6,0-4 1,4-2 26,8-4 1,1-4 4,3-4-8,-1 0-22,1-4 18,-1 0-20,3 0 0,-5-8-12,1-2 11,-3-4-30,-5-2 23,-1 2 1,-2 2 6,-3 2-5,0 2 12,0 6-14,0 2 9,0 0-2,2 0-15,0 6 16,-1 10 0,1 2 1,3 0 8,-3 0-2,2-6-10,1-2 13,-1-6-20,1-2 23,2-2-13,1 0 3,3-2 13,1-8-16,1-4 1,-1 0 2,0 0 4,-3 0-14,-1 6 5,-4 2-9,0 4 12,-4 2-2,2 0 1,-2 0-6,2 0 5,3 0 2,-3 0 5,2 0-5,-2 2 12,4-2-11,-2 2 13,3-2-9,1 0-3,4 0 7,-1 0-10,-3 0 0,2 0-25,-4 0 19,-1 0-11,1 0 16,-2 0-8,1 2 7,2 10 2,2 2 0,0 0-6,2 2-49,-2-4-76,0-4-247</inkml:trace>
  <inkml:trace contextRef="#ctx0" brushRef="#br0" timeOffset="2372">1189 0 166,'0'0'170,"0"0"-105,0 0 35,0 0-25,0 0-19,0 0-44,0 0-12,-13 60-31,4-43-70,5-8-118</inkml:trace>
  <inkml:trace contextRef="#ctx0" brushRef="#br0" timeOffset="2582">1189 0 235,'76'59'163,"-76"-37"-98,-2-3-65,-7-1-13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0.5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14 185,'0'0'130,"0"0"-90,0 0-30,0 0-10,0 0 0,0 0-25,0 0-8,0 0-19,40-14-3</inkml:trace>
  <inkml:trace contextRef="#ctx0" brushRef="#br0" timeOffset="7856">1723 149 199</inkml:trace>
  <inkml:trace contextRef="#ctx0" brushRef="#br0" timeOffset="10543">2980 145 354</inkml:trace>
  <inkml:trace contextRef="#ctx0" brushRef="#br0" timeOffset="15385">5908 197 428</inkml:trace>
  <inkml:trace contextRef="#ctx0" brushRef="#br0" timeOffset="15864">6217 339 540,'0'0'201,"0"0"-132,0 0-11,0 0-21,0 0-37,0 0-7,0 0-100,0 0-285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3:39.1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 31 26,'0'0'100,"0"0"-64,0 0 6,0 0-11,0 0 8,0 0-14,0 0 21,0 0-10,0 0-1,-2 0-17,0 0-3,-3 0 19,1 0-16,0 0 17,0 3-34,-2-3 14,4 0-14,0 1 12,0-1-6,2 0 6,0 0 17,0 0-7,0 0 15,0 0-37,14 0 15,3 0-15,5 0-2,8-4 1,-1 3-1,4-2 1,0 3 0,1 0-5,-5 0 6,3 0-2,-10 0-81,-9 0-102</inkml:trace>
  <inkml:trace contextRef="#ctx0" brushRef="#br0" timeOffset="451">178 7 121,'0'0'146,"0"0"-90,0 0 18,0 0 8,0 0-5,0 0-53,0 0 4,5 41-5,-3-26 16,-2 2-12,2-4-27,-2 5 4,0-4 8,2-4-24,-2-1-12,0-2-18,2-3-88,1-2-86</inkml:trace>
  <inkml:trace contextRef="#ctx0" brushRef="#br0" timeOffset="766">304 115 178,'0'0'131,"0"0"-101,0 0 35,0 0-29,0 0 5,0 0-39,0 0 13,87 0-15,-76 0 1,-4-3-2,-2-1 7,-3 3-12,-2-3-6,0 0-8,0 1-35,-10-1 21,-5 1 12,2 3-4,-3 0 12,3 0 12,1 0-8,1 11 20,5 1-20,-1 5 12,4-3-4,3 0 4,0-2-2,0-2 7,0-2 4,10-4-6,5-2-5,-4-2-28,3 0-83</inkml:trace>
  <inkml:trace contextRef="#ctx0" brushRef="#br0" timeOffset="1179">536 88 137,'0'0'130,"0"0"-95,0 0-17,0 0 1,0 0-17,0 0 10,0 0-11,-20 37 18,20-25-17,0-2 24,0 0-5,0 0 43,0-2-15,0-3-36,4 2-13,5-5 0,2 0-16,5-2-69,0 0-15,-6 0-174</inkml:trace>
  <inkml:trace contextRef="#ctx0" brushRef="#br0" timeOffset="1472">536 88 85,'109'-40'147,"-109"40"-61,0 0-63,0 0 11,0 0-9,2 0-8,-2 8 35,0 3-29,2 6 7,-2-1-30,0-1 0,0 1 0,0-3-51,2 0-54,0-8-48</inkml:trace>
  <inkml:trace contextRef="#ctx0" brushRef="#br0" timeOffset="1728">797 112 172,'0'0'170,"0"0"-82,0 0-6,0 0 9,0 0-63,0 0-14,0 0-4,-14 9-11,12-1 2,0-2-1,-1 2 0,3-2-1,0-2 0,0 0 2,0-4-7,0 1 7,0-1-2,7 0-11,1 0 12,0 0-18,-1 0-13,3-3-8,-6-1-1,0 0 8,1 0-2,-5 4 32,2 0-1,-2 0-4,2 0 13,0 0-6,2 4 0,2 6 0,4 4 0,-1-5-19,1 0-119</inkml:trace>
  <inkml:trace contextRef="#ctx0" brushRef="#br0" timeOffset="2140">1009 112 107,'0'0'125,"0"0"-64,0 0-26,0 0 18,0 0-30,0 0-13,0 0-10,-38 3 1,29 7-2,2 0 9,3-1-15,2 2 14,2-1-8,0-2 8,0-4 12,0-2 0,4-2-19,3 0-1,2 0 1,0 0-6,-3-8 13,3-5-10,-1 2 13,-2-5 2,0 0 1,-1 0 30,-1-3-17,-2 0-16,1 1 2,-3 0-6,0 6-11,3 2 18,-3 5-26,0 5 12,0 0-38,2 0-12,-2 5 40,0 9 10,0 4-6,0 0-7,6 7-28,3-10-19,-3 0-100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47.4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98 33 114,'0'0'149,"0"0"-70,0 0-17,0 0 15,0 0-7,0 0-31,0 0 13,0-1-24,0 1 37,0 0-39,0 3 21,-4 11-32,-3 6 5,1 7-13,-4 4-4,4 5-2,-5 7 8,2 2-18,-2 2 1,0 3-28,2-1-81,0-10-41,4-13-97</inkml:trace>
  <inkml:trace contextRef="#ctx0" brushRef="#br0" timeOffset="339">71 91 103,'0'0'101,"0"0"-34,0 0-9,0 0-6,0 0-22,0 0 1,123-83-17,-103 83 3,-1 0-4,-4 0 12,-4 14 15,-2 3-25,-5 1 24,-4 4-21,0-1 21,0 3-23,-8-2 10,-8-1-14,-2 1-6,0 1-6,-2-8-13,3 1 13,0 0-22,4-2 13,5-2-14,6-1 23,2 1-12,0-2 6,0 6-2,4-2 7,9-1 0,1 1-4,1 2 2,1-6-1,-1 1-31,3 3-69,-5-6-52,-4 2-164</inkml:trace>
  <inkml:trace contextRef="#ctx0" brushRef="#br0" timeOffset="939">453 294 62,'0'0'162,"0"0"-64,0 0-39,0 0 36,0 0-47,0 0 14,0 0-25,-2-27 14,-5 27-11,0 0-6,-2 0-16,1 0-18,-4 2 0,1 14 10,0 3-20,2 7 17,2 1-16,1 3 6,6-3 3,0-3 0,0-6-7,0-4 6,2-7-5,7-1 0,0-2-15,0-4 6,-1 0-1,1 0 15,1-8 1,-2-5-1,-1-5 1,-3 0-4,-2-1 2,-2 3 4,0 8-4,0 0 11,0 4-18,0 4 9,0 0 0,3 0-6,0 16 6,-1 2-1,2 3 5,2-3-15,3 4-21,-1-9-78,0-3-128</inkml:trace>
  <inkml:trace contextRef="#ctx0" brushRef="#br0" timeOffset="2569">642 279 111,'0'0'139,"0"0"-79,0 0-16,0 0 6,0 0 1,0 0-23,0 0-3,2 118-18,-2-93 20,-6 1-26,-3-8 10,2-7-10,3-1 8,1-8-7,3-2 12,0 0-6,0-2-7,0-13-2,7-3 3,5-4-11,1 1 9,0 1-1,3-2-33,0 6 19,-1 5 15,-1 7 0,-1 4-1,-5 0-11,2 4 11,-4 15 2,-1 3 6,-1 4-1,-2-5-3,2 1-3,3 0-10,0-7-104,-2-3-96</inkml:trace>
  <inkml:trace contextRef="#ctx0" brushRef="#br0" timeOffset="3006">1022 351 234,'0'0'157,"0"0"-80,0 0-41,0 0 8,0 0-35,0 0 11,0 0-19,-49-39 0,33 39-2,-1 2-9,1 14 4,3 5 12,3 3-19,2 6 18,6-5-12,2-3 3,0 0 4,0-7 0,0-3-8,8-8 7,4-4 2,1 0-8,3-4 17,1-14 3,-1-3-11,2-7 15,-5-1-11,0-7 4,-1-3 3,-3-1 0,-3-5 26,-4-1-19,-2 5 12,0 1-29,0 11 17,0 9-11,0 8 18,0 12-13,0 0-14,0 4-6,0 22-7,0 7 6,0 9 14,0 2-14,0 1 10,0-6-11,0 5-41,3-9-75,1-13-112</inkml:trace>
  <inkml:trace contextRef="#ctx0" brushRef="#br0" timeOffset="3506">1169 259 195,'0'6'143,"0"3"-83,-4 7 1,-3 2 14,-2 4-36,2 3 1,1-1-34,6-2 12,0-5-18,0-3 0,0-6 1,6-4 0,8-4 8,-1 0-8,1 0-2,1-10-3,-4-6-2,1 3-9,-4-5 4,-4 0-15,-4 0 13,0 1 0,0-3-26,0 6-10,-6 4-45,2 6-43</inkml:trace>
  <inkml:trace contextRef="#ctx0" brushRef="#br0" timeOffset="3829">1316 207 354,'0'0'134,"0"0"-104,0 0-5,0 0-11,0 0 28,0 0-36,0 0 4,0 123-9,0-100 0,0 1-1,0-8-7,0-4 5,0-6-3,0-6-5,0 0 2,0 0 8,0-10-20,0-8 18,11-4-6,1-3 6,-1-3 2,2 3-25,-2-2 19,2 8-22,-1 3 28,-1 11-9,0 5 9,-2 0-10,2 1 6,-2 19 4,-1 2 9,-2 4 28,-2 1-20,0-5 15,-4-5-17,2-3 2,-2-6-17,0-4 0,2-4 6,1 0 1,-1 0 2,2-8-6,6-10 11,3-3-6,1-1-14,3-3 6,1 7-12,-1 4-1,-1 6 6,-1 8 7,-1 0-7,-5 8 7,0 15 0,0 5 29,-4 4-28,-3 11-1,-2-8-3,0-7-215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3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110 46 325,'0'0'163,"0"0"-46,0 0-56,0 0 20,0 0-45,0 0-9,0 0-27,-36 92 12,24-64-11,-1 2-1,1-2 1,0-2-1,1-4 0,5-4-9,0-8-25,4-2-47,2-8-7,0 0-87,0 0-73</inkml:trace>
  <inkml:trace contextRef="#ctx0" brushRef="#br0" timeOffset="250">156 0 98,'0'0'165,"0"0"-79,0 0-60,0 0 91,0 0-45,0 0-30,0 0-17,68 91-4,-60-61 2,3-7-17,-5 3 1,2 0-1,-6-4-12,-2 6-50,0-6-38,0-4-103</inkml:trace>
  <inkml:trace contextRef="#ctx0" brushRef="#br0" timeOffset="495">125 196 277,'0'0'134,"0"0"-85,0 0-26,0 0 16,0 0 2,0 0-17,0 0-8,72-22-16,-51 16 0,4 2-1,6 0-8,-6 0-79,-5 0-72</inkml:trace>
  <inkml:trace contextRef="#ctx0" brushRef="#br0" timeOffset="744">517 77 176,'0'0'140,"0"0"-84,0 0 1,0 0-27,0 0-3,0 0-17,0 0 22,-104 65-13,90-45 16,3 0-25,5-2 10,6 0-9,0-4-2,0-2 1,10-2-10,7 0 0,2-2-5,3-8-6,12 0-54,-5 0-55,-7 0-121</inkml:trace>
  <inkml:trace contextRef="#ctx0" brushRef="#br0" timeOffset="1020">667 105 195,'0'0'177,"0"0"-102,0 0-7,0 0-43,0 0 11,0 0-17,0 0-17,-61 29 11,48-11-12,0 0 2,2 8 3,4-4-3,4-2-2,3 0-1,0-6 0,5-6-10,13-4-11,13-4-37,-2 0-37,-4-4-127</inkml:trace>
  <inkml:trace contextRef="#ctx0" brushRef="#br0" timeOffset="1301">740 198 77,'0'0'225,"0"0"-121,0 0-81,0 0 42,0 0-38,0 0 8,0 0-34,29 0 9,-15-2-1,-1-2-9,1-2 2,-6 2 6,-1 0-16,-3 0 2,-4-2 6,0 2-16,0 0 15,-9 4-19,-7 0 6,1 0 12,-3 0-1,3 14-3,1 4 12,5 4-12,3 0 14,4 0-14,2-4 7,0 0-2,0-8-5,8-2 0,8-4 6,8-4-14,-1 0-73,-1 0-119</inkml:trace>
  <inkml:trace contextRef="#ctx0" brushRef="#br0" timeOffset="1675">1068 87 183,'0'0'181,"0"0"-86,0 0-14,0 0-31,0 0-2,0 0-42,0 0 10,-54 4-15,39 10-1,1 2 0,1 1 0,4-3 0,4 0 1,5-2-11,0-2 4,0-2 5,0-4-3,12 0 3,-1 2 1,0-2-1,2 0 1,0 0 0,-1 2-7,-3 2 19,-3-2-24,-4 6 22,-2-4-10,0 6 0,-8 0 2,-7 0 5,-6-2-7,3 2 0,5-8-6,2-4-36,4-2-88,5 0-80</inkml:trace>
  <inkml:trace contextRef="#ctx0" brushRef="#br0" timeOffset="2096">1257 82 155,'0'0'217,"0"0"-72,0 0-63,0 0-3,0 0-25,0 0-38,0 0-3,-15-1-5,1 7-9,3 6 8,-1 2-13,2 0 6,3-1 0,3-1-12,2-2 1,2-4 10,0 0-18,0-2 18,10-4 0,3 4-12,3 0 24,-3 2-13,-1 2 2,-5 2-1,-3 0 1,-4 6 1,0 6 25,-4-2-19,-17 4-6,0-2-1,-18 10-42,10-12-109,1 1-172</inkml:trace>
  <inkml:trace contextRef="#ctx0" brushRef="#br0" timeOffset="2845">116 504 59,'0'0'129,"0"0"-12,0 0-42,0 0-6,0 0-19,0 0-14,0 0-8,0 0-28,0 18 14,0 8-13,0 4 15,-4 6-15,-3 0 6,1-1-7,-2 1 0,4-8-28,2-3-28,0-10-6,2-7-23,0-8 14,0 0-40,2 0-23</inkml:trace>
  <inkml:trace contextRef="#ctx0" brushRef="#br0" timeOffset="3086">158 496 71,'0'0'97,"0"0"-53,0 0-24,0 0 8,0 0 15,0 0 28,0 0-37,56 30 1,-50-4-26,4-4 20,-3 6-6,-1-6 7,-2-4-17,2-4-12,-4-3 2,0-7 7,0-2-19,0-2 19,3 0-20,3 0 1,2-9 8,3-9-15,0-4 9,3-6 7,-1 2-10,-1 0 9,-3 4 2,-3 12-13,0 2 20,-6 8-16,0 0 0,0 0 8,0 12 7,0 8 22,-2 2-5,3 0-9,-3 4 14,0-4-28,2-4 6,-2 0 0,0-9-14,0 3-2,0-6-49,0-2-67,0 0-136</inkml:trace>
  <inkml:trace contextRef="#ctx0" brushRef="#br0" timeOffset="3568">490 620 117,'0'0'82,"0"0"-11,0 0-45,0 0 3,0 0-22,0 0 15,0 0-21,116-32 22,-105 18-14,-3 2-8,-6 2 12,-2-4-12,0 6 11,0-4-11,-12 6 10,-1 2-10,-3 4 11,5 0-10,-2 4 9,4 10-4,2 8-7,3 4 0,2 2 6,2 2-12,0-2 14,0-7-1,0-3-6,8-2 14,6-6-15,-1-6 0,5-4-1,4 0-24,-4-4-63,-5-8-228</inkml:trace>
  <inkml:trace contextRef="#ctx0" brushRef="#br0" timeOffset="3935">709 544 123,'0'0'134,"0"0"-65,0 0-18,0 0 5,0 0-26,0 0 5,11 116-35,-11-105 16,0-1-15,0-2 7,-2-4-8,0 2 0,-1-6-1,3 0 1,0 0-20,0-14-43,0-4 53,7-3 5,6-7 4,3 6 1,-1 2 0,4 6 5,-4 4-5,-1 6 0,-3 4 0,-3 0 17,0 6 11,-6 10 21,0 2-14,-2 0 34,0-4-3,0-2-41,0-2-13,0-2-11,0-4 11,0-2-11,0-2-2,0 0-1,0 0-12,0 0-54,0-10 5,11-8 38,5-4-11,-1 8 26,1-2 10,-3 6-12,-2 10 18,-2 0-6,-4 0 22,-1 4 18,-2 10-23,-2 4-4,2 4 2,-2-4-15,2 0 0,7-5-13,-2-1-78,2-8-225</inkml:trace>
  <inkml:trace contextRef="#ctx0" brushRef="#br0" timeOffset="4467">1081 584 159,'0'0'176,"0"0"-56,0 0-27,0 0 11,0 0-45,0 0-2,0 0-56,0 8 18,-3 6-18,-3 8 4,2-4-4,1 0-1,3-9 0,0-1-7,0 0 4,0-8 6,0 0-12,7 0-9,5 0-6,1-4-16,-3-8 7,0-1 7,-3-1 1,-5 0 12,-2-2-31,0 2 28,0 4-65,-5 2 22,-1 0-100</inkml:trace>
  <inkml:trace contextRef="#ctx0" brushRef="#br0" timeOffset="4785">1253 558 124,'0'0'297,"0"0"-139,0 0-111,0 0 5,0 0-23,0 0 6,0 0-34,2 38 15,-2-24-15,0 0-1,0-6 0,0-2-12,0-2 1,0-4-4,0 0 7,0 0 1,0 0-3,0-14-16,2-4 9,10-4 16,1 0-14,0 0-16,3 8-26,1 0 0,-3 10-57,-8 4-64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8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1196 0 123</inkml:trace>
  <inkml:trace contextRef="#ctx0" brushRef="#br0" timeOffset="438">1706 54 396,'0'0'153,"0"0"-91,0 0-60,0 0-2,0 0-35,0 0-235</inkml:trace>
  <inkml:trace contextRef="#ctx0" brushRef="#br0" timeOffset="301765">0 377 22,'0'0'27,"0"0"-27,0 0 10,0 0-10,0 0 15,0 0-14,0 0 15,0 0 9,0 0-11,0 0 3,0 0-17,0 0 11,0 0-10,0 0 3,0 0-4,0 4-23,0-4-65</inkml:trace>
  <inkml:trace contextRef="#ctx0" brushRef="#br0" timeOffset="304949">935 621 136,'0'0'54,"0"0"-54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59.6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203 9 49,'0'0'74,"0"0"-29,0 0 12,0 0-21,0 0-14,0 0-2,0 0 10,0 0 14,0 0-10,-2-4 30,2 1-21,-2 3 26,-2 0-25,1 0 12,-1 0-10,-3 0-14,0 0-12,1 0-20,-5 0 4,-1 0 5,-1 13-15,-3 5 15,-1 8-7,-1 6-2,0 4 0,-2 12 0,4 6 6,1 0-4,6 3 8,9-12 6,0 0-8,7-9-9,17-6 2,8-2-1,1-6 0,2-8-30,7 2-18,-10-6-86,-8-2-120</inkml:trace>
  <inkml:trace contextRef="#ctx0" brushRef="#br0" timeOffset="2555">354 161 107,'0'0'225,"0"0"-120,0 0-33,0 0-1,0 0-6,0 0-43,0 0-22,0 0 13,0 0-13,0 0 13,0 0 2,0 0 25,0 6-28,0 8 8,0 6-20,0 2 9,0 10-3,0 0-6,0 3 26,0 1-12,-2 0-5,-1-8 4,1-2-26,0-12 13,0-6-2,2-4-11,0-4-8,0 0-8,0 0-22,0-18 35,0 0-8,4-8 17,-2-1-1,3 0 6,-3-4-6,0-1-5,-2 6-15,2 0-25,3 8 39,0 4 6,-1 8-2,3 4 9,-3 2-8,2 0 11,1 12-2,5 6 20,-2 0 17,2 8 14,-1-4-14,0 1-6,-2-4-18,0-6 8,-5-4-19,1-5 1,-1 1-3,0-5 0,6 0 23,-1-10-10,1-7-7,4-6-6,-3 0-9,1-3-38,-4 4 6,1 4-32,-5 4 27,1 10 24,-5 4 5,0 0 5,0 14 12,0 12 38,0 10-1,0 0 32,0 4-24,0-4-19,0-5-26,2-5 0,3-6-1,8-12-74,-4-8-82,2 0-205</inkml:trace>
  <inkml:trace contextRef="#ctx0" brushRef="#br0" timeOffset="3283">674 327 129,'0'0'134,"0"0"-38,0 0-9,0 0 14,0 0-51,0 0-23,0 0-26,85-4 0,-71-6-1,-3 2 0,-5-6-13,-4 4-7,-2 2 19,0-2-10,-4 6 5,-9 4-6,-3 0 11,1 0 2,1 18-1,3 0 1,3 4-1,0 2 0,8 2 6,0-3 2,0-5-1,6-6 28,6 2-32,4-8-3,2 2 0,9-8-53,-5 0-1,-2 0-99</inkml:trace>
  <inkml:trace contextRef="#ctx0" brushRef="#br0" timeOffset="3621">853 287 152,'0'0'140,"0"0"-97,0 0 32,0 0 1,0 0-25,0 0-14,0 0-19,14 103 12,-10-90-20,0 0 9,-2-7-19,1-2 0,-1-4-2,-2 0-8,4 0-16,0 0-7,3-14-13,1-4-3,3 0-10,3 1-44,-3 3 41,-2 9 39,2 0 23,-4 5 1,1 0 20,-3 5 20,2 4 6,-5 1 4,3 3-17,-3-4 13,2 0-34,-2-1 6,0-8-19,3 0 0,-1 0 2,4 0 27,2-8-9,4-6-20,1-4 3,4 0-3,-4 0-14,1 5-40,-3 3 31,-3 6 6,-2 4 5,-2 0 12,-1 0 0,-3 18 19,0 0-9,0 0 11,2-4-20,6 3-1,-1-3-10,-1-10-179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03.9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167 224 155,'0'0'203,"0"0"-78,0 0-19,0 0 1,0 0-58,0 0-12,0 0-37,-78-63 16,63 63-16,-2 0 0,6 0-12,-2 14-7,1 3 18,3 6 2,5 4-8,0 0 11,4 1-11,0-6 14,0-4-7,4-6 0,7-6 0,5-6 0,1 0 0,0 0 18,3-22-17,0-2-2,0-11-16,-4 3 4,-7-5 6,-2-3 7,-5 4 0,-2 0 1,0 5-9,0 9 1,0 8-3,0 10 10,-7 4-1,2 0-43,1 22 36,-1 8 7,5 7 1,0 3 16,0 1 14,5-5 10,9 1-17,0-14 7,6-2-29,3-7 17,0-10-16,4-4 11,-3 0-13,-1-12-33,-6-6 12,-8-5-43,-6 0 12,-3 1-27,0 4-6,-14 4-25,-1 9 74,3 5 26,3 0-3,3 13 13,4 11 0,2 12 15,0 0 68,2 4 21,11-8-81,3 2 3,1-12-26,1-3 0,13-13 0,-7-6-70,-5 0-141</inkml:trace>
  <inkml:trace contextRef="#ctx0" brushRef="#br0" timeOffset="673">492 117 140,'0'0'186,"0"0"-75,0 0 12,23 134-26,-14-92-12,0-2-69,0 0-15,-5-10-1,-4 2-68,0-13-111,0-7-144</inkml:trace>
  <inkml:trace contextRef="#ctx0" brushRef="#br0" timeOffset="863">529 50 201,'0'0'132,"0"0"-67,0 0 3,0 0 0,0 0-23,0 0-21,113-20 5,-98 24-10,-2 16 33,-4 10-25,-4 3 44,-5-1-26,0 2 11,0-2-20,-9-5-13,-1-4-21,4-5 6,4-10-16,0-2 18,2-6-19,0 0 9,0 0-20,0-14-38,0-4-17,10-5-10,2 0-3,1 5 16,-2 6 41,1 6 30,-6 6-16,-2 0 17,-1 4 0,-3 14 69,0 5 19,0 4 3,0 1-27,0-6-34,0-4-4,0-4-26,0-6 1,0-6 8,0-2-18,2 0 5,7-2-22,3-14-3,11-16-45,-4 0-40,-3 0-69</inkml:trace>
  <inkml:trace contextRef="#ctx0" brushRef="#br0" timeOffset="1298">856 197 212,'0'0'186,"0"0"-41,0 0-65,0 0-15,0 0-50,0 0 19,0 0-5,13 82-23,0-82-6,3 0-45,-1-14 6,5-14-54,-4 6-52,-7 0-84</inkml:trace>
  <inkml:trace contextRef="#ctx0" brushRef="#br0" timeOffset="1463">856 197 155,'106'-14'111,"-106"20"-29,-2 2-7,2-8 19,0 4-44,0-4-24,0 0-13,0 0-13,0 0 6,0 0-6,0 0-1,0 0-81,0 0-66,0 0-4,2-4 87,4 4 46,0 0-1,4 0 20,-2 0 16,1 13 53,1 6 34,-2 7 19,-1 6-11,-3-4-11,-2-2-42,0 0-18,-2-6 1,0 0-15,0-6-3,-2-6-22,-11 3-2,-1-7 1,1-4-23,0 0-25,4 0-24,3-13-5,2-1-8,4-4 32,0 0 53,0 4 14,6 6 2,2 0 24,2 2-31,-2 2 4,3 0-12,3-4-1,-3 2-37,-3 2-142</inkml:trace>
  <inkml:trace contextRef="#ctx0" brushRef="#br0" timeOffset="1997">1048 0 75,'0'0'111,"0"0"-37,0 0-1,0 0 17,0 0 9,0 0-18,128 84 22,-98-35 9,-5 7-41,-10 10 23,-13 6-17,-2 4-64,-21 1-13,-32 13-36,4-14-101,5-22-251</inkml:trace>
  <inkml:trace contextRef="#ctx0" brushRef="#br0" timeOffset="33326">611 103 9,'0'0'107,"0"0"-38,0 0-11,-5-8-12,1 8 37,-1 0-18,1 0-14,2 0-35,0 0 23,0 0 5,-3 0-2,0 0 3,-4 0-23,1 0 15,-1 0-27,-3 4 14,2 0-23,-2 4 3,2 2-4,1 0 0,1 2-1,0-2-13,4-2 1,2 2-23,2-2 18,0-4-9,0 0 4,0 1-19,9-5 6,7 0 11,-2 0 18,4 0 6,2 0-1,0-3-4,-4-3 4,-1-2 1,-1 2 2,-6 2 1,-2 0-2,-2 0 1,-2 0 9,2 2 0,-4 2 13,0 0-23,0 0 16,0 0-13,0 0 20,-14 6-22,2 6 9,-4 2-9,3-4-1,3 2 0,4-2 3,3-1-6,3-5-4,0-4 7,0 0-17,3 0-16,15 0 3,7 0 24,-1-13 5,5-1-15,0 2 8,-4 2-12,-5 0 20,-7 2-19,-4 0 19,-5 6-1,-4 2 0,0 0 1,-4 0 1,-14 10 5,1 4-6,-5 0 7,2 2-6,1 3-2,2-6 4,3-3-4,6-2 1,4 2 0,2-6-1,2-4-9,0 0-31,6 0-65,14 0 74,7-14 16,-1 5-4,-1-4-16,-4 4 17,-3 4-6,-7 1 14,-9 4 4,-2 0 7,0 0 1,-8 0 0,-13 13 19,-5 1 10,-3-5 29,0 9-8,6-8-5,5-2-7,5-2-18,6-2-8,5-4-7,2 0-12,0 0-5,9 0-6,12 0 4,8-4 13,2-6-9,3 1-15,-4 0-5,-3-1-13,-5 2 16,-9 7 15,-3-3 2,-8 4 18,-2 0 11,0 0 9,-21 5 11,-1 8 1,-2-3 6,2 3 21,4-5-48,8 2 3,5-6-21,5 0-4,0-4-14,15 0-5,13 0 19,8-4 2,5-4 0,0-2 1,1-3-1,-4 8 2,-8 5-4,-6-4-24,-8 4-18,-9 0-91,-7 4-56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40.0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44 137,'0'0'75,"0"0"-24,0 0-9,0 0 12,0 0-7,0 0-17,0 0-1,0 0 2,0 0 24,0 0-19,0 0 9,0 0-25,0 0 6,0 0-14,0 14-11,-2 0 12,-2 4-13,1 0 0,1 3 1,2-3-6,0 0 7,0 0-3,0-8 1,0 2-1,0-6-9,0-2-3,0 0 11,7-4-32,5 0 22,-2 0-11,3 0 22,1-14-17,1 2 8,-1-6-2,1 0 12,-3-5 0,-3 1 2,-1 4-2,-5-5 0,-1 6 9,-2-1-8,0 0-2,0 8-3,0 6 4,0 0-38,3 4-78,1 0-137</inkml:trace>
  <inkml:trace contextRef="#ctx0" brushRef="#br0" timeOffset="548">350 54 33,'0'0'126,"0"0"-44,0 0-33,0 0-16,0 0 37,0 0-39,0 0-13,-39 12-11,32-6-4,1 2-2,0 1-1,2-4 0,2 4 2,2-1-4,0 2 3,0-2-2,2 2-3,10-1-4,-1 4 13,1 1-12,-4-2 13,-1-2-6,-3 4 0,-4-6 1,0 2 2,0 2-3,-6-6 25,-10 2-14,-2 0 14,0-4-25,5 2 8,1-6-8,4 0-10,1 0-67,3 0-127</inkml:trace>
  <inkml:trace contextRef="#ctx0" brushRef="#br0" timeOffset="970">491 103 139,'0'0'128,"0"0"-75,0 0-47,0 0 3,0 0 10,0 0-5,0 0-11,6 72-2,-4-58 5,0 2 1,1-6-7,2-2 8,-1-2-1,5-2-6,-1-4 4,4 0 4,1 0 7,3-6 4,-3-6-12,3-2 11,-3 0-17,0-2 35,-3 2-25,-4 4 2,-2-3-11,1 4-3,-5 5 0,4 4-68,1 0-111,-2 0-67</inkml:trace>
  <inkml:trace contextRef="#ctx0" brushRef="#br0" timeOffset="1382">898 143 64,'0'0'106,"0"0"-77,0 0-16,0 0-12,0 0 7,0 0-8,0 0 0,-67 22 1,54-12-1,2 8 0,2-6 0,5 6 1,-1-4 1,5-4 1,0-2 5,0 0-3,7-4 2,4-4 23,5 0-20,1 0 6,1 0-16,1-4 0,-2-8-1,-1 2-34,-3-2 3,-7 2-8,-1-4 4,-5 6-19,0-2 38,0 6-5,0 0 22,0 4-6,0 0 6,-5 0-1,3 8 1,0 2 0,2 4 8,0-2 28,0 2-13,0-6 16,0-2-12,4-2 13,4-4-1,0 0-20,1 0 3,2 0-22,1 0 0,-2-10-5,4 2 5,-3-2-16,0-2 15,-2 4 0,0 2-6,-1 6 7,-4 0-8,0 0 8,-4 0 0,0 10 16,0 6 4,0 2 32,-4 6 3,-4 2 72,-2-8-74,2-5-39,4-5-5,2 0-6,-1-6 6,3-2 11,0 0 9,0 0-28,0 0 24,0-2-20,0-14-5,0 3-13,7-5-13,7 4-18,10-4-57,-5 6-10,-1 2-65</inkml:trace>
  <inkml:trace contextRef="#ctx0" brushRef="#br0" timeOffset="2109">1211 219 163,'0'0'188,"0"0"-126,0 0-38,0 0-9,0 0 25,0 0-2,0 0-30,0 54 0,0-36-7,-2-4 0,0 2 5,0-3-12,2-3-30,0-2-45,0-4-65</inkml:trace>
  <inkml:trace contextRef="#ctx0" brushRef="#br0" timeOffset="2351">1211 219 116,'78'-8'39,"-73"8"-24,-1 0-15,0 0 6,4 4-6,-2 4-26,-1 2-52</inkml:trace>
  <inkml:trace contextRef="#ctx0" brushRef="#br0" timeOffset="2440">1325 263 33,'0'0'130,"0"0"-50,0 0-30,0 0 2,0 0-29,0 0 4,0 0-26,0 58 16,2-53-17,2 3 13,-1-4-6,2-4-5,-1 0 15,1 0 11,1 0 6,0 0-12,4 0 4,-6-4-25,1-6 20,-3 3-4,-2-1 2,0 2-12,0-2-6,0 4-1,0 4-4,0 0-88,-2 0-149</inkml:trace>
  <inkml:trace contextRef="#ctx0" brushRef="#br0" timeOffset="2793">1655 94 195,'0'0'228,"0"0"-173,0 0-32,0 0-23,0 0 24,-45 107 11,19-63-25,-5 2 4,-6 5-12,2-1-4,-3 0 0,1 3 0,3-8-16,5 0 17,9-15-75,9-8-55,11-16 91,0-6-15,11 0-59</inkml:trace>
  <inkml:trace contextRef="#ctx0" brushRef="#br0" timeOffset="3085">1641 281 51,'0'0'235,"0"0"-144,0 0-77,0 0 3,0 0-9,0 0 13,0 0-6,0 101-15,0-73 7,0 2-5,0-2-2,0-1-6,0-5-39,0-8-95,0-5-18</inkml:trace>
  <inkml:trace contextRef="#ctx0" brushRef="#br0" timeOffset="3288">1686 356 84,'0'0'95,"0"0"-52,0 0-42,0 0 18,0 0-10,0 0 2,0 0-9,97-22 19,-86 22 28,-6 4 13,-3 2 9,-2 6-26,0 2 21,0-2-20,-14 2-5,-3-4-40,1-2 13,4 0-13,0-8-1,6 2-8,4-2-12,2 0-22,0 0-98,10-14-2,10 0 28,2 0-13</inkml:trace>
  <inkml:trace contextRef="#ctx0" brushRef="#br0" timeOffset="3535">1872 370 116,'0'0'76,"0"0"-2,0 0-20,0 0 34,0 0-2,0 0-14,0 0-45,-10 76-18,7-72 1,3-4-9,0 0 10,0 0-10,0 0-2,0-8-30,0-6 7,0 0-1,9 0 24,4 2-21,1 2-10,1 2 21,1 2-17,-1 6 14,1 0-45,-3 0 33,-1 0-18,-3 0-3,-3 2 11,-2 6 17,-4-8 19,0 4 17,0-4 94,0 0 2,0 0 4,0 0-45,-4 0-11,-5 4-35,-2-2-8,2 2-11,0 4-7,3-4-1,1 2-5,5 2 6,0-4-38,0-4 4,9 0-17,8 0 15,2 0-32,1-4-46,4-14-39,-4 4-23</inkml:trace>
  <inkml:trace contextRef="#ctx0" brushRef="#br0" timeOffset="3955">2084 334 59,'0'0'96,"0"0"-62,0 0-27,0 0-6,0 0 9,0 0 4,0 0-13,0 48 5,0-42-6,4-2 0,1-4 0,-3 4 18,0-4 49,-2 0-7,0 0 5,0 4 26,0 6 3,-13 4-51,-1 2-10,-1-2-33,-5 4-9,5-9-102,-2 0-247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38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0 272 140,'0'0'195,"0"0"-132,0 0-35,0 0 24,0 0-25,0 0-4,0 0-23,125-47-24,-103 41-99,-6-2-142</inkml:trace>
  <inkml:trace contextRef="#ctx0" brushRef="#br1" timeOffset="629875">3858 63 186,'0'0'110,"0"0"-83,118-45-27,-82 27-212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37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100-2 58,'0'0'107,"0"0"-37,0 0-19,0 0 5,0 0-13,0 0 11,0-4-4,0 4-14,0 0 13,0 0-28,0 0 16,0 0-27,0 12 19,-2 2-22,-2 12 9,-2 3-6,0 7-1,2 14 3,-3 4-11,1 9 0,-4 9 12,4 2-22,-5 0 18,1-4-18,1-12 9,3-13-36,0-23-27,1-10-73,3-12-83</inkml:trace>
  <inkml:trace contextRef="#ctx0" brushRef="#br0" timeOffset="352">31 157 155,'0'0'226,"0"0"-102,0 0-89,0 0 17,0 0-29,0 0 3,0 0-13,2 54 21,7-24-11,0-1-4,-1-3 7,4 2-25,-5-8 7,1-1-2,0-9-12,-4-6 6,0 0-1,1-4-23,-1 0 1,2-16 22,4-13 0,1-1 0,2-10-12,-2 3 11,2-3-10,-1 3 11,-1 9-7,-2 1 8,-3 16 0,-1 0-5,0 11 3,-3 0-5,2 0 7,0 18 11,1 9 33,1 5-23,0 13 31,-4 5-23,0 3-3,-2 2-6,2-5-11,-2-6 9,2-3-17,0-10 1,0-9 8,1-7-20,-1-7 3,-2-8-58,0 0-71,0-8-189</inkml:trace>
  <inkml:trace contextRef="#ctx0" brushRef="#br0" timeOffset="869">443 138 358,'0'0'220,"0"0"-116,0 0-64,0 0 42,0 0-44,0 0 4,-4 122-42,-3-72 11,0 5-9,0 1-2,1-1 6,-1-6-6,5-10 0,2-13-5,0-8 5,0-10-50,0-8 5,0-4-53,0-22 60,5-16-2,3-4-2,3-9 16,-4-3 10,0 1 10,-1 7 12,1 9-6,2 9 7,-2 12 25,-1 5-19,1 15 0,-1 0-11,4 5 4,-1 17 36,1 10 3,2 9 8,-3 3-31,-1 7 10,2-7-32,-1 0 12,-3-3-12,-2-9-38,-4-5-51,0-8-56,0-11-148</inkml:trace>
  <inkml:trace contextRef="#ctx0" brushRef="#br0" timeOffset="1563">684 197 147,'0'0'163,"0"0"-76,0 0 15,11 117-47,-7-72 13,2 5-52,0-1 4,-2 1-20,0-10-1,1-6-25,-3-12-55,-2-18-30,0-4-36,0 0-62</inkml:trace>
  <inkml:trace contextRef="#ctx0" brushRef="#br0" timeOffset="1755">693 207 305,'0'0'184,"0"0"-136,0 0 1,0 0 4,0 0-28,0 0-8,0 0-17,60-69 18,-40 69-10,-3 0 25,-1 4-32,-5 11 10,-6 3-10,-3 8 14,-2 2 1,0 3-8,-9-3-5,-9 2-3,-2-8 0,2-3-31,1-5 18,-1-14-34,7 0-17,3 0-148</inkml:trace>
  <inkml:trace contextRef="#ctx0" brushRef="#br0" timeOffset="2089">998 42 487,'0'0'168,"0"0"-72,0 0-42,0 0 41,0 0-60,0 0-18,-27 124-10,18-71-2,1 6-5,0-1 0,0 1 0,-1-9 1,5-9-2,-2-15 8,4-8-17,0-13 15,2-5-11,0 0-33,0-27 10,0-9-1,8-12 12,0-7 18,-1 4-17,-1 3 10,1 7-2,0 9 0,2 10 15,-3 12-12,3 2 1,3 8-1,-4 0-1,6 13 7,-1 10 5,0 7-4,3 3 31,-3 7-18,1-4 37,-1 1-28,-1-7-6,-2-2-17,-3-10-28,-7 2-40,0-13-20,-7 1-41,-11-8-152</inkml:trace>
  <inkml:trace contextRef="#ctx0" brushRef="#br0" timeOffset="2491">900 449 108,'0'0'296,"0"0"-137,0 0-86,0 0-31,0 0 2,0 0-13,0 0-12,48-22-6,-23 12-10,0 2-3,2 2 9,0-2-18,4-3-34,-4 0-99,-10 3-182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40.3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0 408,'0'0'173,"0"0"-66,0 0-35,0 0 18,0 0-44,0 0-20,0 0-26,0 87 6,0-42 0,0 6-5,0 3-2,0 1 11,0-4-21,0-6 5,0-8-79,0-14-132,0-14-112</inkml:trace>
  <inkml:trace contextRef="#ctx0" brushRef="#br0" timeOffset="231">0 79 314,'0'0'170,"0"0"-73,0 0-83,0 0 10,0 0-23,0 0 16,0 0-1,68 12-9,-43 7 12,-2-1-3,-1 9 23,-4 1-20,-1 3 31,-7 6-22,-5 0 4,-5 4-24,0-4 4,-2-1-5,-14 0-7,-2-7 10,-5-6-9,3-1-2,0-12-27,4-6-15,5-4-61,4-14-87,5-4-116</inkml:trace>
  <inkml:trace contextRef="#ctx0" brushRef="#br0" timeOffset="570">312 8 461,'0'0'177,"0"0"-123,0 0-33,0 0 1,0 0-12,-2 116 2,2-67-5,0 2-10,2-2 12,-2 3-18,0-3 9,0-7-19,0-5-49,0-15-115,-2-12-156</inkml:trace>
  <inkml:trace contextRef="#ctx0" brushRef="#br0" timeOffset="795">306 87 232,'0'0'195,"0"0"-126,0 0-51,0 0 5,0 0 5,116-42-27,-82 37-2,2 5 1,-11 0 0,-10 0-156</inkml:trace>
  <inkml:trace contextRef="#ctx0" brushRef="#br0" timeOffset="991">283 296 163,'0'0'149,"0"0"-90,0 0 51,0 0-41,0 0-16,0 0-40,135-18-4,-97 1-9,-2-1 0,-5 3-75,-8 9-22,-13 2-18</inkml:trace>
  <inkml:trace contextRef="#ctx0" brushRef="#br0" timeOffset="1177">297 512 182,'0'0'180,"0"0"-80,0 0-24,0 0-19,0 0-14,0 0-32,0 0-11,128 51-1,-90-69-11,4-5-8,-11 5-49,-4 4-65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54.0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0 142 261,'0'0'106,"0"0"-73,0 0 7,0 0 5,0 0-8,0 0-29,0 0 16,0 0 8,0 0 20,0 0-13,0 0-5,9 0-12,0 0-21,2 4 16,5-3-16,1 4-2,8-1 10,1-4-18,4 4 9,1-4-24,8 0-43,-5 0-54,-7 0-111</inkml:trace>
  <inkml:trace contextRef="#ctx0" brushRef="#br0" timeOffset="586">0 275 173,'0'0'87,"0"0"-42,0 0-11,0 0 17,0 0 11,0 0-18,0 0 7,38 4-28,-21-4 26,4 0-14,4 0 2,0 0-21,4 0-3,0 0-11,0 0-2,1 4-42,-8 0-144,-7-2-308</inkml:trace>
  <inkml:trace contextRef="#ctx0" brushRef="#br0" timeOffset="1290">454 58 195,'0'0'205,"0"0"-91,0 0-51,0 0 14,0 0-43,0 0 11,0 0-22,13 48 22,-10-26-31,-3 6 4,0 1 6,0 3-8,0-2-13,0 2 14,0-7-24,0-5 19,0-4-22,0-6 11,0-6-1,0-4 0,0 0-12,0 0-30,5-18 9,-1-4 26,0-3-12,1-3 16,-1-2-36,0 4 23,6 2 2,-1 7 13,-1 5-1,4 2-5,1 6 6,-2-1 0,3 4-9,-4 1 20,0 0-16,1 0 12,-5 0 13,1 10 14,0-2-1,-3 6-2,1-4-12,-1 3-1,0 3-10,1-2-7,-3-2 9,2 2-18,-4-8 8,3 2-5,-3-4-6,0-4 3,0 0 8,0 0-21,0 0-10,2-16-24,1-2 15,-1-6-9,4 2 6,1 1 0,1-1 10,2 8 26,1 1 8,1 8-5,-2 5 14,1 0 8,-1 0 41,-2 18 30,-1 0-37,-1 5-15,-1 3-9,-5 0-7,0 0 3,0-6-21,0 0 3,0-2 1,0-9-12,0 3-14,0-8-33,0-2-102,0 2-162</inkml:trace>
  <inkml:trace contextRef="#ctx0" brushRef="#br0" timeOffset="2312">889 88 179,'0'0'192,"0"0"-134,0 0-31,0 0-18,0 0 50,0 0-4,0 0-12,8 59-3,-8-36-14,0 2 5,0 1-30,0-4 21,0 0-21,0-4-1,-4-4 1,0-9 0,2-1 7,2-4-8,0 0 0,0 0-9,0-13 8,0-5-49,0-8 41,0 2-23,0-2-41,2 5 21,9 3 33,0 4 17,4 1 2,1 9-10,-1 3 19,2 1-9,-2 0 18,-1 5 26,-4 9 2,0 3 4,-4 0-8,-1 5-20,-5-4 3,0-4-24,0 0-2,0-2-13,0-2-32,0-2-87,0-4-173</inkml:trace>
  <inkml:trace contextRef="#ctx0" brushRef="#br0" timeOffset="2829">1111 195 373,'0'0'117,"0"0"-91,0 0 28,0 0 12,0 0-13,0 0-35,0 0-5,125-17-3,-107 7-9,-5-2 10,-1 2-10,-6-4 6,-6 2-1,0-1-7,0 3 1,-4 1-7,-10 4-12,-3 1-3,1 4 6,-1 0 16,-2 0-4,4 10 10,3 8-2,4 7-4,4 3 12,4-3-10,0 3 19,0-6 6,0-4-1,12 0 4,5-6-29,-2-8 6,3 2 3,0-6-20,8 0-30,-6-4-63,-1-6-207</inkml:trace>
  <inkml:trace contextRef="#ctx0" brushRef="#br0" timeOffset="3370">1385 129 129,'0'0'125,"0"0"-66,0 0-31,0 0 39,0 0-2,0 0-4,0 0 11,0 66-17,0-48 3,0 4-40,0-4 13,0 0-31,0-4 7,0-2-6,0-8-1,0-3 0,0-1-9,0 0-20,0-1-60,0-17 54,5-4 19,2-4 15,2-2-49,-3 2-7,5 5-11,-2 3 43,1 5 24,2 8 1,-1 5 3,-2 0 9,2 0 64,-2 8-1,0 6-17,-1 4-10,2-4-5,-6-1-11,1-1-15,-1-2 4,-4-2-20,0 0 16,0 2-15,0-6 13,0 2-15,0-2 3,-4 0-3,-1-4-16,1 0 3,2 0-46,2-8-42,0-10 13,0 0 59,2-4-12,11 1 34,3 7 7,1 0 3,1 1 6,-5 9-8,1 4 38,-5 0 17,-3 0 22,-1 17-34,-3 1 8,0 0-38,-2 3 15,0-3-23,0 0 1,0-6-1,0-2-6,0-4-2,0-4-54,0-2-91,0 0-202</inkml:trace>
  <inkml:trace contextRef="#ctx0" brushRef="#br0" timeOffset="4054">1777 160 426,'0'0'139,"0"0"-79,0 0-11,0 0 15,0 0-22,0 0-6,0 0 9,0 0-34,-5 14 7,-3-1-16,-2 7 11,4 0-12,1 6-1,5-8 1,0 4-1,0-9 0,0-1 9,5-4-18,3-2 21,4-6-25,1 0 13,1 0-1,1-6-14,1-6-1,-3-5-20,-2-1 17,1-4 6,-8 0-35,-4 4-66,0 0-94,-4 4 58,-12 7 62,3 3-76</inkml:trace>
  <inkml:trace contextRef="#ctx0" brushRef="#br0" timeOffset="4706">1824 88 165,'0'0'194,"0"0"-61,0 0-20,0 0 9,0 0-64,0 0 1,0 0-30,11-44-3,-5 32-25,1 2 0,2 2-1,0 4-17,4-2-38,-1 6-92,-4-4-172</inkml:trace>
  <inkml:trace contextRef="#ctx0" brushRef="#br0" timeOffset="5120">1986 138 165,'0'0'181,"0"0"-58,0 0-45,0 0 14,0 0-15,0 0-40,0 0-5,0 8 1,5 6 35,-3 0-40,2 7 11,-2-3-29,1 4 6,-3 0-16,0-4 0,2-4 0,-2-2 4,0-9-11,2 3-4,-2-6 11,3 0-32,-1 0-13,0-8-21,3-9 34,-1-5 13,2-6-8,3 0-48,1 2-35,0 1 41,4 1 43,-1 7 25,3 9 2,-3 8 11,-2 0 18,-1 0 52,-2 17-15,-1 1-21,-3 4-4,0-5-29,-1 5 11,2-4-24,-3 0 6,2-4-6,-1-6-8,-3 2-38,0-6-71,0-4-114</inkml:trace>
  <inkml:trace contextRef="#ctx0" brushRef="#br0" timeOffset="5622">2285 164 375,'0'0'144,"0"0"-59,0 0-20,0 0 23,0 0-53,0 0-8,0 0-17,2 21 15,-2-3 1,0 0-16,0 0 6,0 0-10,3-4-8,-1 0 12,0-2-20,2-7-23,-2-3-49,3-2-115,-3 0-172</inkml:trace>
  <inkml:trace contextRef="#ctx0" brushRef="#br0" timeOffset="7012">2535 152 195,'0'0'189,"0"0"-114,0 0 17,0 0-8,0 0-36,0 0 1,0 0-20,-58 13 14,46 0-33,3 4 22,1 1-25,1 4 10,5 4-16,2-4 0,0-3 9,0 1-10,0-6 0,0-6 2,11-2-11,4-2 0,5-4-19,16 0-19,-5-14-49,-4 0-124</inkml:trace>
  <inkml:trace contextRef="#ctx0" brushRef="#br0" timeOffset="7343">2688 195 385,'0'0'179,"0"0"-97,0 0-23,0 0 13,0 0-46,0 0 3,0 0-27,-51 58 9,47-36-11,4 0 11,0-1 1,0-7-12,0-2 14,10-2-13,4-6 13,4-2-13,2-2 6,5 0-1,-2-10-12,2-4-2,-2-8 1,-5 1 6,-7-5 1,-7 2-8,-4-2-6,-2 8 14,-19 4-23,-5 7 16,-10 7-52,5 0-122,4 0-312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41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11 165 189,'0'0'191,"0"0"-73,0 0-59,0 0 15,0 0-35,0 0-8,0 0-23,0 18 5,0 8 21,-3 10 11,1-1 7,-2 9-19,4-2 18,-2-3-44,2-7 6,0-6-13,0-8 0,0-8-2,0-6-13,0-4 14,0-8-55,0-15 21,2-13-10,0-4 45,0-6-25,0-2-5,-2 3-22,0 1-11,0 10 3,0 12 34,3 8 25,-1 14-13,3 0 14,4 8 0,-1 14 59,6 2-34,-3 6 11,2 2-6,1-7 0,-3 1 8,-3-8-25,2-8 1,-4-2-8,-1-8-7,1 0 8,2-4-7,0-18 0,3-4 0,3-5 0,-1-1-35,1 6 19,-1 8 5,-2 10 9,3 8-11,-4 0 12,-1 26 2,3 18 19,-6 5-2,3 9 10,3 22-28,-4-17-3,-3-13-183</inkml:trace>
  <inkml:trace contextRef="#ctx0" brushRef="#br1" timeOffset="623912">520 81 199,'0'0'140,"0"0"-81,0 0-49,0 0 31,0 0 14,-20-9-3,15 8-2,1-3-15,0 4 21,0-4-21,-2 4 37,0 0-43,1-5 5,1 5-21,0 0-4,-1 0-8,1 0 1,-3 9-4,2 0 9,-1 9-11,2 1 10,1 3-12,1-4-7,2 0 10,0 0-13,0-2 5,0-2 11,7-4-16,4-2 14,0 2-35,0-6 27,-2 0-24,-3 0 14,2-4-22,-6 4 15,-2-4 11,0 0 12,0 0-5,0 0 18,-10 0-18,-9 0 22,-2 0-10,-1 9-2,0 9-1,2 0 1,7 4 0,-1 4-1,8 0 10,6-2-20,0-2 16,0 0-12,8-4 12,10-5-15,3-7 9,0-6 0,2 0-9,2 0-25,-4 0-11,2-6-63,-5-7-44,-7 8-122</inkml:trace>
  <inkml:trace contextRef="#ctx0" brushRef="#br1" timeOffset="624594">676 85 97,'0'0'163,"0"0"-75,0 0-62,0 0 3,0 0 7,0 0-26,0 0-5,-2 64-4,0-34 4,0 6 4,-1-2-14,3-7 15,-2 2-11,2-8 1,0-5 0,0-6 1,0-6 0,0-4-1,0 0-24,0 0 16,0-4-31,0-14 31,0-4-2,0 0 10,0-5 0,2-7 0,3 2-1,-1 0-10,0 6 4,1 4 1,-1 14-1,3 2 4,-2 6-7,1 0 10,1 10 4,1 8 28,2 4-9,-4 4 2,3 6-17,1-6 12,-4 0-19,3-9 16,-3-7-16,4-2-1,-4-8 0,1 0 1,1 0-1,2-8-10,-1-10 9,-1-3-9,4-3 4,-3-6-3,1 4-8,4 2-39,-3 6 15,-2 2 40,0 14-16,-4 2 16,-1 0 1,0 20 33,-2 2-3,1 12 25,-3 2-16,2 0 16,2-1-9,0-3-32,2-2-1,-2-8-12,3-4-2,-1-8-6,0-10-54,0 0-115,-2 0-169</inkml:trace>
  <inkml:trace contextRef="#ctx0" brushRef="#br1" timeOffset="625301">1149 117 393,'0'0'118,"0"0"-74,0 0-34,0 0 13,0 0-17,0 0 7,0 0-12,-42 132-1,42-101 7,0 1-7,0-6 12,0 2-4,2-6 1,11-4-9,3-10 5,5-4-3,0-4-4,4-4 2,0-18-1,-3 0-19,-5-2 2,-8 2-19,-9 0-24,0 4 43,-11 1 3,-9-1 14,-4 2 2,2 2-2,1-4-25,6 10-26,3-2-116</inkml:trace>
  <inkml:trace contextRef="#ctx0" brushRef="#br1" timeOffset="625720">1348 121 74,'0'0'86,"0"0"-67,0 0-2,0 108-11,0-74 14,0 1-14,0 1-6,0-10-46,0-8-103</inkml:trace>
  <inkml:trace contextRef="#ctx0" brushRef="#br1" timeOffset="625908">1346 109 107,'0'0'108,"0"0"-73,0 0-5,0 0-11,0 0-4,0 0-14,0 0 18,104-15-13,-88 15 19,-5 9 21,-7 1 3,-2 6 0,-2 2-4,0 4-18,-10 2-26,-6 2 16,0 2-16,3-3 28,4-3-19,7 0-4,2-4-6,0-4 1,0-2-2,6-6 1,8-2 0,1-4-26,3 0 7,2 0-14,5-6-38,-5-6-86,-5-2-35</inkml:trace>
  <inkml:trace contextRef="#ctx0" brushRef="#br1" timeOffset="626276">1637 32 426,'0'0'130,"0"0"-91,0 0-16,0 0-22,0 0 22,-2 115-22,7-83 7,2-2 2,0-2-20,-2-6-8,1-1 0,-2-7-129,-1-10-137</inkml:trace>
  <inkml:trace contextRef="#ctx0" brushRef="#br1" timeOffset="626509">1812 71 325,'0'0'110,"0"0"-60,0 0-6,0 0 3,-22 116-6,15-84-40,1-2 21,-2-7-21,4-9 2,2-2-3,2-8 0,0-4 0,0 0-13,0-18 7,0-11-19,12-11 2,5-4-37,10-20-30,-3 7-70,-2 11-58</inkml:trace>
  <inkml:trace contextRef="#ctx0" brushRef="#br1" timeOffset="626695">1812 71 33,'132'-71'150,"-128"102"-67,0 1-16,0 12-15,0-2 2,-2-2 45,0-6-55,0-8-44,-2-6-48,0-5-85,0-9-69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1.6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0 85,'0'0'166,"0"0"-65,0 0-72,0 0 6,0 0-9,0 0 13,0 0-29,-6 58 20,6-55-16,0 1 4,0-4-2,0 0-6,0 0 26,0 0-16,0 0-16,0 0 2,6 0-3,1 0-2,1-7-1,-3-2 2,-1-2-1,-4 3 17,0 1-17,0 2 11,0 3-11,0 2-2,-2 0-98,-5 0-244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2.2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0 130,'0'0'166,"0"0"-87,0 0-8,0 0 46,0 0-45,0 0-20,0 0-36,0 6 13,-5 6-18,3-4-1,0 0 6,0 0-7,2-2 5,0-5-8,0-1-3,0 0 3,0 0-11,0 0 6,0 0-2,0 0-7,0 0 8,6-4 0,2-3 11,-2-1-11,-1 2 2,-5 0-4,0 6-8,0 0-42,0 0-150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2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7 98,'0'0'222,"0"0"-79,0 0-92,0 0 25,0 0-24,0 0-23,0 0-16,0 11-3,0-6 20,0-1-6,0 0 12,3-3-16,1 1 12,-1-2-24,-1 0 17,0 0-24,1 0-1,2 0 0,-3 0-1,2 0-10,-2 0 22,1 0-19,-3 0 18,0-5-20,0-2-13,0-1-37,0 1-94,-5 0-470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3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0 91,'0'0'237,"0"0"-89,0 0-77,0 0 24,0 0-7,0 0-57,0 0-10,-4 9-21,-2 3 20,2-1-19,2 1 19,-1 0-18,3-2 5,0-5-7,0 1-2,0-2 2,0-1 0,3 0 0,7-3-39,-4 0 26,0 0-20,1 0 33,-1-8-16,-4-4 16,1 1 2,-3-1-2,0 3 0,0-2 7,0 5-18,-5 3-4,-1 3-80,-3 0-417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4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0 82,'0'0'214,"0"0"-113,0 0-45,0 0-26,0 0 25,0 0-36,0 0 11,-18 25-17,18-22 18,0 1-7,0 0-4,0-4 25,0 3-26,8-3 3,-2 0-20,0 0 2,1 0-3,-3 0 10,2 0-11,-4-4 0,-2-4-1,0 2 7,0-1 0,0 3-6,-5 4-17,-6 0-102,0 0-263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5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0 182,'0'0'169,"0"0"-94,0 0-15,0 0 8,0 0-20,0 0-35,0 0 13,-30 68-26,30-64 26,0-2-26,0-2 17,7 0-15,-3 0 3,0 0 4,3 0-3,-3 0 18,-4 0-12,2 0 34,-2 0-30,0-2 8,0-6-24,0 0-33,0 3-146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8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7 108,'0'0'238,"0"0"-101,0 0-63,0 0 4,0 0-29,0 0-19,0 0-17,-38 20-3,35-12-18,3 0 24,0 1-22,0-5 12,0 0 8,5-1-13,4 0-1,0-3-1,2 0-12,1 0 4,-4 0-19,1-3 16,-3-4-15,-3-6 27,0 4-8,-3-4 8,0 3 0,0 2 1,-8 7-1,0-2-49,-1 3-169</inkml:trace>
  <inkml:trace contextRef="#ctx0" brushRef="#br0" timeOffset="647">50 293 25,'0'0'213,"0"0"-103,0 0-37,0 0 11,0 0 24,0 0-60,0 0-5,0 0-33,0 0 11,0 4-1,0 6-7,-2 0-2,0 2-10,-1-4-1,3-2 4,0 0-15,0-4 9,0 0 2,5-2-14,3 0 12,-1 0-6,2 0-4,-3-4 11,-2-2-6,-2-2 0,-2 2 9,0 2-10,0 4-16,0 0-64,0 0-179</inkml:trace>
  <inkml:trace contextRef="#ctx0" brushRef="#br0" timeOffset="1478">120 561 58,'0'0'242,"0"0"-102,0 0-40,0 0-9,0 0 0,0 0-50,0 0-2,0 0-24,-2 0-3,-3 6-11,5-2-1,0 0 0,0-4-7,0 2 7,0-2-13,0 0 12,0 0-18,9 0 18,0 0-16,0 0-15,-4-10-22,-1 2-47,-4 2-168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20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0 137,'0'0'162,"0"0"-103,0 0-9,0 0 1,0 0-11,0 0-22,0 0 0,-10 40 14,10-37 9,0-3 21,0 0-29,0 0 3,4 0-36,-1 0 29,3 0-17,-6-3-12,0-5-29,0-1-128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23.8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62 62,'0'0'71,"0"0"-9,0 0 20,0 0-30,0 0 14,0 0-8,0 0 42,-77-51-51,71 47 6,-3 1-5,5 0-1,2 3 13,0-2-31,2 2 16,0 0-38,0 0 11,0 0-18,0 0-2,0 0 0,0 0-6,6 0-17,17 0-1,10 0 24,11 0-21,9 2 13,7-2-41,4 0 0,23 0-37,-17 0-49,-16 0-82</inkml:trace>
  <inkml:trace contextRef="#ctx0" brushRef="#br0" timeOffset="564">146 205 101,'0'0'139,"0"0"-89,0 0 8,0 0-13,0 0 1,0 0 0,0 0-9,-13 0-2,13 0-26,0 0 7,0 0-8,0 0-16,4 0 5,17 0 3,10 2 0,19 2-45,-2 2-65,-11-4-96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08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34,'18'0,"-1"0,1 0,0 0,-1 0,1 0,-1 0,1 0,0 0,-1 0,19-26,-20 26,2 0,0 0,-1 0,1 0,-1 0,1 0,17 0,1 0,-19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4.5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38 169 202,'0'0'196,"0"0"-106,0 0-15,0 0 19,0 0-40,0 0 0,0 0-15,0 0 20,0 0-20,-3 0-9,-3 0-15,-1 4-15,3 4 13,-3 6-7,3 0-9,1 0 15,1 4-21,2-2 16,0 2-7,0-4 0,2-6 0,8 2-1,-2-6 3,5 0-4,1-4 8,-1 0-12,1 0-4,-1 0-14,-1-12-1,-6 2 24,-4-6-5,-2 2 6,0-4 0,-2 0 6,-14 4-16,1-2-2,-1 2-11,5 4-48,0 2-23,2 2-51,4 4-121</inkml:trace>
  <inkml:trace contextRef="#ctx0" brushRef="#br0" timeOffset="668">58 53 120,'0'0'228,"0"0"-91,0 0-52,0 0 22,0 0-34,0 0 4,0 0-38,2 0 9,0 0-41,3 0 4,2-8-11,1 2 0,3-2 0,10-6-32,-5 5-59,-1 1-179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25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0 642 48,'0'0'0</inkml:trace>
  <inkml:trace contextRef="#ctx0" brushRef="#br1" timeOffset="746378">3561 789 22,'0'0'65,"0"0"-65,0 0-7,0 0-28</inkml:trace>
  <inkml:trace contextRef="#ctx0" brushRef="#br1" timeOffset="750876">6106 709 72,'0'0'114,"0"0"-86,0 0-17,0 0-11,0 0-13</inkml:trace>
  <inkml:trace contextRef="#ctx0" brushRef="#br1" timeOffset="752643">4989 0 121,'0'0'36,"0"0"-18,0 0 6,0 0 11,0 0-11,0 0 25,82 113-27,-63-93-2,-2 0-20,5-6-16,-3-6-95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3.9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196 16 157,'0'0'148,"0"0"-37,0 0 20,0 0-63,0 0-25,0 0-31,0 0 37,-27-14-18,11 14-12,1 0-19,-6 0 0,2 6 0,0 10 0,1 4-8,5 0 2,7 2 4,4-2-47,2-2 42,0-7-12,10-1 9,9-2-14,0-8-4,2 2 20,-4-2-20,-3 0 28,-10 0-23,-4 0 22,0 0-21,-9 0 4,-11 0-14,-7 4 32,2 8 7,2 6 0,4 4 5,9-2-1,2 2-13,8-1 10,0-3-16,3-6 16,17-5-8,4-4 14,8-3-14,1 0-2,14-13-25,-11-2-70,-7-1-151</inkml:trace>
  <inkml:trace contextRef="#ctx0" brushRef="#br0" timeOffset="509">454 26 160,'0'0'160,"0"0"-89,0 0-25,0 0 6,0 0-29,0 0 13,-92 133-36,70-95 19,-2 3-18,-1-4-2,5-2-95,-1-13-8,9-4 7,3-12 22,5-6-108</inkml:trace>
  <inkml:trace contextRef="#ctx0" brushRef="#br0" timeOffset="723">314 82 182,'0'0'131,"0"0"-83,0 0-47,0 0 10,0 0 26,0 0 2,0 0 2,71 121-23,-58-86 17,-1-2-35,-2 0 8,3-5-2,-1-4-12,11-4-17,-6-7-62,1-5-85</inkml:trace>
  <inkml:trace contextRef="#ctx0" brushRef="#br0" timeOffset="938">639 153 325,'0'0'88,"0"0"-62,0 0-19,0 0 27,0 0 12,0 107-17,0-67-8,0 0-20,0-2-1,-3-1 0,-5 7-17,-2-12-120,4-8-78</inkml:trace>
  <inkml:trace contextRef="#ctx0" brushRef="#br0" timeOffset="1143">628 191 139,'0'0'171,"0"0"-109,0 0-47,0 0 15,0 0 13,0 0-7,0 0-34,83-63 2,-72 63-4,2 0-6,-3 0 4,-3 5-5,-5 9 6,-2 6 2,0 2 24,-9 0-19,-7 2 23,-4-2-28,2-4 12,4-1-13,5-8-31,2 0-7,7-5-57,0-4-85</inkml:trace>
  <inkml:trace contextRef="#ctx0" brushRef="#br0" timeOffset="1443">860 159 204,'0'0'145,"0"0"-45,0 0-51,0 0 20,0 0-46,0 0-7,0 0-7,-50 65-11,44-47 2,4-3 0,2-2 0,0-5-11,0-3 10,0-2-22,10-3-8,3 0 16,1 0 6,1-3 0,1-6 1,-5-1-13,-3-1 3,-1 4 18,-2 3 0,-3 1 26,-2 3-26,2 0 8,0 3 1,3 8 0,-1 6-9,3-4 0,2 1 0,0-1 0,2-5-10,-2-4-104,0-2-95</inkml:trace>
  <inkml:trace contextRef="#ctx0" brushRef="#br0" timeOffset="1870">1059 179 71,'0'0'42,"0"0"-3,0 0 5,0 0-3,0 0-4,0 0-21,0 0 16,0 0-5,0 14 25,0 4-14,0 4 11,0 2-29,0-2-4,0-1-10,-2-6-6,0-4 4,0-8 2,2-3 4,0 0-8,0 0-4,0-7-9,0-9-4,6-4 5,5-1-39,3 2 36,-1-2-1,-3 7-12,2 2-15,-1 6 41,0 4-10,-2 2 9,-2 0 1,-3 16 0,0 2 13,-1 3 3,-1 3-3,-2-6-13,2 4 0,1-10-18,-1-6-119</inkml:trace>
  <inkml:trace contextRef="#ctx0" brushRef="#br0" timeOffset="2299">1340 139 178,'0'0'202,"0"0"-109,0 0 8,0 0-50,0 0 17,0 0-37,0 0-15,-25-17-8,16 17 2,3 7-16,-2 9 7,6 0-2,0 0-34,2-2 15,0-2-19,0-2 22,2-2 2,6-1-1,-2-2 16,-2 0-10,-1 0 3,-1-1 13,0 2-15,-2 2-4,0 1-24,0-1-61,0 0-57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54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53 208 25,'0'0'68,"0"0"-11,0 0 11,0 0-22,0 0 8,0 0-23,0 0 15,7-18-8,-7 14 8,0 4 6,0 0 1,0 0 4,0 0-18,0 0 14,0 0-11,0 0 16,0-4-24,0 4 11,0 0-23,0 0 5,0 0-4,0 0-2,-9 0 9,0 0-30,-2 4 0,0 10-2,1 8-4,4 4 6,2 6-1,4-2 1,0 6-13,0-8 2,8-2-21,11-8 16,-2-8-18,5-6 33,5-4-12,0 0 10,4-9-40,-4-9 17,0-5 11,-8-3-3,-3 2 16,-9 2 4,-7-4-9,0 4 19,-7-2-14,-13 2 4,-5 4 12,-1 2-7,-1 9-5,3 5 16,1 2-17,3 0-2,3 23-42,3 3-47,5 0-145</inkml:trace>
  <inkml:trace contextRef="#ctx0" brushRef="#br0" timeOffset="640">98 449 155,'0'0'154,"0"0"-57,0 0-18,0 0 5,0 0-47,0 0-24,0 0-10,-50 32-3,39-14 17,3 8-17,1 5 12,2-1-11,3 6 13,2-4-14,0-2 1,2-10-1,12-4 1,6-12-2,2-4 2,5 0 0,0-12 6,-3-14 6,-1-2-3,-4-2-9,-7 2 0,-8 2 0,-4 0 17,0 3-17,-7 1 5,-13 0 0,-2 0-6,-1 4 10,6 4-11,1 5 1,10 1-13,3 7-55,3 1-219</inkml:trace>
  <inkml:trace contextRef="#ctx0" brushRef="#br0" timeOffset="1083">433 226 168,'0'0'161,"0"0"-67,0 0-2,0 0-23,0 0-1,0 0-30,0 0-17,-69-22-13,57 34-7,-1 8 18,2 10-18,1 0-2,6 12 13,1 2-19,3 2 14,0 3-5,9-5-2,7-9 0,5-9 0,1-12 0,3-6-7,2-8 14,0 0-10,-4-16 9,2-8-2,-5-1-4,-4-7 0,-7 2 3,-7-2-3,-2 0 0,-6 1 6,-17 4-8,-6 0 11,2 9-3,1 0-5,6 10 0,4 8-1,5 0-9,7 0-53,4 18-140,0-6-176</inkml:trace>
  <inkml:trace contextRef="#ctx0" brushRef="#br0" timeOffset="1525">655 192 377,'0'0'122,"0"0"-32,0 0-22,0 0 27,0 0-50,0 0-2,0 0-33,-84-15-3,73 20-7,0 11 2,1 8-4,4-2 5,4 4-9,2 0 8,0-6-11,0-4-2,16-6 10,3-6-6,4-4 4,-1 0 3,0 0-17,0-12 16,-3 2-31,-6-4 21,-5 2-34,-2 2 26,-6-6-1,0 2 20,-4 0 1,-13 2 9,-3 2 13,-2 0-22,0 10 35,1 0-34,4 0-2,3 10-16,8 20-30,3-2-133,3-6-198</inkml:trace>
  <inkml:trace contextRef="#ctx0" brushRef="#br0" timeOffset="1970">680 368 202,'0'0'179,"0"0"-97,0 0 5,0 0-25,0 0-16,0 0-43,0 0 17,-42 95-20,39-65 9,3 6-9,0 1 0,0-3 0,0-4 9,5-6-18,4-6 22,4-10-13,1-2 1,3-6 24,1 0-15,3-6-4,-2-16 4,-1 0-9,-3-8-2,-3 6 10,-7-2-25,-5 1 25,0 3-18,-7 4 11,-9 4-2,-4 0 0,2 6 0,2 2 0,3 6-54,5 0-10,2 0-152</inkml:trace>
  <inkml:trace contextRef="#ctx0" brushRef="#br0" timeOffset="2366">859 230 352,'0'0'167,"0"0"-111,0 0 35,0 0-20,0 0-5,0 0-37,0 0 7,-36-40 3,31 40-24,3 0-14,-5 2 11,5 14-24,0 6 15,2 2-4,0 2 1,0 0-1,9-2 0,4-4-9,3-6 10,0 0-1,1-10-8,1-4-1,3 0 9,-2 0-34,-1-14 15,-3-8-6,-3-4 20,-8-2 6,-4 2 0,0-4-9,-4 6 21,-16-2-15,-1 9 10,0 3-4,0 6-2,3 8-2,5 0-5,-3 14-36,7 11-83,3-3-121</inkml:trace>
  <inkml:trace contextRef="#ctx0" brushRef="#br0" timeOffset="2804">927 332 332,'0'0'140,"0"0"-49,0 0-9,0 0-10,0 0 8,0 0-72,0 0 12,-12 36-18,6-9-2,4 5 2,2 0-2,0 2 0,0-2 9,0-7-16,12-5 18,-1-8-22,2-4 15,0-8-10,3 0 7,2-4-1,0-16 3,-2 0 5,-3-5-16,-5-3 16,-4 3-18,-4 2 22,0 5-19,-9 0 8,-7 1-2,-3 7 0,-7 10-45,3 0-42,3 0-140</inkml:trace>
  <inkml:trace contextRef="#ctx0" brushRef="#br0" timeOffset="3312">1280 336 103,'0'0'171,"0"0"-42,0 0-5,0 0-29,0 0-27,0 0-12,0 0-47,-35 0 2,35-2-10,14-4-1,12-2 0,14-2-1,9-8 1,9 0 0,8-2-7,6-2 17,4-2-9,-3 2 6,-9 1-4,-11 7 7,-12 0-9,-18 6-1,-11 8 0,-12 0 0,0 0 29,0 0 46,-16 0-54,1 0 23,-1 0-12,3 0 4,4 0-35,0 0 7,2 0-8,-1 0 0,-1 0-2,-3-4-6,-1 4 7,-3 0-23,-1 0 24,1 0-19,1 0 17,1 0-8,3 4 10,5 0 0,0-4 1,3 0-10,3 2 19,0-2-23,0 0 13,0 0-1,0 0-9,0 0 9,0 0-9,0 0 9,0 0 1,0 0 0,0 0-10,0 0 23,0 0-19,0 0 19,0 0-25,0 0 13,0 0-1,0 0 0,0 0 1,0 0-2,0 0 0,0 0-8,0 0 18,0 0-11,17 0 4,-2-2-2,6-2 0,6 0-6,2 0 5,2 0 2,4-2-4,1 2 16,-1-2-7,-4-1-6,-6 6 22,-7-3-9,-7 0-12,-7 2 12,-1 2-12,-3 0 42,0 0 12,0 0 26,-15 6-53,-6 6-3,2 4-24,-2 2-1,5 2 0,3-2 1,5-5-8,0-1 14,6-2-16,0-6 21,2-4-25,0 0 23,0 0-17,0 0 7,0 0-9,0-12-24,0-11-5,0-3 37,0-6-5,0 2-5,0-2-14,0 6-2,-2 8-25,-7 8-29,0 6-100,-2 4-468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1:27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85 132 350,'0'0'160,"0"0"-80,0 0-8,0 0-30,0 0 0,0 0-28,0 0 8,-8 0 7,8 0 4,-5 0 0,2 2-24,-3 14 2,1 8-5,-1 2-6,2 6 9,4 2-10,-3-2 1,3-2-2,0-2-21,0-6-39,0-4-6,0-8-37,0-2-42,0-3-77</inkml:trace>
  <inkml:trace contextRef="#ctx0" brushRef="#br0" timeOffset="278">0 178 139,'0'0'151,"0"0"-70,0 0-18,0 0 11,0 0-44,0 0-4,0 0-24,5-72 6,15 60-8,3 6 0,-2-2 0,2-1 0,-1 8 11,-5 1-10,0 0 11,-7 0-12,0 0 24,-4 14-23,-6 8 17,0 4-17,0 6 7,-6 0 0,-8 2-6,-1-2-4,-1-6-26,5-6 14,5-4-43,0-10 16,6-2-42,0-4-23,0 0 25,12 0 36,1 0 35,3 0 4,-3 0 5,1 0-7,-5 0 7,-3 12 2,-4 2-1,-2 8 26,0 1 16,0 0 3,-8 4-9,-3-5 11,-3-8-21,1 0 7,3-6-21,2-4 1,1-4-13,5 0-49,0-12-124,0-6-52</inkml:trace>
  <inkml:trace contextRef="#ctx0" brushRef="#br0" timeOffset="835">283 222 152,'0'0'144,"0"0"-107,0 0-8,0 0-28,0 0 7,0 0-8,0 0 2,0 102-1,0-80 0,5-4 12,2-4-13,-1-5 3,1-4 5,-1-1-8,2-4 2,0 0 31,-1-4 13,1-6-8,0-8-18,-2 0-9,-4-2 15,1 4-10,-3 0-3,0 2-6,0 2-14,0 2-29,0 4-74,4 2-97</inkml:trace>
  <inkml:trace contextRef="#ctx0" brushRef="#br0" timeOffset="1157">517 218 332,'0'0'144,"0"0"-23,0 0-56,0 0-10,0 0-24,0 0-21,0 0-10,-20 0 11,16 8-15,-3 6 5,5-6-2,2 6-1,0 0-8,0-6 10,4 6 0,9-6-1,1 2 0,1 0-2,-1-2 6,-3 4-6,-5-2 6,-2 3-7,-4 5 11,0 0-8,0 0 2,-12-4-1,1 4 0,-1-10 6,2 2-6,3-10 1,5 0-2,2 0-97,0-10-127,0-3-114</inkml:trace>
  <inkml:trace contextRef="#ctx0" brushRef="#br0" timeOffset="1554">979 214 317,'0'0'169,"0"0"-49,0 0-50,0 0-5,0 0-10,0 0-36,0 0-10,-54-24 1,41 24-12,-3 0 8,3 0-7,-3 0 1,5 6-2,0 6 2,2 6-8,4 0 6,5 0 4,0 0-14,0-8 15,0 2-10,7-8 7,5-4 0,1 0 0,0 0 0,0-4 0,3-14 0,0-4 1,-2 0 15,-2-6-32,-3-2 26,1 2-11,-6 2 1,-4-4-2,0 3 2,0 5 0,0 3 0,-4 2 1,-4 7-9,4 6 19,0 4-24,1 0 9,1 13-3,2 6 1,0 6-1,0 3 7,0 0 0,5 2-6,8-4 12,3-6-12,2-4 12,1-2-1,2-6-5,-1-8 0,-1 0 6,2 0-6,-4-12 4,1-6 2,-5 0-12,-3-6-22,-6 2 16,-4 4-10,0 2 11,-2 2-8,-10 6 9,-1 6 10,3 2 0,2 0 9,4 6 2,4 8-17,0 4 15,0 2-16,4 0 13,12 0-6,5-4 0,-2 0 0,4-2 0,-5-6-94,-5 2-245</inkml:trace>
  <inkml:trace contextRef="#ctx0" brushRef="#br0" timeOffset="2501">324 629 61,'0'0'111,"0"0"-25,0 0 27,0 0-11,0 0 20,0 0-47,0 0-12,-14-24-24,14 24-10,0 6-14,0 12-14,2 8 22,8 6-23,0-2 7,1 2 0,1-1-14,-3-9 3,-1-3-35,2-2-19,-4-17-31,1 0-70,-5 0-75</inkml:trace>
  <inkml:trace contextRef="#ctx0" brushRef="#br0" timeOffset="2766">330 583 22,'0'0'304,"0"0"-171,0 0-88,0 0-34,0 0-9,0 0 29,0 0-6,61 14 7,-39 0-9,-3 4 20,-2 0-13,-2 4 14,-6 4-18,-4 0-13,-5 6 7,0 0-14,-8-1 1,-5-3-1,-5-6-6,5-4 7,0-10-14,1-2 4,4-6-22,1 0-41,7-14-100,0-10-48,0 2-123</inkml:trace>
  <inkml:trace contextRef="#ctx0" brushRef="#br0" timeOffset="3078">559 593 310,'0'0'186,"0"0"-72,0 0-59,0 0-6,0 0-28,0 0-8,0 0-5,6 84-6,-2-60 5,2 2-14,-3 0 1,1-8-66,0 0-123,-2-9-133</inkml:trace>
  <inkml:trace contextRef="#ctx0" brushRef="#br0" timeOffset="3298">651 583 192,'0'0'172,"0"0"-133,0 0-18,0 0-19,0 0-1,0 0 8,0 0-8,60 94 4,-53-72-5,2 0 35,-3-8-35,-1 0 12,-3-6-12,0-3 7,-2-5 6,2 0-3,-2 0 23,0 0-10,2-5 34,2-13-57,2-4 0,1 0 1,1 0-2,6 0 1,-1 4-6,1 4 6,3 6-1,1-2-9,0 2 20,2 0-19,-2 6 11,0-6-2,-2 4 0,-6-4 1,-1 6 0,-2-6-1,-4 4 6,-3 0-5,0 2 33,0-6-5,-8 4 8,-3 4-25,1-4 14,-4 4-25,3 0 0,-1 4-1,6 14 6,-1 4-12,5 4 10,2 2-10,0 2 6,4-4-1,12-4 1,4-8-7,0-4 4,3-6-13,-2-4-17,6-8-45,-2-6-48,-7-8-122</inkml:trace>
  <inkml:trace contextRef="#ctx0" brushRef="#br0" timeOffset="3844">1074 464 348,'0'0'182,"0"0"-107,0 0-45,0 0 1,0 0-18,0 0 10,0 0-23,-22 85 20,22-63-4,0 0 19,0-4-33,0-4 7,5-2-9,2-8 2,1 2-4,3-6-2,5 0-28,7-6-52,-4-10-40,-1-2-89</inkml:trace>
  <inkml:trace contextRef="#ctx0" brushRef="#br0" timeOffset="4072">1237 428 228,'0'0'202,"0"0"-68,0 0-37,0 0-31,0 0-21,0 0-42,0 0 23,-42 18-25,35-1 0,3 5 6,2 0-7,2 2 1,0-2 0,0 0 2,0-8 6,6-2-18,5-2 17,7-6-20,0-4 12,11 0-13,-3-12-85,-7-2-181</inkml:trace>
  <inkml:trace contextRef="#ctx0" brushRef="#br0" timeOffset="7299">596 1195 129,'0'0'174,"0"0"-84,0 0 5,0 0-26,0 0-7,0 0-37,0 0-1,0 0 15,0 0-4,0 0 1,0 0-19,0 0 11,0 0-18,0-4 6,0 4-15,0 0 3,0-4-4,0-5-7,2 4 7,2-4 0,3 0-1,-1-4 8,3 3-14,0 2 7,0-2 0,0 2 1,0 4-1,-2 0 0,1 4 0,1-2-1,1 2 4,-2 0-12,1 0 18,1 0-18,-2 0 17,-1 2-8,-3 10 1,0-2 0,-2 4 3,-2 2 2,0-2-10,0 0 14,0 4-17,0-5 20,0 5-23,0 0 11,0-4-1,0 4 1,-6-2-1,-1-2 0,-1 0 3,-2 0-10,2-2 17,-1 2-16,0-4 13,0 2-14,2 2 9,1-6-4,2 2 2,1-2 0,3-4 0,0 2 0,0-6-13,3 4 24,12-4-20,5 0 15,5 0-7,4 0 1,0-6 0,2-2-7,-2 0 16,-5 2-18,-2 2 15,-6 0-13,-7 4-41,-5 0-3,-4 0-37,0 4-20,-2 6-49</inkml:trace>
  <inkml:trace contextRef="#ctx0" brushRef="#br0" timeOffset="10115">769 892 188,'0'0'238,"0"0"-129,0 0-22,0 0-19,0 0-18,0 0-35,0 0-5,0-4 19,0 4-3,0 0 14,0 0-30,0 0 16,0 0-24,0 4 7,2 10-8,2 4 5,-1 4-6,2 0 0,-1 4-1,1-2 0,-1 2-1,0-4-38,0-8 15,-1 2-41,-1-10-38,-2-2-111,0-4-143</inkml:trace>
  <inkml:trace contextRef="#ctx0" brushRef="#br0" timeOffset="10730">916 870 150,'0'0'188,"0"0"-118,0 0-3,0 0-20,0 0 1,0 0-18,0 0-24,-22 8 13,13 2-6,3 8 13,-1 0-26,2 4 20,3 0-18,2 0 5,0-4-6,0 0 0,0 0 7,4-6-8,6-6 1,-2-2 0,3-4-2,3 0 12,-3 0-18,3 0 7,-4-4 0,-1-6-12,-2 2-4,-2-2 10,-5-2-4,0 2 9,0 6 2,-12 0 2,-1 0-3,-3 4 0,3 0-1,-1 0-11,6 12-56,1-2-145</inkml:trace>
  <inkml:trace contextRef="#ctx0" brushRef="#br0" timeOffset="136659">1114 1155 134,'0'0'162,"0"0"-107,0 0-16,0 0-8,0 0 0,0 0-10,0 0-3,0-5 39,0 5-2,0 0 13,0 0-38,0 0 12,0 0-33,0 0-3,12 0 4,9 0-3,8-8 2,6-2-8,0-2-2,9-2 0,-8 0-51,-11 6-156</inkml:trace>
  <inkml:trace contextRef="#ctx0" brushRef="#br0" timeOffset="137073">1132 1285 116,'0'0'141,"0"0"-88,0 0-15,0 0 27,0 0-26,0 0-3,0 0-28,85-18 13,-58 10-21,-3-2 2,3 6-2,-7 0-104,-7 0-173</inkml:trace>
  <inkml:trace contextRef="#ctx0" brushRef="#br0" timeOffset="137480">1647 914 110,'0'0'183,"0"0"-79,0 0-5,0 0-21,0 0-8,0 0-30,0 0-24,-58 44-3,54-26-13,0 6 6,4 2 1,0 6-5,0-2 4,0 2-1,0-6-5,6-3 0,5-10 0,3 0-10,-1-8 10,5 0-14,-1-5 13,4 0-21,-2 0 22,1-5-46,-3-8 7,-7-5 1,-3 4 9,-7 1 10,0-1 15,-2 10-3,-17 0 14,0 4-3,-6 0 4,3 0 23,4 4-30,5 10 5,6 3-6,7-12-133</inkml:trace>
  <inkml:trace contextRef="#ctx0" brushRef="#br0" timeOffset="138169">1924 860 82,'0'0'60,"0"0"-10,0 0 22,0 0 29,0 0-13,0 0-4,0 0-15,-14-4-40,9 4 7,-1 0-26,-3 0 12,2 4-21,-2 2 6,1 2-7,1-2 0,-2 2 7,2-4-7,1 0 2,1 2 8,3-2-19,2 4 18,0 6-18,0 0 16,0 2-7,0 4 0,2 2-4,5 0 1,1-4 3,-1-2 0,-2-2-31,-1-8 23,-1-2-10,-1-4 18,2 0-18,0 0 7,1 0 11,1-14 0,2 4-2,-2-6 4,1 6-11,-1 2 1,1 2 0,0 2-20,2 4 20,-3 0 0,4 0-2,-4 0 9,1 4-5,-1 6-2,1 0 16,-2 2-3,-1 2-4,-4-2 35,0 2-13,0-4 6,0 2 10,0-2-6,-6 2-5,-4-2-27,-1-6 3,3 5-2,-6-9-4,5 0-84,3 0-155</inkml:trace>
  <inkml:trace contextRef="#ctx0" brushRef="#br0" timeOffset="139063">2233 683 35,'0'0'161,"0"0"-64,0 0-2,0 0 5,0 0 1,0 0-49,0 0-22,-18 8-4,7 0-9,-1 2 10,0-2-26,1 6 4,-1-4 2,3 2-3,-1 2-3,0-1 0,4 1-1,-1-1-1,5 0 0,0-8 2,2 8-8,0-7 13,0 2-18,0 0 24,0-2-18,0 2 6,0-4 0,0-4 0,0 2-11,2-2 10,0 0-28,2 0 9,3 0 2,-1 0 16,4-2-7,-1-6 0,1 0-2,2 2-1,-1 2 12,0 4-2,0 0-6,0 0 12,-1 4-11,-2 6 8,1 2-1,-2 2 0,-3-4 10,-1 6 17,-1-6-2,-2 0 4,0 2-8,0-4 17,0 2-30,-9 0 7,0-2-14,-2 0-1,2-2 0,0-2-32,2-4-31,1 0-59,4 0-111</inkml:trace>
  <inkml:trace contextRef="#ctx0" brushRef="#br0" timeOffset="139745">2391 683 327,'0'0'166,"0"0"-100,0 0-15,0 0-42,0 0 2,0 0-11,0 0-6,44-36 6,-27 26-4,-2 6-5,-1 0 15,-1 4-15,-5 0 9,0 0-1,-6 12-3,-2 8 4,0 6 13,0 4-12,-14-2 8,-1-2-8,-1 1-2,5-9 7,2-4-9,2-10 12,5 0-7,2-4-2,0 0 0,0 0-9,0 0-16,7-13 24,6 8 2,3-3-8,-1-1 10,-2 5-5,1 3 2,-1 1 0,-3 0 0,-2 1 0,-3 12 15,-3 0 12,-2 1 34,0 3-40,0 1 20,-5-4-21,-3-4 3,-4-2-22,3 0 6,1 2-7,-2-6-4,4 0-11,1 0-69,1-4-53,2 0-212</inkml:trace>
  <inkml:trace contextRef="#ctx0" brushRef="#br0" timeOffset="140294">2730 539 373,'0'0'225,"0"0"-121,0 0-42,0 0 3,0 0-10,0 0-30,0 0-25,-9 44 0,2-12 13,3 4-16,-1 4 9,5 0-12,0 0 6,0-4 0,13-5 0,1-9-7,3-8 7,2-4-14,1-10 12,-5 0-1,1 0-5,-5 0 11,-2-6-5,-4-6 2,-5 2 0,0 2 7,-12-1-1,-10 8-3,-2 1 7,-9 6-20,8 10-71,2 2-206</inkml:trace>
  <inkml:trace contextRef="#ctx0" brushRef="#br0" timeOffset="144941">2113 1088 134,'0'0'178,"0"0"-99,0 0-34,0 0 18,0 0-32,0 0 3,-2 0-16,2 0 26,0-4 5,0 4 16,0 0-3,0 0-10,0 0 6,0 0-35,0 0 10,0 0-31,0 0 0,0 0 4,0 4-6,0 10 0,0 8 0,0 4-1,0 20-28,-7-5-86,-9-5-233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1:17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132 103 100,'0'0'109,"0"0"-44,0 0-4,0 0 8,0 0-18,0-8 19,0 8-25,0 0 20,0 0-42,0 0 20,0 0-24,0 0 14,0 0-8,0 0-15,0 0 16,0 0-25,0 0 11,0 0-11,0 0 18,0 0-18,0 0 14,0 0-2,0 0 7,-4 0-7,-7 0-12,-3 8 0,-1 3 6,-1 1-14,1 2 10,-1 4-12,3 0 0,1 4 8,3 0-7,3 4-3,6-4 10,0 2 2,0-6-10,2 5 9,9-9-3,3 2 0,1-2 2,1 0 1,3-1-1,4-4-5,1-4 6,3 3-2,-2-8 9,2 0-12,-3 0 11,-2 0-7,1-13 2,-6 0 6,-1-5-7,-3-1-7,-3-3 7,-4 3 0,-2 1 0,-1 2 10,-3 2-15,0-4 15,0 0-11,-9 0 2,-7 0 6,-1 0-7,-4 0 0,1 2 6,-2 2-5,2 4 16,-3-2-15,4 7-4,-1 3 3,-3 2-1,4 0 0,-4 7-39,5 9-62,3-2-135</inkml:trace>
  <inkml:trace contextRef="#ctx0" brushRef="#br0" timeOffset="1261">535 114 163,'0'0'149,"0"0"-38,0 0-19,0 0 1,0 0-37,0 0 2,0 0-11,0-7-1,-4 7-1,-5 0-35,3 0 6,-4 0-7,-1 7-11,1 9 3,0 2-1,1 0 1,3 10 0,2-2-1,4 2 6,0 2-12,0-4 16,2-2-23,13-1 18,3-6-15,1-3 11,6-5-1,0 0 1,0-5-1,-1-4 0,-2 0 2,0 0-10,-1 0 16,-6-9-15,-1-4 17,-6-6-11,-3 3 1,-3-3 0,-2 1 9,0-6-9,-7 2 37,-9 0-18,1-4 27,-3 4-31,1-2 16,1 4-25,1 2 10,1 4-16,1-5-1,2 9-5,-1-2-31,-1 6-38,1 6-80,2 0-134</inkml:trace>
  <inkml:trace contextRef="#ctx0" brushRef="#br0" timeOffset="2326">900 67 162,'0'0'170,"0"0"-40,0 0-51,0 0 3,0 0-50,0 0 0,0 0-25,-38 28-5,34-9 8,-1 3-10,3 4 24,-1 0-23,3 6 23,0 0-23,0-2 14,0-2-14,12-1-1,1-5 10,1-8-10,1 0 10,3-1-4,-1-9 1,2-4-6,1 0 10,-3 0-10,-1 0 5,-1-17-6,-6-1 0,-2 0 0,-4-7 1,-3 3-2,0 0 11,0 0-10,-14-4 2,-4 0 9,0 2-11,-1 6 0,-2 0 1,3 2-1,3 6 0,1 2-12,3 8-20,3-5-90,0 5-167</inkml:trace>
  <inkml:trace contextRef="#ctx0" brushRef="#br0" timeOffset="3272">1247 59 120,'0'0'101,"0"0"-48,0 0 14,0 0 19,0 0-5,0 0-32,0 0 25,0 8-21,-6-4 8,1 2-43,-1 6 8,-1 2-17,0 1 3,0 7-1,3-4-11,2 8 12,0-4-11,2 6 18,0-6-19,0 4 6,10-8 2,7 0 17,2-3-9,4-3-6,1-6 3,3-2-12,-4 0 6,-2-4 1,-3 0-3,0 0-4,-4 0-2,-1-12-5,-4-2 6,-2-1 6,-3-3-6,-4-4 2,0 0 8,0-4 4,0 2-13,-2-2 54,-5 4-43,-4 0 21,2 4-20,-2 3 1,-3-3 0,1 4-13,-3 2-2,-3-2-7,-2 0-10,-8 6-63,5-2-40,2 7-110</inkml:trace>
  <inkml:trace contextRef="#ctx0" brushRef="#br0" timeOffset="4767">271 95 12,'0'0'192,"0"0"-93,0 0-34,0 0-4,0 0 19,0 0-23,0 0-10,0 0 7,0 0-12,0 0 18,0 8-35,-12 11 9,-1 3-25,-5 4 29,0 6-37,-2 0 21,0 2-14,0-2-8,2 5 0,3-6 3,3-8-10,8-1-33,4-9-20,0-3-98,0-6-225</inkml:trace>
  <inkml:trace contextRef="#ctx0" brushRef="#br0" timeOffset="5623">618 107 202,'0'0'188,"0"0"-84,0 0-21,0 0-11,0 0-25,0 0-26,0 0 5,0 11-1,-4 7 12,-8 0-36,-1 4 22,2 4-23,-3-4 14,3 6-14,1-6 0,-2 4 0,1 2-53,1-1-79,2-9-215</inkml:trace>
  <inkml:trace contextRef="#ctx0" brushRef="#br0" timeOffset="6404">960 126 104,'0'0'149,"0"0"-79,0 0-29,0 0 9,0 0 1,0 0-12,0 0 20,0 32-27,0-18 24,0 8-32,0 0 1,-11 0-19,-5 8-6,3-6 6,-3 6-6,1 3 0,3-6-92,1-9-201</inkml:trace>
  <inkml:trace contextRef="#ctx0" brushRef="#br0" timeOffset="7200">1410 0 51,'0'0'207,"0"0"-104,0 0-14,0 0 8,0 0 0,0 0-40,0 0 0,0 0-4,0 0-4,0 5-4,-9 13-38,-4 4 5,-3 6-4,-2 6-12,0-1 5,-1 3-2,-6 8-50,7-8-43,1-6-125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4:01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444 311 84,'0'0'118,"0"0"-41,0 0-53,0 0 25,0 0 3,0 0 4,-13 0-24,3 0 0,4 4 24,-5 5-7,2 4 2,-2 1-41,2 4 14,-3 8-23,2 6 16,-1 8-16,-1 4 6,3 10 3,3 0-10,-1 8 10,5 1-3,2-1 4,0-4-10,0-4 4,9-10-4,8-8 10,4-4-11,3-14 1,5-1 1,0-13 7,0-4-15,-1 0 15,-4-13-11,-4-1 9,-3-4-14,-11 3 5,-4 0 2,-2 1 1,0 3-1,-16 0 26,-3 3-25,-6 2 19,1 6-20,0 0 27,2 0-14,2 6-7,4 16-6,5 0 0,2 4-1,7 10-46,2-4-52,0-9-167</inkml:trace>
  <inkml:trace contextRef="#ctx0" brushRef="#br0" timeOffset="662">944 641 185,'0'0'205,"0"0"-91,0 0-15,0 0-32,0 0 11,0 0-38,0 0 5,-73 0-35,54 13-3,-5 1 3,-1-1-10,-2 5 3,5 0 7,-1-1-20,6-7 22,1-6-18,5-4 12,2 0-12,4-12-10,0-20-45,3-17 37,2-5 15,0-4 2,0 4 1,0 6 0,0 8 11,0 8-13,0 14 9,0 4-1,0 6 2,0 3-2,0 5 0,0 0 10,0 0-18,2 9 18,5 13-9,-1 10-1,2 8 6,3 8-6,3 6 0,-1 8 0,3 6 7,-1-1-14,1-1 17,-1-6-13,1-8 4,-3-8-2,1-12-32,-1-10-40,-4-8-98,-2-10-207</inkml:trace>
  <inkml:trace contextRef="#ctx0" brushRef="#br0" timeOffset="1284">911 320 114,'0'0'224,"0"0"-60,0 0-103,0 0-6,0 0-25,0 0 2,0 0 5,35 63-4,-21-27-14,-1 4-10,1 8 14,-1 2-22,1 2 8,-3 2-2,0 0-7,-4-5 1,-1-3-1,-1-12-13,-1-6-23,2-10-21,-2-6-87,-1-8-90</inkml:trace>
  <inkml:trace contextRef="#ctx0" brushRef="#br0" timeOffset="1592">1184 359 371,'0'0'188,"0"0"-112,0 0-8,0 0-6,0 0 16,0 0-39,0 0-24,-11 46-9,-5-16-4,1 6-4,-3 0 12,3 0-20,-4 0 16,4 0-16,2-10 11,7-4-2,2-4 1,4-9-9,0-4 8,0 4-3,2-1-7,12-3 14,4 4-11,0-3 2,2-2 5,0 0-5,3 4-3,-4-2 2,-1-2-23,3 0 2,-6 0-34,2 6 7,-4-2-60,-4-4-74</inkml:trace>
  <inkml:trace contextRef="#ctx0" brushRef="#br0" timeOffset="2005">1301 288 416,'0'0'163,"0"0"-105,0 0-32,0 0 3,0 0-28,0 0 17,0 0-16,29 103 14,-16-63-16,1 6 19,-3-2-17,3 0-2,-6-4 0,-1-8-36,-3-1-36,-2-13-108,-2-9-44</inkml:trace>
  <inkml:trace contextRef="#ctx0" brushRef="#br0" timeOffset="2216">1330 379 215,'0'0'169,"0"0"-78,0 0-29,0 0-4,0 0-24,0 0-18,0 0 3,13-113-19,3 103 16,3-2-9,-2 2 0,1 6-5,-1 0 4,-1 4-5,-6 0-1,-6 0 16,-1 18-15,-3 4 31,0 13-26,-11 1 18,-6 6-24,-3-8 10,4-2-9,3-10-1,5-8 0,2-6 1,4-4 1,2-4 5,0 0-14,0 0 1,2 0-1,14 0 6,2 0 0,4 0 1,4 0 0,-1 0 0,-1 0 1,-2 6-13,-6 12 22,-5 8-11,-11 6 2,0 8 40,-7 0-22,-15 4 1,-5 1-13,1-9-7,0-10 0,4-8-72,6-12-113</inkml:trace>
  <inkml:trace contextRef="#ctx0" brushRef="#br0" timeOffset="3941">1038 12 45,'0'0'130,"0"0"-64,0 0 11,0 0-37,0 0-7,0 0-14,0 0-6,-84 12 1,63-6-2,-1-2 35,0 4-19,3-2 22,-2 2-29,6 2 9,-1-6-23,1 4 12,1-4-3,-1 2-8,-1-2-3,-1 4 2,-4-2-13,1 6 15,-2-2-16,3 2 15,-1-2-8,2-2 0,2 2-1,3-2 1,-1-2 0,4 2-4,-1-4 11,-1 0-14,-1 2 14,0-2-14,-3 4 4,-2-2 3,4 2-6,-4 0 6,5-2-7,0-2 12,1 0-13,3 0 16,1-4-15,0 0 16,2 5-18,-3-4 9,-3 3 0,-1 0 0,0 5 3,-3-4-10,-1 4 14,2-1-13,2-3 16,1 4-20,2-4 12,1-1-2,1 1 0,0-5 2,1 4 2,1-4-3,-2 4-2,2-4 2,-3 1-7,1 4 16,-4 3-20,-1 0 9,-1-2 1,3 6 0,-2-6 7,2 6-14,2-6 16,1-2-15,1 4 18,3-8-24,-1 4 21,1-2-9,2-2 0,-3 4 0,1 0 0,-1 0 1,3 0-2,-3-2 8,3 2-20,-2 0 22,0 0-10,-1 0 1,1 2 0,-1-2 0,0 4 1,1 2-2,0 2 8,-1-2-15,1-2 16,2 2-16,2 2 9,0-2-2,0-2 1,0 6 0,0 0-1,0 4 2,0 0-3,2 4 8,7 4-12,2 6 8,2-1-3,-2 5 2,3 4-1,-3 0 0,-2 4 0,2 0-1,-5-2 3,2-2-7,1-4 11,1 3-12,-2-7 12,3 0-6,3 2 0,-1-6-2,3-2 2,-1 2 0,1-6 8,-1 0-7,1-4 18,-1 0-18,-3 0-1,-1-3 0,-3-4 0,1 2 2,-4-4-2,1 0 0,-2 0 7,1-5-14,-1 6 14,1-6-13,0 5 12,-1-5-7,0-3 1,3 3-8,-1-4 7,2 0-5,0 0 6,3 0-18,1 0 16,3 0-13,1-7 14,-1-4-7,3 4 7,0-4 1,-1 2 0,3-4-1,0 8 5,4-8-14,1 5 20,2-2-20,2 2 9,-3-2 0,2 0 1,1 2 0,-4 0 0,1 1 0,-1-4 0,0 4 6,-1-4-15,1-3 18,2-2-15,2 0 7,3-4-1,-3 0 1,2 0-1,0 2 0,-1 0 2,3 0 1,-1 0-2,1 0-2,0 4 2,-2 0-1,0-3 1,0-1-1,0 0 0,0 4 3,0-4 0,1 3-2,0-4-2,4 5 11,-2 0-4,-1 2-5,0 2 7,-1-4-7,0 2-1,-1 2 14,0-2-13,-2 2 6,-2 2-1,0-6 7,-5 6-12,-1-6 16,-3 8-15,-3-2-1,-3 4 9,-5 0-8,-3 2 4,-2 0-5,0 2 14,-2 0-14,0 0 14,0 0-14,3-2 5,-3 2-6,0-4 0,0 4 0,2 0 1,0-4-4,0 4 11,0 0-16,-2 0 19,3 0-11,-3 0 0,0 0 6,0 0 11,0 0-8,0 0 10,0-4-18,0 4 5,0-6 3,0-2-11,0-2 8,0-7 0,0 4-6,0-1 0,-3-8 7,-5-1-6,-5 1 7,1-4-2,-1 2-4,2-2 4,-1 4-7,2 0 2,1-4-1,0-2 8,-1 2-7,1-6-2,-3 2 10,1-2-16,3 5 17,-4 4-19,5 5 19,1 1-11,0 3 1,-2 0 0,4 6-3,-1-2 6,1 2-10,2 0 17,0 2-20,0 2 20,-1 0-20,1 0 7,0-2-6,-1 2-4,-1-4-2,-1 2 14,-1 2-1,2 0-5,-1 4 14,1-4-14,-1 4 7,3-4 0,-3 4-7,3 0 0,-2 0 5,-1 0 4,3 0-4,-4 0 11,1 0-16,1-2 8,-2 2-2,-1 0 2,-2 0-1,0 0 0,0 0 0,-5 0-1,4 0 2,-3 0-8,-1 0 16,1 0-17,1 0 16,3 0-9,1 0 1,1 0-1,3-4 1,-3 4 0,-2-4-6,3 4 15,-4-4-16,-1 0 17,3 0-19,-3 2 15,0 2-6,-2-4 0,1 0 0,1 0-6,3 0 9,-2 2-10,2-2 14,-1 0-17,0 0 20,2 0-11,-4 4 1,2-2 0,-2 2 0,-2 0 2,-1 0-8,3-4 16,-2 4-20,2-4 21,-2 0-22,-1 0 12,-1-6-1,-3 2 0,3-2 0,-3 2-1,1 0 2,-2 2-9,6 2 16,-1 4-19,4 0-1,-2 0-27,6 0-66,0 10-143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34 114,'25'-34'133,"-25"34"-106,0 0-27,0 0-23,0 0-118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32.9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51 51,'0'0'138,"0"0"-51,0 0-38,0 0 11,0 0-6,0 0-8,0 0-3,-6-4-2,4 4 13,0-4-22,-1 4 7,3 0-24,-2 0 16,2 0-21,0-4 3,0 4-12,-3 0-1,3 0 0,0 0 9,0 0-17,0 0 18,0 0-18,0 0 14,0 0-7,0 0 1,0 0-1,0 0 1,0 0-3,0 0-4,0 0 9,5 0-12,8 0 13,6 0-4,0 0 2,4 0 4,-1 0-5,0-4 0,0 4-6,3 0 14,-2-4-19,-4 2 18,1 2-14,1 0 8,-4-4-1,1 4 0,0-4 1,0 1-1,2 3 0,0 0-7,0 0 16,3 0-18,0 0 22,0 0-22,2 0 18,1 0-10,-1 0 1,2 0 0,0-4-1,-2 2 2,-3 2-6,-5-4 14,-1 4-18,-3-4 18,1 4-16,-3 0 8,1-4-1,-1 4 9,2 0-9,-2 0 6,2 0 1,3 0-8,-3 0 11,1 0-19,-1 0 15,0 0-6,1 0 0,-1 0 0,1 0-1,-1 0 2,-2 0-2,3 0 9,-4 0-16,4 4 15,-3-4-14,3 4 7,-1-4 0,-2 0 1,5 4-1,-1-4 0,3 2 7,-1 2-1,4-4-5,-1 3 10,-3-3-10,4 4-1,-1-4 0,2 0 0,0 4 0,-1-4 1,0 0 2,0 2 4,-1 2-14,-3-4 14,2 0-7,-6 4 0,0-4 1,0 4 0,1-4 0,-1 4 7,1-4-6,3 4 14,2-4-14,0 0 6,4 2-1,-1-2-4,3 4-3,-1-4 0,3 4-1,2-4 3,0 0-4,1 0 14,-1 4-21,-3-4 18,1 0-18,0 0 10,-1 0-1,-1 0 6,0 0-5,-3 0-2,1 0 5,-4 0-14,1 0 20,-4 0-17,-3 0 16,3 0-11,-3 0 2,0 0 0,1 0-1,4 0 2,-2 0-8,3 0 17,1 0-20,1 0 20,-2 0-16,2 0 7,-1 0-1,-1 0 0,0 0 0,-2 0 0,1 0 6,-5 0-15,1 0 18,-1 0-16,-1 0 13,1 0-7,1 3 1,1-3-1,3 2 0,-1-2 2,4 0-7,-2 0 15,-1 0-17,3 0 16,-4 0-10,3 0 3,-1 0-1,0 0 0,-1 0 0,-1 0-1,0 0 2,0 0-7,1 0 14,0 0-14,4 0 12,3 4-7,-1-4 2,4 0 0,-1 0 8,2 0-8,-3 0 5,1 0 0,-5 0-7,-1 0 9,-4 0-2,-1 0-6,-5 0 12,-3 4-4,2-4-2,-3 0 14,-1 0-11,3 0 21,0 0-24,2 0 17,5 0-22,-1 0 20,6 0-19,-2 0 9,4 0-7,-3 4 3,-1-4-8,0 0 11,1 0-12,-3 0 8,2 0 6,0 0-11,-1 0 5,-2 0-6,-5 0 0,-4 0-2,-3 0 12,-2 0-20,-2 0 22,0 0-14,0 0 11,0 0-3,0 0 1,0 0 0,0 0-3,0 0-4,0 0-11,0 0-77,-2 0-84,-9-4-347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7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0 163,'-4'133'72,"8"-129"-64,3 4-4,-3 1-4,0-1-90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 97,'0'0'138,"0"0"-80,0 0-49,0 0 7,0 0 11,0 0 12,0 0-25,0 0-1,2-5 6,-2 5 32,0 0 9,0 0-41,0 0-19,2 0-3,4 0-58,1-4-84,-3 1-188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7.3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126 0 185,'0'0'210,"0"0"-106,0 0 0,0 0-45,0 0-10,0 0-40,0 0 23,-5 0-23,-1 0 15,-3 6 15,0 6-14,-4 2 1,0 8-15,-3 5 5,3 1-7,-1 6-2,3 6-6,3-4 6,2 4-7,6-8 0,0-2 0,0-8 1,14-2-2,3-4 9,4-10-19,1-2 1,7-4-31,-5 0-70,-8 0-144</inkml:trace>
  <inkml:trace contextRef="#ctx0" brushRef="#br0" timeOffset="526">222 153 192,'0'0'144,"0"0"-82,0 0-24,0 0 14,0 0-32,0 0 16,0 0-17,-53 34 7,45-16-9,6 2 5,2-2 4,0-2-13,0-2 13,8-2-16,5-2 22,-1-6-32,5-2 15,-4-2-14,3 0-2,2 0 1,-3-2-12,-2-12 11,-1 2-2,-6-6-4,-6 0 13,0 0-15,0 0 18,-4 0-9,-12 0 11,-2 6 1,2-2-11,3 4-1,5 6 0,3 4-88,5-4-150</inkml:trace>
  <inkml:trace contextRef="#ctx0" brushRef="#br0" timeOffset="1035">222 153 199,'158'14'163,"-158"-14"-88,2 8-34,0 10 32,0 0-48,0 8-14,-2 0-9,0 6-1,0 4 14,0 4-15,0-4 0,0 4-52,2 1 23,0-9-75,1-6-56</inkml:trace>
  <inkml:trace contextRef="#ctx0" brushRef="#br0" timeOffset="1314">401 179 78,'0'0'94,"0"0"-65,0 0 13,0 0-6,0 0-5,0 0-12,0 0 4,0 0 6,116-40-4,-107 40 31,-2 4-16,-5 6 19,-2-2-12,0 6 16,0 0-23,-2 4-9,-12 0-5,-1 0-25,-3-2 9,0-2-4,3-4-12,-1-2-5,3-4-56,4-4-132,3 0-120</inkml:trace>
  <inkml:trace contextRef="#ctx0" brushRef="#br0" timeOffset="1645">575 197 340,'0'0'166,"0"0"-98,0 0-41,0 0 38,0 0-29,0 0-4,0 0-29,92 4 43,-70-4-30,0-4 1,-2 0-16,-5-6-1,-5 2-15,-6-2-26,-4-2 30,0 2-15,-8 2 26,-6 0-7,-4 2 6,2 6 2,1 0 17,1 0-11,3 0 1,3 14-8,3 0 1,2 4-8,3 2 15,0 0 11,0-2-4,0-2 19,3-2-8,6-4 2,0-2-17,-1-4-11,4 0 0,-1-4 10,7 0-20,2 0 23,2 0-26,3-8 13,-4-2-48,0-8-1,-5 0 11,-7 2-71,-5 2 65,-2 2 44,-2 6 7,0 2 64,0 4-35,0 0 19,0 0-28,2 12 9,0 2-15,1 4-10,-3-4 11,0 0-15,0-2-1,0-4 4,0-2-7,0-2 3,0-4 15,0 0-15,0 0 1,0 0-7,-3-4 0,1-10-20,0 0-10,2-2 15,0 2-18,0 0 26,9 2-16,9 6 18,4-2 4,5 4-6,6 2-42,-6 0-110,-6 2-189</inkml:trace>
  <inkml:trace contextRef="#ctx0" brushRef="#br0" timeOffset="2350">1060 161 309,'0'0'156,"0"0"-64,0 0 15,0 0-44,0 0-5,0 0-29,0 0 27,0-4-25,-4 4-8,-4 0-10,2 4-13,0 10 0,1 0 12,3 2-17,2 2 13,0-4-16,0-4 14,0 2-6,4-8 1,5 0-1,0-2 0,2-2 1,0 0-6,3 0 17,-1-10-24,3-6 12,-5-2-7,0 0-33,-5 0-4,-1 4 2,-2 4 11,-3 2 31,0 8 0,0 0 28,0 0-15,0 4 1,0 10-14,0 0 9,2 4-9,2 0 0,0-2-6,1-2 12,3-6-12,2-2 5,5-2-25,1-4-42,-3 0-124</inkml:trace>
  <inkml:trace contextRef="#ctx0" brushRef="#br0" timeOffset="2800">1301 189 370,'0'0'172,"0"0"-74,0 0-6,0 0-28,0 0-9,0 0-53,0 0 12,-23-10-14,12 10 26,-2 0-24,2 6-2,-1 6 0,4 2 6,3 2-18,1 2 24,4 0-24,0-4 12,0 0 0,0-4 0,4-2 1,5-4-1,3-4-9,-2 0 2,1 0-3,3 0 4,-3-14 6,2-4 0,-1-4-15,-4 0 8,-1-4 6,-5-2-22,-2-2 5,0 2 8,0 2 4,-2 4 12,-5 4 13,1 5 3,4 8 8,2 0-23,0 5 5,0 0-12,0 0-4,0 5-4,0 8 16,2 10 4,4 3-2,-1 2 3,-1 2-12,-2-2-2,3-2-16,0-4-17,1-4 20,5-8-84,-1-2-3,-2-8-264</inkml:trace>
  <inkml:trace contextRef="#ctx0" brushRef="#br0" timeOffset="3310">1476 149 389,'0'0'171,"0"0"-70,0 0-11,0 0-8,0 0-46,0 0 15,0 0-38,-13 16-2,7 2-10,-2 0-1,2 4 0,4-2 1,2-4 8,0 2-7,0-8 6,0-2-1,4-4-11,6-2 12,-2-2-12,3 0 13,3-2-17,-3-14 8,0-2-1,-2-4-6,0 2 2,-5-6 4,-4 4-43,0 4 9,0 6 4,0 6 29,-6 6-9,-1 0 2,-2 0 7,4 0-14,1 4-10,4 0-84,0 2-111</inkml:trace>
  <inkml:trace contextRef="#ctx0" brushRef="#br0" timeOffset="3717">1476 149 354,'132'-4'137,"-130"4"-71,0 0 31,2 2 2,0 8-50,3 4-15,-1 0-24,2 2 19,-4-6-28,-2 2 28,3-2-20,-5-2-1,0-4 10,0-2-18,0-2 22,0 0-22,0 0 23,0 0-23,0-14 0,0-4-24,0 0 4,0-4-19,0 0-22,2 8 26,11 2 6,9 6 21,-3 6-50,-7 0-208</inkml:trace>
  <inkml:trace contextRef="#ctx0" brushRef="#br0" timeOffset="4129">1799 27 370,'0'0'183,"0"0"-93,0 0-7,0 0-13,0 0-37,0 0-26,0 0 2,0 0 4,50 27-7,-31-4 41,-1 3-24,-1 6 21,-3 4 3,-7 0-28,-5 4 0,-2 0-19,0-2-11,-16-2-60,-8-4-27,4-5-114,3-13-159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21 113,'0'0'161,"0"0"-58,0 0-56,0 0-15,0 0-12,0 0-19,0 0-1,-2-21-40,14 21-22,-1 0-85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09.5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8 74,'0'0'73,"0"0"-34,0 0 5,0 0-4,0 0 0,0 0-12,0-6-20,0 4 11,0 2 1,0 0 15,-2 0-18,2 0 15,0 0-16,-3 0 1,3 0 3,0 0-12,0 0 15,0 0-22,0 0 53,0 0-18,0 0 17,0 0-31,0 0 12,0 0-12,0 0-12,0 0-3,0 0-1,0 0-12,0 0 19,3 0-24,10 0 22,7 0-10,-1 0 0,4 0-1,2 6 0,2-6 1,2 2-2,2 0 11,2 0-19,3-2 21,1 2-17,-1-2 13,0 0-7,-2 0-1,-3 0 1,-2 0-1,-3 0 2,0 0-11,1 0 24,0 0-25,0 2 20,0 2-13,0-1 4,0 3-1,-1-2 0,0 0 0,1 4-1,-2-8 2,0 4-2,-4 0 9,0-2-13,-3 0 12,-1 0-14,1 2 6,-3-4 1,2 3 0,0-1 6,1 0-12,2-2 16,2 0-20,1 2 20,-1-2-20,-1 2 20,0-2-11,2 2 1,-1 2 0,2-4-7,-2 0 14,-1 0-19,1 2 25,0-2-21,1 0 15,-1 0-14,0 0 4,2 0 3,1 0 5,-2 0-4,1 0-2,-2 0 2,3 0-7,2 0 16,-4 0-15,4 0 6,-3 0-1,1 0 0,-3 0 0,1 0-1,-2 0 9,0 0-18,1-2 22,0 2-24,2 0 24,-1 0-18,2-4 12,-4 4-5,4 0 0,-2 0-1,1 0 3,1 0 7,-3 0-13,0 0 13,3 0-14,-1 0 11,0 0 1,3 0-2,0 0-4,2 0 16,0 0-17,-2-2 5,2 0 3,-2 0-2,0 0-4,2 2 1,-6-2-4,2 2 0,-2 0-1,-3 0 1,-1-2-1,2 2 7,-4-1-5,3 1 8,-1 0 2,-2 0-9,1 0 8,-1 0-10,2 0 1,-1-4 2,-1 4 7,1 0-13,-2 0 14,-3 0-22,-2 0 27,0 0-16,3 0 2,-3 0 5,3 0 9,-1 0-10,3 0 11,-3 0-17,2-2 7,3 2 6,0-2-13,2 0 10,0 0-8,0 0-2,0-2 0,-4 4 0,-1-4 2,-1 4-9,-5 0 18,-1 0-22,-4 0 28,4 0-29,-2 0 14,1-4-2,4 4 0,0-2 0,0 0-1,0 0 11,-4 0-21,0 2 22,-3 0-28,-2 0 16,-2 0-8,0 0-33,0 0-9,0 0-51,5 0-54,-3 0-3,0 0-118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1.6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95 73 176,'0'0'175,"0"0"-103,0 0 27,0 0-15,0 0-7,0 0-25,0 0-11,21-64 3,-21 60-10,2 1 18,-2 3-26,0-2 9,0 2-35,0 0 21,0 0-21,0 0 0,0 0 1,0 0 0,0 0 11,0 0-12,0 0 13,0 0-3,0 0-1,0 10-6,0 17 11,0 9-5,-2 14 3,-7 14 1,-6 28-12,0 24 5,-2-5 3,4-8-17,3-21 16,3-17-14,3 3 6,0 2-1,1-12-15,3-8 16,0-10-9,0-8-2,0-10 1,0-4-41,-2-6-13,-1-6-45,-4-6 9,0 0-118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2.1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0 285 113,'0'0'89,"0"0"-59,0 0 14,25-110 34,-15 78 30,7 0-43,-2 2 0,3 6-29,2 3 3,3 6-13,-1 7-13,0-1 13,0 8-13,3 1 18,0 0-19,0 14 30,-3 8-32,-4 10 36,-5 0-31,-5 8-2,-6 4-2,-2 2-11,0 2 0,-12-4 0,-13-2 0,-5-4-11,-3-6 3,0-6 10,-1-4-3,3-8 1,4-2 0,5 2 0,6-8 0,5 6-1,5-2-2,6 4-3,0 6-1,4 2 5,13 2-2,9 2 4,3-4 1,0-4 0,2 0-2,2-4-7,-4-4 7,1 2-28,-5-3-1,-6-8-70,2 7 5,-8-3-85,-6-1-107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2.7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267 0 212,'0'0'188,"0"0"-122,0 0 12,0 0-6,0 0 31,0 0-47,0 0-14,-13 63-23,-1-17 20,1 8-21,-5 14 23,-2 10 1,-5 4-29,-1 7 4,-3-3-8,2-6-11,5-10 10,2-8-16,4-16-10,7-11-1,3-13-23,3-8-17,1-14-41,0 0-122,0 0-331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0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0 218,'0'0'140,"0"0"-22,0 0-64,0 0 6,0 0-18,0 0-22,0 0 44,36 91-15,-20-37 19,3 8-39,-4 8 14,-5 6-42,1 0 5,-4 1-6,-3-5-22,-2-10 6,-2-4-34,2-14 8,-2-8-25,0-10-2,0-8-108,0-12-102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3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70 186,'0'0'119,"0"0"-66,0 0 25,0 0-23,157-28 5,-106 22-25,3 2-2,3-5-32,1 3 21,-5 2-22,-7-1 0,-3-1-18,-16 4-137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6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0 228,'0'0'192,"0"0"-65,0 0-46,0 0 23,0 0 7,0 0-36,0 0-19,0-1-33,0 1 21,0 14-44,0 12 14,0 14-12,0 10 6,-2 12-6,-4 6 2,-7 7-4,0-3-4,-2-4 3,2-6-23,2-8 13,1-12-27,5-10 16,3-10-27,0-13 25,2-4-37,0-5-30,0-14-58,0-8-103,4-10-71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9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0 184 80,'0'0'111,"0"0"-19,0 0-16,27-122-2,-18 101-34,-5 11 17,3 6-39,-3 4-2,6 0 15,3 17 3,5 12 25,0 11-7,3 9 22,-5 3-41,-3 4 15,-3 0-37,0-2-2,-1-5-9,-1-14-16,4-3 16,-3-10-3,-1-8-7,1-6-5,3-4-6,-2-4-31,4 0 5,4-12 17,1-10 29,0-6 0,-1-7 1,1-6-7,-2-9 14,-1-2-13,1-2 15,4-2-6,-1 6-3,2 6 16,0 7-16,0 10 16,-3 9-16,-1 5 2,-5 8-7,-1 5 14,-3 0-18,-1 4 18,-1 19 43,-4 9 26,-1 17-9,-2 9-15,0 8-28,-2 10 0,-10 6-26,1 6 15,-3 0-8,6-4-4,-1-6 7,5-8-10,2-21 0,2-13-23,0-18-36,0-12-101,0-6-191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7.7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 85,'0'0'65,"0"0"-24,0 0 9,0 0 44,0 0-28,0 0-5,0 0-14,-3 0-16,3 0 9,0 0-18,0 0 18,0 0-27,0 0 22,0 0-24,0 0 15,0 0-25,0 0-1,0 0 0,0 0 9,0 0-21,0 0 20,7 0-16,3 0 16,0 0-13,3 0 11,3 0-7,-1 0 1,6 0 0,-1 0-1,2 0 2,0 0-2,3 0 14,0 0-26,4 0 21,0 0-9,2 0 1,-2 0 0,2 0-1,-5 0 1,1 0-6,-5 0 13,1 0-14,-1 0 0,-2 1 0,0-1 2,0 0-8,0 0 3,1 2 9,-2-2 1,1 1 0,3 1-9,-1 0 18,2 0-16,-1 1 8,2-2-2,-3 1 1,0-2-7,0 1 6,-1-1-5,-4 0 5,-1 0 2,-3 0-3,-5 0 5,4 0-9,-3 0 8,-1 0-2,2 0 0,1 0 0,2 0-1,3 0 2,-1 0-2,3 0 7,1 0-12,-2 0 11,1 0-11,-3 0 6,1 0 0,-1 0 0,1 0 1,-3 0-2,1 0 7,-3 0-14,-2 0 17,2 0-16,0 0 13,2 0-8,3 0 2,2 0 0,2 0 0,0 0 0,3 0-6,-4 0 13,-1 0-14,-2 0 14,-3 0-11,-2 0 4,-2 0 0,1 0 0,-2 0 1,1 0-2,3 0 7,0 0-15,5 0 18,0 0-15,3 0 12,0 0-7,0 0 1,-2 0-2,2 0 2,-2 0 0,2-1-6,0 1 14,-2 0-16,-1 0 16,1 0-14,-2 0 7,-3 0-1,0 0 0,3 0 1,-3 0-2,4 0 7,0 0-13,5 0 13,1 0-12,4 0 12,-4 0-8,4 0 2,0 0 0,-2 0 0,-3 0 0,0 0-6,-2 0 12,-1 1-12,-4-1 15,1 2-15,-1-2 7,-1 0-1,-1 0 1,3 0-1,-3 0 0,3 0 2,1 0-7,1 0 13,2 0-16,2 0 14,-1 0-7,0 0 1,0 0 0,-3 0 0,1 0 0,0 0-1,-2 0 8,1 0-16,3 0 19,-6 0-17,3 0 14,-5 0-14,1 0 6,-3 0-21,-3 0 22,2 0-3,-2 0-6,-1 0 13,4 0-12,-2 0 12,2 0-10,0 0 7,1 0-1,-4 0 0,1 0 0,0 0 0,-2 0 5,2 0-18,2 0 24,0 0-18,2 0 8,1 0-2,-1 0-8,-1 0 2,1 0-12,0 0-19,-2 0 37,0 0-17,1 0 12,-1 0-6,-3 0 11,-1 0 1,-2 0 0,-1 0-1,-1 0 1,-1 0-7,-2 0 15,2 0 7,-2 0-14,0 0 34,0 0-34,0 0 31,0 0-31,2 0 1,2 0 3,3 0-4,0 0-2,0 0 11,-1 0-14,1 0 15,-5 0-19,2 0 16,-2 0-7,1 0-1,0 0 0,-1 0 5,0 0-4,0 0-2,0 0 8,0 0-16,1 0 11,-3 0-3,2 0 2,0 0-1,0 0 0,0 0 0,2 0-1,2 0 7,0 0-13,1 0 14,-1 0-14,-2 0 7,2 0 0,-4 0-1,0 0-11,-2 0 5,0 0-7,0 0 12,0 0-3,0 0 4,0 0-62,2 0-13,0 0-64,-2 0-19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12.2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37 228 46,'0'0'299,"0"0"-168,0 0-38,0 0 5,0 0-9,0 0-40,0 0 8,-24 18-5,19-9-22,1 7 9,2-2-38,0-2 6,2 2 4,0-4-18,0-2 10,0-2-3,0-4 0,0 0 1,6-2-3,6 0-12,-1 0 11,-1-6-11,3-6 12,-6-2-10,-3-4 11,-4 4 1,0 2-1,0-1-1,0 3-40,-2 2 3,-9 0-69,0 2-94,3 2-355</inkml:trace>
  <inkml:trace contextRef="#ctx0" brushRef="#br0" timeOffset="377">50 81 208,'9'-8'153,"4"-5"-28,3 3-57,1 1-17,3-4-41,8 3-10,-5 2-56,-6-2-503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1.1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65 123,'0'0'177,"0"0"-97,0 0-27,0 0 45,0 0-16,0 0 8,0 0-45,2-2 31,-2 2-43,2 0 6,-2 0-23,0 0-14,0 0 8,2-2-9,3 2 1,2-2 5,6 0 27,5-2-23,2 2 18,4-2-20,3 0-1,4 0 4,3 0-11,-1-2 11,3 2-11,2-2 1,-4 4 12,2-4-21,-5 4 14,0-2-1,1 2-6,-5 2 0,-1-2 0,-4 2 7,0 0-16,1 0 19,-4 0-20,2 0 25,-1 0-23,0 0 9,0 0-1,0 0 1,0 0 0,-2 0-1,-1 0 9,2 0-22,1 0 26,-3 0-20,4 0 8,1 0-2,-2 0-10,2 0 11,-4 0 0,0 0-7,-2 0 5,-1 0-5,-1 0-4,-3 0 21,1 0-19,0 0 9,-3 0 0,2 0-1,-1 0 1,-1 0-8,2 0 14,3 0-14,-4 0 16,4 0-19,1 2 18,-1 2-14,1-2 2,4 2 5,-2 0 0,1 0 0,-1-2-10,2 2 17,-1 0-17,-1 0 10,1 0-10,0 2 13,2 2-4,3-2 1,0 2 0,2 0-6,2-2-2,2-1 6,-2 1-9,0 0 5,0-2-6,-2 0 11,0 0 1,0 0 0,2-4-1,2 4 2,2-4-2,3 0 7,2 0-16,-3 0 22,3 0-20,-5 2 14,0-2-7,-2 2 1,-2-2 0,-2 2 0,-5-2 1,-3 0-11,-1 2 25,-3-2-26,-1 0 22,1 2-18,5-2 8,2 0-2,4 2 1,7 0 0,1 2-1,3-4 7,1 0-19,0 0 26,0 2-15,-3 0 4,-4 0-4,1 0-2,-6 0 3,0 0 1,1 4 0,4-6 0,0 2 10,5-2-20,1 0 17,0 0-8,6 0 2,-3 0-1,0 0 0,-3 0 0,-2 0-1,-6 0 7,-4 0-15,-3 0 18,-5 0-24,-2 0 27,-1 2-14,-3-2 2,5 2-1,1-2 1,3 0 0,3 0-2,6 0 12,0 0-20,1 0 23,-3 0-20,-3 0 8,0 0-2,-4 0 1,-5 0 0,-1 0-1,-3 0 2,-5 0-6,2 0 12,-1 0-14,2 0 17,2 0-19,1 0 9,2 0 0,1 0 1,1-4-1,-3 2 0,2 2 8,-1 0-18,-2-4 20,-1 4-16,1 0 7,-4 0-2,-2 0 1,3 0 0,2 0-2,-2-2 4,2 2-4,-3 0 9,1 0-16,-2 0 18,-1-2-14,0 2 7,-4 0-2,3 0 0,-3 0 1,0 0-2,0 0 6,0 0-11,0 0-36,-3 0-33,-8 0-147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3.9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0 48,'0'0'53,"0"0"-1,0 0 25,0 0 41,0 0-39,0 0 5,0 0-68,0-6 49,0 6-28,0 0-9,0 0-18,0 0-10,0 0 3,0 0 5,0 0-12,0 0 13,0 0-18,0 0 18,0 0-6,0 0-3,0 0 0,0 0 0,0 0-5,0 10 4,0 8 2,0 8-12,-2 6 28,0 4-30,-3 3 19,3-3-12,0 1 6,-2-2-20,1 1 20,-2-2-10,3-2 9,0 0 2,0-2-2,-1 2 1,3-1-1,0 0 1,0-3-1,0 3 0,0 1 2,0-2-2,0 2-13,0-6 4,0-2-3,0 2 7,0 0 1,0-3 5,3 1 0,-1-2 1,0-2-2,2 3 8,2-4-15,-4-1 16,2 3-18,-2-2 19,0 2-16,-2-1 14,3-2-6,-3 2 1,0-2-2,0 0 0,2 2 5,2-2-14,0 2 9,4 0-3,-2 0-18,-1 2 21,1 2 0,-2-2 0,4 0-1,-2 0 2,3 1-5,-3-4 14,2 2-15,-4-2 15,3 2-20,-3-3 9,-2 0-6,2 0 5,-1 0-6,1 0 8,1 0-1,-1 0-8,-1-2 15,1 4-12,-2 2 0,0-4 5,0 4 1,-2 0-1,3 0 1,-3 0-19,0-3 18,3 3-6,-1 0 0,0-4 8,1 0-8,1 0 14,-1 0-14,1 0 7,-2 0-10,0 0 1,-2 0-15,0 4 23,0 0-10,0 4 3,0 2 14,0 2-6,0 6 0,0-4 10,0 3 6,0-3-16,0-6 7,0 2-1,0-2-6,0 2 9,0-2 5,0 0 11,0-4-5,0-4-19,0 0-1,0 0 15,0-3-9,0-3 9,0 2-15,0 4 13,0 0-11,0 5 2,0-1-4,0 4 0,0 2 2,-2-2-1,2-4 0,0 0 8,0-2-14,0-4 11,0 2-9,0-8 10,0 2-7,0-2 0,0 2 0,0-2-2,0-2 4,0 6 5,0 0 5,4-2 8,-1 2-20,1 4 7,-2-4-7,0 4 2,1 0 5,-1-1-7,1 1 5,-1-4 2,-2 0-13,0-2 16,2-6-13,-2 6 9,0-6-2,0-2-3,0 4 5,2-4 1,-2 2-6,0 2 18,0-4-19,0 2 23,2 2-23,-2-4 8,0 2-6,0-6-2,0 4 1,0-4-1,2 4 0,1-4 7,-3 4-14,2 0 19,-2-2-19,2 6 17,-2 0-11,0-2 1,2 2-1,-2-4 1,2 0 0,4-4 0,-2 2-3,0-2-4,3 0 8,1 4-7,0-4 12,2 0-6,-1 4 0,5 0-6,-1 4 5,1-2 2,1-2-2,5 4 8,0-6-11,5 2 5,1-4-2,3 0 2,6 0-1,0 0 0,-1 0 0,1 0 0,-4 0 7,0 0-12,-4 0 16,0 0-10,0 0 0,-2-4 5,2 4-5,0 0-1,-1 0 0,1 0 1,2 0-2,0 0 11,0 0-12,0 0 10,-2 0-4,0 0-3,0 0 6,0 0-1,-4 0-4,3 0 0,-3 4 7,-1-4-14,0 0 15,0 0-15,1 4 15,2-4-9,1 0-1,-2 4 1,3-4 12,-4 4-12,1-4 10,-4 0-4,3 0-10,0 0 12,2 2-15,-2 2 12,2-4-6,2 4 0,-2-4 0,-1 4-1,0-4 3,1 4-10,0 0 20,-1 2-24,5-2 24,3 0-19,2 0 7,-1-2 0,5 2 0,-1-4 2,2 0-14,1 0 19,-2 0-15,1 0 13,1 0-15,0 0 16,0 0-6,-3-6 0,2 2-1,-1 0 1,-3 0 0,-2 0-7,4 4 16,1-2-17,2-2 14,0 4-12,5-4 7,-3 4-1,2 0 0,-3 0 1,-2 0-2,-4 0 5,-1 0-14,-5 4 20,-3 2-17,-1 2 8,-2-4-1,-4 0 0,4-2 6,-3-2 10,2 0-9,0 0 28,3 0-35,-5 0 17,-1 0-16,-9 0 10,0 0-10,-6 0-1,-2 0 0,-2 0 0,3 0 0,1 0 8,4 0-16,2 0 19,3 0-16,3 0 12,-1 0-6,1-2-1,-1-2 0,-1 0 0,4 0 1,0 0-5,-1-2 14,3-2-19,3 4 19,-6-2-11,2-2 1,-7 4 0,-1 0 0,-4 4 1,-5 0-2,0 0 5,0 0-15,4 0 22,1 0-19,5 0 15,3 0-9,3-2 2,2 2 0,2-4 0,-2 4 6,-2 0-12,-7 0 7,-4 0-2,-7 0-26,0 0 14,0 0-31,-13 0-65,-3-4-184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7.4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177 0 126,'0'0'140,"0"0"-45,0 0-23,0 0 19,0 0-38,0 0-27,0 0-9,0 0-15,0 0 3,0 0 5,0 0-12,-7 0 10,1 8-11,-1 0 4,-2-2-1,4 2 1,-1-2 0,2 2-1,0 0 8,-1 2-15,1 0 17,-1 2-18,1 1 15,0 1-9,-1 0 2,3 2 0,0 2 0,0 4 0,-1 2-1,1 4 2,-1 2-2,1 2 8,-2 3-8,2 1 1,0 0 0,0 4-1,-1-4 1,1 5-1,-2-5 2,2 4-2,-1 0 2,3 0-2,0 0 8,0-4-16,0 0 15,0-2-6,0-2 2,0-1-2,0 1 0,0-3 1,5 1-7,-1-6 16,1 0 0,-3 0-9,2-2 18,-4 0-9,0-4 1,0 4 8,0-4-17,0 4 1,0-4 7,0 4-14,-2 0 12,0 1-9,2-4 2,-2 2-1,2 1 0,0-2 1,-3 2 2,1-2-1,0 0-4,0-2 12,-3 0-17,2 0 16,-1 2-10,0 0 1,2 0 0,-1 3 0,3 1 1,-2 2-7,0-4 19,-1 6-23,1 3 25,-4 1-27,0 2 24,2 2-12,-3 0 0,3-4 0,0 2 0,1 0 1,3 0-2,0-6 8,0 2-14,0-2 10,0-2-5,0 1 3,0-5-1,0-4 1,0 4 0,0-3 11,0-1-5,0 0-6,0 4 5,0-4-6,3 0 7,-3 4-5,0-4-2,0 4 0,0-4 0,0 4 7,0-4-14,0 4 19,0-3-21,0-1 18,0 4-11,0-4 2,0 0 0,0-4 0,0 4 1,0-2 12,0 2-13,0-4 10,0 4-2,0-4-11,0 4 10,0 0-8,0 4 1,0-4 0,0 8 1,0-4 0,2 0 27,-2 1-27,0-4 12,0-1-12,0 0 17,0-5 1,0 6 4,0-1-10,0-2-12,0 2 17,0-4-17,0 4 7,0-4-2,0 2 7,0-2 3,0 0 17,0 0-32,0-2 1,0 2 5,0-6-6,0-2 1,0-2 4,0-4-12,0 4 19,0-4-21,0 0 8,0 0-6,0 0-66,0-4-89,-2-6-394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30.2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20 46,'0'0'38,"0"0"17,0 0-19,0 0-13,0 0 3,0 0-18,0 0 11,-18-14-10,16 14 18,0 0-26,0 0 6,-3 0-7,3 0 0,2-2-2,-2 2 11,2 0-6,-2-2-1,2 2 17,-2-2-10,-3 2 5,3 0-13,-3 0 0,1 0-1,1 0 0,1 0-9,0 0 18,2 0-19,0 0 21,-2 0-18,2 0 8,0 0-1,0 0 8,0 0-7,0 0 7,0 0 1,0 0-18,-2 0 18,2 0-8,0 0 0,-2 6 29,2 0-14,-3 0 13,1 2-3,0 0-18,0 3 17,-3-2-19,3 3 23,0 3-28,0 0 16,2 2-16,-2-2 5,0 2-6,0 1 1,0 2-4,-1 0 10,-1 2-14,0-2 22,-2 2-30,0-4 27,0 2-13,1 0 2,-1-2-1,0 2 0,0-2 0,2 0-6,2 3 18,-3-3-24,3 1 21,2 2-15,-2-2 12,2 3-3,0-2-3,0-1 0,0 3 0,0 3 1,0-3-12,0 0 22,0-2-21,0-2 23,0-2-20,0-2 8,0-4-1,2-2 0,0 2 2,-2-4-4,2 2 9,-2 0-20,0 0 26,0 0-20,0 0 15,0 0-8,0 0 0,0 2-1,0 2 1,3 0 0,-3 1-1,2-2 4,-2-1-4,0-2 2,2 0-2,-2 1 0,0-1 1,0-1 0,0 1 0,0 2-1,0 1 7,0-3-12,0-1 12,0 2-12,0-5 6,0 0 0,0 0-52,0 0 28,2 2-15,0 0-23,0-2-82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32.5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167 8 146,'0'0'99,"0"0"-32,0 0 22,0 0-27,0 0-7,0 0-39,0 0 20,-10-5-9,8 2 7,2 3 3,-3 0-12,3 0 6,0 0-31,-2 0 4,0 0-2,-1 0-4,-4 6-5,3 5 6,0 2 1,0 3 0,1-1-1,1 0 2,0 2-3,0 1 9,-1 1-17,1 4 20,-1-2-15,-1 3 5,2 0 0,-4 0 0,1 0 1,-1 4-4,-3 0 13,3 2-20,-1 0 20,1 1-18,2-3 16,-2-1-8,2-1 0,0 2-2,-1-2 2,-1 0 0,2 0-7,-4-4 16,4-4-18,-1-2 18,1-4-10,2 0 2,2-2-1,0-2 0,0 2 0,0-4-1,0 2 5,0-2-14,0-2 20,0-2-17,0-2 14,0 2-8,0-2 1,0 2 0,0 0 0,0 2 1,0 0-5,0 0 17,0 0-23,0-2 23,0 2-25,2-1 22,0-2-10,0 3 1,3 0-1,-3 1 0,2 2 10,2 0-17,-4 1 17,2-2-14,-2-2 10,-2 0-12,0 0 7,2-1-1,-2-2 1,0-1-1,2 3 0,-2-3 14,0 0-30,0 2 29,3-1-21,-1 2 16,2 2-9,-2-1 1,4 2-12,-4 2 12,2-1-22,-2 0 22,2 2-35,1-3 35,-3 0-34,2-2 34,-4-2-16,2-2 16,-2 2-1,0-2-10,0 2 5,0 0-36,0 0-23,0 2-16,0 4-34,0 0-19,0-2-12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8.8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14 123,'155'-14'104,"-152"24"-44,-1 6-11,2-2-1,0 5-42,2-7 1,-2 2-7,0-8 0,1-2-1,-1 0-16,2-4 17,2 0-4,1 0 3,-3-10 1,3-4 0,-2 2 0,2-3 1,-1-1 0,-1 6-1,2 2 0,-2 6 1,-1 2-2,1 0 2,-2 6 25,-1 12 12,-1 5 8,-3 3-22,0-2-5,0-2-12,0 1-7,-12-3-29,3-4-99,1-4-123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28.5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48 45,'0'0'94,"0"0"-32,0 0-30,0 0 14,0 0-21,0 0 1,0 0-8,0 0 4,0 0 0,0 0-14,0 0 8,-2 0-16,0 0 25,2 0-12,-2 0 26,2 0-16,0 0 10,0 0-7,0 0-16,0 0 4,0 0-13,0 0 16,0 0-16,0 0 22,0 0-23,0 0 9,0 0-9,0 0 1,0 0 8,0 0-8,0 0-2,0-1 7,6 1 1,14-3-6,7 2 18,4-4-12,7 1 0,4-1 0,0-2-7,0 1 0,3 1-48,-9-2-58,-13 3-230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39.9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0 150 133,'0'0'85,"122"7"-29,-19 0-7,37-7-1,46 0 1,30-14 3,6-13-9,-16-8 8,-30 0-27,-15 2 1,3 16-25,11 17 0,-32 0-38,-24 15-126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18.1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48,'44'56'81,"-32"-56"-57,11 0-14,-6 0-10,-4 0-34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50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18,'0'0'46,"0"0"-23,0 0-2,137 0-19,-72 0-4,-12 0-39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12.9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168 118 18,'0'0'281,"0"0"-160,0 0-17,0 0-5,0 0 7,0 0-44,0 0-17,0-64 14,-8 63-13,-3 1-1,-5 0-44,1 1 14,-6 16-7,1 1-8,-2 5 0,4 9 0,0-3 0,7 5 1,5-5-2,4-3 12,2-3-7,0-5-3,15-4 28,5-2-29,7-10 23,2 0-3,2-2-19,0 0-1,-4-4-59,2-14-50,-9-2-110,-7 1-326</inkml:trace>
  <inkml:trace contextRef="#ctx0" brushRef="#br0" timeOffset="360">378 157 446,'0'0'104,"0"0"-25,0 0-1,0 0 23,0 0-56,0 0 10,0 0-35,-44-9 18,26 13-11,3 11-17,-2 7-5,2 0-3,6 3 6,2 1 1,5 1-8,2-5 1,0-4-2,4-3 0,13-5 0,0-2 0,5-8 10,1 0-20,4-4 11,-6-15-2,2-5-39,-8 0 17,-5-5-3,-6 1-13,-4 1-27,0 5-38,-4 4-29,-13 3-3,7 11-2,1 4-135</inkml:trace>
  <inkml:trace contextRef="#ctx0" brushRef="#br0" timeOffset="842">567 171 168,'0'0'145,"0"0"-34,0 0 12,0 0 4,0 0-42,0 0-16,0 0-8,-19-23-41,19 23-4,0 0-9,0 11-7,0 5 15,6 4 9,1 2-15,-3 1 13,-4-5-6,0 0-16,0-1 10,0-3-1,0-8-12,0-2 13,0-4-16,0 0 6,0 0 0,4-2-30,4-14-7,0-7 36,1-1-31,2-2 9,1-1-39,-2 9 27,2 4 13,-3 10 21,-1 4-8,1 0 9,1 0 10,-2 18 19,-1 4 17,-3 1-20,-2-1 32,1 0-38,-3-7 13,0-1-23,0-6 2,0-2-11,0-4 8,0-2 8,0 0-17,0 0 1,0-2-1,0-12-50,0-13-1,0-1 25,5-1-7,8 3 10,1 8 14,3 4 9,-1 9-3,1 5-1,-1 0 4,-1 19 20,-1 1 19,-5 4-19,0 1 16,-5-3-21,1 1-5,-1-5-10,-1-8-15,-1-2-38,2-8-74,0 0-237</inkml:trace>
  <inkml:trace contextRef="#ctx0" brushRef="#br0" timeOffset="1494">1096 193 497,'0'0'151,"0"0"-67,0 0-23,0 0 25,0 0-54,0 0-9,0 0-23,-21-18 10,5 16 4,-2 2 15,-2 0-6,0 0-21,0 8 10,2 10-11,3 9 0,4-1 5,5 2-7,3-1 1,3-3-1,0-1 1,0-5 0,7-2-1,1-10 13,3 2-21,2-8 21,1 0-18,1 0 6,4-18-3,-4-4-33,1-5-9,-6-1-7,-1-5-22,-1 3-1,-4 8-17,-2 3 73,-2 11 19,0 8 52,0 0-15,0 8 11,0 15 7,2-1-19,3 4 6,-3 3-31,2-3 14,3-3-18,0-5-14,2-4 7,7-10-59,-3-4-60,-5 0-116</inkml:trace>
  <inkml:trace contextRef="#ctx0" brushRef="#br0" timeOffset="1982">1197 185 454,'0'0'191,"0"0"-135,0 0-13,0 0 34,0 0-24,0 0-24,0 0-29,0 122 21,2-100-12,-2-3 4,0-5-6,0-6-3,0-2-4,0-2 0,0-4 0,0 0 0,3 0-3,1-10-50,2-8 21,4-5-9,1-7 17,2 1-66,1 3-11,-1 4 38,3 3 37,-1 9 25,-1 8 1,-4 2 5,1 0 34,-3 20 43,-2-1-23,1 3-8,-1 0-30,1 3-5,-2-9-16,1-2-3,1-4-73,-3-1-142</inkml:trace>
  <inkml:trace contextRef="#ctx0" brushRef="#br0" timeOffset="2418">1705 189 510,'0'0'90,"0"0"-73,0 0-1,0 0 0,0 0-10,0 0-6,0 0 1,-96-22-1,76 26 10,2 10 26,-2 8-9,5 7 8,3 1-16,4 3 21,5-3-17,3-1 6,0-7-12,0-4-15,9-3 11,1-7-12,0-3 17,1-5-17,3 0 17,1 0-17,1-18-2,-1-10 1,-1 0-7,-3-9-5,0-4-18,-4-3 20,-4-5-21,-1-2 21,-2 6-3,0 9 12,0 8 2,0 10 9,0 9 5,0 6-1,0 3-8,0 0 1,0 21 24,0 7-17,0 4 11,0 8-25,0 0 20,0-3-14,0 0-6,0-5-39,0 1-34,0-11-67,2-6-203</inkml:trace>
  <inkml:trace contextRef="#ctx0" brushRef="#br0" timeOffset="2926">1705 189 428,'122'10'200,"-122"-10"-96,0 0-52,0 0 38,-2 0-17,-6 16-65,-6 9 0,-4 1-1,2 3 1,3 1-8,3-3 19,2-3-12,6-2 5,2-7 1,0-2-12,0-8 12,10-1-12,3-4 6,2 0 2,1-5-15,2-13 7,-3-10-2,1-4-5,-3-5-28,-2 2-8,-4 3 2,-5 10-6,-2 3 5,0 15 12,-4 4-85,-5 0-99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0.7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4 824 2,'0'0'108,"0"0"-23,0 0-37,0 0 42,0 0-23,0 0-8,0-7-14,0 0 17,0 1-5,0-6-16,0 2 21,0-2-40,-2 1 22,0-1-35,2-2 8,0-4-17,0-2 0,0-2 0,0-2 1,0-1-12,2-1 21,7-1-20,0 2 11,0 1-7,-1-2-2,1 2 8,1-3-1,-4 0-8,3 2 8,-1-5 2,0-2-8,-2-2 17,1 1-23,-3 1 7,4 2 5,-4 5-8,2 5 8,-1 5 1,-1 5-12,0 5 11,1 1-12,-2 0 0,-1-1-3,2 0 4,1 1 18,-1-1-7,0 1 1,3 3-9,2-3 8,0 1-9,2 2 8,0-4-2,5 3-3,2 0 13,1 1-12,10 1 6,5-3 0,6 2 0,7-3 0,9 1-1,6-1 1,2-1-4,5 1 13,1 0-15,3 0 7,6 2-1,-2-3 1,6 0-1,-1 1 0,5 0 1,0 0-2,2 0 2,2 0-13,-1 0 24,-5 2-13,-6 2 1,0 0 0,-4 0 0,-3 0-1,-1 0 1,2 0 0,-1 2-11,1 4 21,-2 0-11,1-2 2,-1 0-2,-4 0-2,-1-2 3,-1 1 3,-3-2 3,-4-1-12,-4 4 12,-5-4-12,-7 0 13,-8 0-14,-7 0 8,-10 0-2,-7 0-1,-6 0-40,-4 0-4,0 0-19,0 0 46,0 8-33,-4 0 9,-3-3-98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2.3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1052 147,'13'-6'129,"-13"-4"-43,5-4-19,-1-4 12,-2 1-27,3-4 7,-1-5-39,3-1 22,-3-4-22,3-4-2,0-6-18,-1-5 1,1-5-1,-3-5 4,3-3-13,-2 1 6,-1-2-4,3 1 7,1 5 0,2 5 0,-2 3 1,1 2-1,1 8 0,-4 2 2,3 7 5,-3 6-14,2 5 20,-2 7-26,-2 1 14,1 4-1,-3 2 0,2 0 0,1 0-7,-2 0 8,1 0-12,-2 2 22,-2-2-22,2 2 11,3 0 0,1 0-10,3 0-1,7 0 10,2 0-15,4 0 15,5 0-8,2 0 1,6 0 0,6 0 7,1 0-11,2 0 11,5-4 1,3 4 0,1 0-1,3 0 1,6 0-7,4 0 14,8 0-10,3 0 16,8 0-26,0-5 11,2 1 2,-3 2 4,1-2-3,-4 2-2,-2 2 2,4-2-2,0 2 12,3-2-22,3 0 11,0 2 0,0 0 0,-2 0 0,-2 0 0,-7 0 0,-6 0-1,-3 0 9,-8 0-10,-1 2 11,-2-2-16,0 0 7,-5 0 0,-1 0 0,-3 0 1,-3 0-1,-2 0 7,-3 0-20,-1 4 24,-7 0-21,-4 0 11,-4 1-2,-4 1 1,-9 0-13,-1 0 6,-1-2 7,-4 0-9,1-2 9,-1 0 0,-1 0 0,2-1 6,0-1-5,1 2-1,-1-2 0,-2 0 7,1 0-8,-1 0 2,-3 0-2,2 0 9,0 0-14,1 0 7,2 0-1,2 0 1,2 2-1,0-2 0,2 0-5,1 2 4,-3-2-22,-7 2-21,-4 2-96,0-2-189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2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2 129,'0'0'154,"0"0"-37,0 0-65,0 0 23,0 0-22,0 0-25,0 0-24,0-7 2,0 21-12,0 9 12,0 11 4,0 5-3,-6 2 2,2 2-8,2-7-1,2-7-2,0-10-66,0-9-73,0-7-103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5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0 118 263,'0'0'132,"0"0"-71,0 0-18,0 0-14,0 0 16,0 0-30,0 0-14,110-82 4,-81 70 8,0 2-19,-2 2 6,-6 4-10,-2 4-9,-9 0-50,-10 2-30,0 12-34,-10 3 48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7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 65,'0'0'87,"0"0"-34,0 0-4,0 0 2,113 0-34,-80-3 2,4 3-18,-2 0-1,-6 0-15,-12 0-76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9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58,'0'0'89,"0"0"-32,0 0-7,0 0 1,0 0-2,0 0-38,131 16 15,-99-16-25,-4 0 12,1 0-13,4-2-4,-7-1-48,-6 1-117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1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0 104,'0'0'136,"0"0"-64,0 0-51,0 0 5,0 0-20,0 0 16,-62 104-22,46-68 6,-3-2-6,4-3-1,1-5-13,8-10-43,2-6-6,4-8-41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5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82,'0'0'91,"0"0"-6,0 0-23,0 113-1,0-83-13,0 1-48,0-11 0,0-4-32,0-6-26,0-6-93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7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44 134,'0'0'113,"0"0"-84,0 0-3,0 0 4,0 0 13,0 0-33,0 0-10,107-39 2,-100 45-2,-7 12 30,0 7-7,-7 3 6,-11 3-12,-5-1-2,2-1-5,2-5-20,13-5-44,4-7-71,2-6-48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9.0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0 51,'0'0'187,"0"0"-79,0 0-51,0 0 26,0 0-47,0 0-24,0 0-2,-32 20-10,22-1 0,6 1 9,4-2-21,0-5 13,0-1-2,2-4 1,12-4-2,1-2-11,0-2-14,1 0-21,0-2-7,-3-8 16,-4-4-20,0 1 25,-3-1 34,-1 0 7,1 2-6,-3 5 18,0 3-6,2 4-10,-1 0-3,0 0 1,1 2-1,-1 7 1,1 3 13,0-4-14,-1 0 6,-2-4-6,2-2 1,3-2-2,3 0 7,0 0-15,3 0-5,7-2-5,-5-6-49,-1 0-57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5:53.8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391 0 124,'0'0'94,"0"0"-92,0 0-1,0 0-1,0 0-3,-52 24-11,43-22-57,1 2 70,-4-2-13,2 0-2,-4 0 1,1 0 1,5-2-59</inkml:trace>
  <inkml:trace contextRef="#ctx0" brushRef="#br0" timeOffset="12102">25 93 7,'0'0'22,"0"0"8,0 0-11,0 0-2,0 0-17,0 0 8,-16 0-7,16 0 34,-2 0-28,2 0 20,0 0-5,0 0 15,0 0 4,0 0-9,0 0 15,0 0-19,0 0 15,0 0-42,0 0 15,2 0-9,10 0-1,1-2 7,5-2-5,1 2 21,6 0-14,1 2 22,5 0-20,0 0 18,0 0-35,1 0 30,-1 0-28,-1 0 2,1 2 3,-2 0-5,-2 2 2,-2-2-2,-3-2-4,-2 2 11,-2-2-11,-5 0 3,3 0-1,-6 0 1,4 0-1,-4 0 5,1-2 3,1-2-16,-6 2 5,1 0-7,-3 2-48,1-2-56,-5 2-107</inkml:trace>
  <inkml:trace contextRef="#ctx0" brushRef="#br0" timeOffset="13078">0 75 7,'0'0'93,"0"0"-53,0 0-12,0 0-7,0 0 18,0 0-13,0 0 6,42-18-16,-24 14 21,-1 0-5,0 2 13,2 0-9,1 2 11,0 0-5,3 0-26,-1 0 20,0 0-26,2 4 10,-1-2-14,4 2 7,-4-2-12,-1-2 9,1 0 3,-3 0-12,-3 0 3,-3 0-2,-3 0-4,-2 0 9,0 0-14,-2 0 14,-3 0-11,3 0 5,-1 2-1,1 0 1,0 0 0,-1 0-2,1 2-9,-3-2-5,4 2-61,-2-2-21,-5 0-115</inkml:trace>
  <inkml:trace contextRef="#ctx0" brushRef="#br0" timeOffset="17124">111 138 129,'0'0'210,"0"0"-129,0 0 13,0 0-13,0 0-31,0 0-12,0 0-10,-40 0 9,34 0-16,-3 0 38,3 2-58,1-2 28,0 0-13,3 2 19,0-2-34,-3 0 0,3 2 3,2-2 3,0 0-14,0 0 17,0 0-20,0 0 20,0 0-20,0 2-26,9 2-2,16 0 17,10 2 20,9 1 0,5-3 1,4-1-10,3-3 20,-1 0-12,-2 0 10,-4 0-4,-7 0-4,-4 0 0,-7 0 1,-9 0 7,-4 0-16,-14 0 8,-4 0-26,0 0-215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2:00.9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52 0 15,'0'0'75,"0"0"-25,0 0-4,0 0-7,0 0 2,0 0-40,0 0 27,0 0-9,0-8 22,0 8-13,0 0 39,0 0-24,0 0-13,0 0-30,-2 12 9,0 12-7,-1 10-1,-3 16-1,4 8 18,-3 12-17,0 9 1,1 5 8,0 6-10,1-4-10,-3 1-3,2-7-54,3-3 28,-1-7-5,2-6 44,0-6-16,0-6 15,0-1-5,0-9 6,0 0 1,0-4-1,0-2-1,3 5-37,-1-10-28,0-9-103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3:41.7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0 253,'136'17'140,"-136"-3"-65,0 2-41,0 1 44,0-5-46,9-4 5,0-2-31,0-4 1,0-2-7,2 0-8,-3 0-3,1-6-44,2-14-10,-2 1-48,-5 0-34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39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23,'18'0,"-1"0,1 0,17 0,-17 0,0 0,-1 0,18 0,1 0,-1 0,-17 0,17 0,0 0,0 0,1 0,-19 0,36 0,-35 0,17 0,0 0,1 0,-19 0,1 0,0 0,-1 0,1 0,17 0,1 0,16 0,-35 0,36 0,-18 0,-17 0,35 0,0 0,-36 0,1 0,17 0,1 0,-19 0,1 0,-1 0,1 0,17 0,1 0,-19 0,1 0,0 0,35 0,-36 0,1 0,35 0,0 0,-18 0,-17 0,17 0,18 0,0 0,-18 0,18 0,0 0,-18 0,18 0,-18 0,18 0,0 0,0 0,-18 0,1 0,-19 0,1 0,-1 0,19 0,-19 0,1 0,0 0,-1 0,1 0,0 0,-1 0,1 0,16 0,-16 0,-1 0,1 0,0 0,-1 0,1 0,0 0,17 0,18 0,-18 0,0 0,-17 0,17 0,36 18,-36-18,0 0,1 8,-1-8,-17 0,17 0,0 0,0 0,-17 0,17 0,1 0,-1 0,-17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41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70,'17'0,"1"-18,0 18,17 0,0 0,-17 0,17 0,-17 0,-1 0,19 0,-19 0,19 0,17 0,-36 0,36 0,-35 0,-1 0,19 0,-1 0,-17 0,35 0,-1 0,-16 0,17 0,-18 0,0 0,18 0,0 0,-35 0,35 0,-1 0,-34 0,53 0,-36 0,0 0,18 0,0 0,-18 0,36 0,-18 0,0 0,0 0,0 0,-18 0,35 0,-17 0,-35 0,53 0,-19 0,1 0,17 0,-17 0,17 0,1 0,17 0,-35 0,18 0,-1 0,-17 0,-35 0,35 0,-36 0,1 0,17 0,0 0,-17 0,0 0,-1 0,19 0,-1 0,0 0,-17 0,35 0,0 0,-18 0,18 0,-18 0,18 0,-35 0,17 0,0 0,1 0,-1 0,-18 0,1 0,0 0,-1 0,36 0,-35 0,0 0,-1 0,1 0,-1 0,1 0,0 0,17 0,0 0,-17 0,0 0,-1 0,1 0,0 0,17 0,-18-17,1 17,0 0,-1 0,1 0,0 0,-1 0,19-35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45.4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28,'18'0,"35"0,-35 0,-1 0,18 0,-17 0,0 0,-1 0,19 0,-19 0,1 0,17 0,-17 0,-1-13,0 13,18 0,1 0,-19 0,1 0,0 0,-1 0,1 0,17 0,0 0,-35-14,18 14,0 0,-1 0,1 0,0 0,-1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23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0,'18'0,"35"0,17 0,-52 0,35 0,-36 0,19 0,17 0,-18 0,0 0,-17 0,17 0,0 0,0 0,-18 0,1 0,0 0,-1 0,1 0,0 0,-1 0,18 0,1 0,-19 0,1 0,0 0,-1 0,1 0,17 0,0 0,-17 0,0 0,-1 0,1 0,0 0,-1 0,1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25.5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0,'35'35,"-17"-35,17 0,18 0,-36 0,36 0,-35 0,0 0,-1 0,18 0,-17 0,17 0,-17 0,35 0,-35 0,17 0,0 0,0 0,-17 0,0 0,-1 0,1 0,0 0,17 0,0 0,0 0,-17 0,0 0,-1 0,19 0,-1 0,-17 0,-1 0,1 0,-1 0,1 0,17 0,-17 0,0 0,-1 0,1 0,0 0,-1 0,1 0,-1 0,1 0,0 0,-1 0,19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35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10,'0'9,"18"-9,-1 0,19 0,17 0,-36 0,1 0,17 0,0 0,1 0,-19 0,1 0,0 0,17 0,0 0,-17 0,-1 0,1 0,0 0,-1 0,18 0,0 0,0 0,0-9,-35-1,18 10,35 0,-35 0,-1 0,1 0,0 0,-1 0,1 0,17 0,-17 0,-1 0,1 0,0 0,-1 0,1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37.8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11,'18'0,"-1"0,1 0,0 0,17 0,0 0,0 0,-17 0,17 0,1 0,-19 0,18 0,1 0,17 0,-36 0,1 0,0 0,-1 0,1 0,35 0,-36 0,0 0,1 0,-1 0,19 0,-1 0,-17 0,-1 0,18 0,-17 0,17 0,1 0,-19 0,1 0,0 0,-1 0,18 0,-17 0,17 0,-17 0,17-6,-17 1,0 5,17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31.7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6 175,'0'18,"0"-1,0 18,0 0,0 0,0-17,0 0,0-1,0 17,0 2,17-19,18-17,-18-17,19-19,-20 19,2 0,-1-18,18 0,-18 17,1 0,0 1,16-18,-16 18,17-1,-19-17,20 17,-19 1,18-18,-35 18,35-1,-1 0,-16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6:08.8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0 414,'0'0'132,"0"0"-65,0 0-4,0 0-5,0 0 7,0 0-58,0 0-1,-4 0 4,4 0-11,0 0 2,0 0-2,0 0 1,2 0 0,14 2-6,7 0 15,8 0 0,6 0-8,5-2 7,3 2-1,3 0-1,2 2-6,-3 0 2,0 0-2,-3 0 10,0 1-20,-4-1 21,-2-4-15,-3 0 6,-6 0-4,-3 0-39,-6 0-3,-7 0-34,-6 0-57,-5 0-60,-2 0-160</inkml:trace>
  <inkml:trace contextRef="#ctx0" brushRef="#br0" timeOffset="970">79 108 124,'0'0'52,"0"0"-4,0 0-6,0 0-8,0 0-2,0 0-25,0 0 16,-2-2 2,2 2 4,0 0-21,4 0 44,10 0-23,4 0-3,5 4-7,6 5-9,4-4 6,7-1-16,6 0 29,0-2-29,6 2 25,-4 0-14,3 0 14,-7 0-15,-3 2-10,-6-1 6,-5-1-5,-3 2-2,-8-2-5,-2 3-30,-7-1-101,-5-5-90</inkml:trace>
  <inkml:trace contextRef="#ctx0" brushRef="#br0" timeOffset="3348">200 55 91,'0'0'175,"0"0"-87,0 0-9,0 0-18,0 0 32,0 0-42,0 0-15,-2-2-30,2 2-6,9 0 28,13 6-7,5 2 23,10-2-36,5 2 7,3-3-8,3-2-4,0 1-3,1-1-25,-11-1-96,-18-2-274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34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17 386,'-17'17,"17"1,0-1,0 1,0-1,0 1,17-1,1-17,-18 17,17 1,1 0,0-18,-1 0,1 0,17 0,1-18,-36 0,0 1,35 0,0-18,0-18,-18 19,36-2,-18 1,-17 18,0-18,-1 0,18-17,-17 34,0 1,-1-36,19 18,-19 0,1 35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1:58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1 16,'0'0'136,"0"0"-64,0 0 9,0 0-9,0 0 4,0 0-50,0-1 26,0 1-19,0 0-4,0 0 6,0 0 17,0 0-2,0 0-50,-2 0 7,2 0 8,0 0-24,-3 0 10,3 1-1,-3 10 1,-1 3-1,2 6 0,-2 4 1,1 6-3,3 0 11,0 2-21,0 2 18,0-1-12,0-3 7,0-2-1,0-3 0,0-6 1,0-2-2,0-2-29,0-2 15,0-1-55,0-5-11,0-3-86,0-4-54</inkml:trace>
  <inkml:trace contextRef="#ctx0" brushRef="#br0" timeOffset="584">0 308 61,'0'0'121,"0"0"-60,0 0-30,0 0-12,0 0 10,0 0-22,0 0 22,0 28-20,7-16 25,0-1-15,-1 2 7,1 1-6,2-2 0,-2 0-5,0-2-7,-2-4-8,-1 0 6,0-2-10,2-4 4,-2 0 0,0 0-26,3 0 26,-1 0 0,4-14 1,0 0 4,1-6 2,3 2-14,-2-3 5,4-2-8,-5 5-76,-5 4-109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08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630 621 7,'0'0'104,"0"0"-40,0 0 2,0 0-28,0 0 18,0 0-27,0-4 24,0 4-21,0 0 11,0 0-21,0 0 12,0 0-8,0 0-16,0 0 12,0 0-21,0 12 14,0 10-9,0 10 14,0 4-14,0 7 9,0 1-14,0-1 0,0-3-1,4-4 7,0-6-17,-1-6 19,1-6-19,-1-4-21,-1-4-3,-2-2-51,0 0 28,0 0-52,0-2-95</inkml:trace>
  <inkml:trace contextRef="#ctx0" brushRef="#br0" timeOffset="542">534 948 61,'0'0'96,"0"0"-52,0 0-15,0 0 18,0 0 5,0 0 19,0 0-15,27 31 22,-18-15-35,-1 2-1,2 0-10,-2 0-26,1 0 12,-2-2-18,2 0 8,-2-2 2,-3-4-19,2-2 11,-1-3-4,2-1 2,-2-4-9,-1 0 2,2 0-18,3-9 24,3-11 2,1-4 4,1-2-3,-2-2-4,-3 4-26,-1-2-49,-4 6-80,-4 9-221</inkml:trace>
  <inkml:trace contextRef="#ctx0" brushRef="#br0" timeOffset="5114">124 5 137,'0'0'68,"0"0"-30,0 0 8,0 0 20,0 0-20,0 0-1,0 0-35,0-2 36,0 2-26,0 0 9,0 0-23,0 0 10,0 0-9,0 0-5,0 0 9,0 0-11,-4 0 8,0 0-2,-3 0-3,-1 0-2,-4 2-1,-1 8 0,-1 3-1,1 5-1,2 1-8,0 3 10,0 3-1,4 0-6,1 2 8,3-5-2,3-1 2,0-1-2,0-4 1,0 0-2,7-4-6,4 0 2,2-4-4,1-2-6,1 0 6,3-6-64,-3 0 34,4 0-6,-3 0 31,-6-4 9,1-6 6,-7-2-7,-4 0 17,0 2-4,0-2-5,-2 2 33,-8 0-19,-1 2 6,1 4-9,2 0-11,-1 4-2,-1 0-25,4 0-8,-3 18-44,5 0-12,0 0-52</inkml:trace>
  <inkml:trace contextRef="#ctx0" brushRef="#br0" timeOffset="6015">377 0 123,'0'0'193,"0"0"-125,0 0-13,0 0-39,0 0-15,0 0 1,0 0 6,-12 119-16,12-82 6,0-3 0,0-1-38,0 5-17,0-10-49,0-6-15</inkml:trace>
  <inkml:trace contextRef="#ctx0" brushRef="#br0" timeOffset="6310">342 0 93,'0'0'115,"0"0"-60,0 0-54,0 0 12,0 0-13,0 0 0,0 0-1,54 7 2,-40 7 4,-2 4 1,0 1 5,1 1 5,-4 2 6,0 0-16,-4 2 15,-3 0 7,-2-1-10,0 1 30,0 0-26,0-4 11,-10 0-22,1-2 4,-1-4-8,3-4-3,0-2-4,2-4-26,1 0-30,-2-4-26,2 0-39,0 0-144</inkml:trace>
  <inkml:trace contextRef="#ctx0" brushRef="#br0" timeOffset="6767">590 168 100,'0'0'134,"0"0"-104,0 0 11,0 0 5,0 0-9,0 0-11,0 0-19,0 97 1,0-79 0,0-2-16,0-2 6,0-2-24,0-4-88,0-4-59</inkml:trace>
  <inkml:trace contextRef="#ctx0" brushRef="#br0" timeOffset="7170">828 130 160,'0'0'199,"0"0"-115,0 0-18,0 0-9,0 0 9,0 0-43,0 0 5,-29-16-28,18 18 14,0 10-14,1 4-6,4 2 5,2-3 2,2 1-10,2-4 19,0-4-21,0-4 6,0 0-2,0-4-26,2 0-13,4 0 0,4 0 20,-4-2 25,3-10-37,-1-2 37,0 1-19,-2 1 13,-3 3-15,-3 6 22,0 3 0,0 0 1,0 0-2,0 12-1,0 10 2,0 5 1,0 3 40,0 4-26,0-2 23,0-2-24,-3-6 5,-3-3 1,1-8-10,0-3 15,1-4-25,2-3 9,0-3-9,-3 0-19,1 0-128,2-10-86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6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973 121 111,'0'0'214,"0"0"-106,0 0-94,0 0-11,0 0 10,0 0-21,0 0 15,36-13-9,-27 7 2,0-2 0,0 2 0,-5-5-22,-1 4 22,-3-5 0,0-1 18,0 2-11,0-1-4,-12 2 11,1 2-2,0 5 2,2 3-12,0 0 13,3 11-14,2 7 1,0 6 11,4 2-21,0 2 16,0-3-6,0-3-2,4-4 0,4-6 0,3-4 0,1-4-6,1-2-13,0-2-8,1 0 1,-1 0 1,-1-16-25,4 0-12,-5-4-35,0-2 52,-2 5 38,-5 3 7,0 6 30,-4 3 23,0 4-1,0 1-16,0 0-13,4 0-21,-4 1-1,2 8 13,0 0-13,0 0-2,0-4 8,0-2-13,3 0 15,-1-3-18,2 0 10,2 0-1,3-3 0,-1-7-11,7-6-7,-5 2-16,2 1 32,-3 4-5,-4 3 1,-3 3 3,1 3-4,-3 0 7,1 4 19,1 15 38,0 3-30,1-1-14,-3 7-13,0-8-52,-2-6-267</inkml:trace>
  <inkml:trace contextRef="#ctx0" brushRef="#br0" timeOffset="1199">0 349 127,'0'0'160,"0"0"-63,0 0-48,0 0 33,0 0-27,0 0 3,0 0-45,0-9 11,0 9-24,0 2-1,0 12-6,0 11 7,0 5-1,0 6 8,0 4-4,2-2 10,2-3-26,1-5-22,-1-8-18,3-6-28,0-10-17,-3-4-38,-2-2-127</inkml:trace>
  <inkml:trace contextRef="#ctx0" brushRef="#br0" timeOffset="1515">113 411 172,'0'0'140,"0"0"-98,0 0-34,0 0 5,0 0 16,0 0 17,0 0-30,25 96-6,-21-74-8,-2-2-2,2 1 0,-4 5-42,0-4-83</inkml:trace>
  <inkml:trace contextRef="#ctx0" brushRef="#br0" timeOffset="1741">57 549 71,'0'0'101,"0"0"-81,0 0 5,0 0-4,0 0 25,0 0-33,0 0 6,68-8-3,-49 4-6,1 0 6,3 0-15,-4-2 2,3 0 7,-2 0-20,-2-2 20,0 0-18,-5 0 9,-1-2-1,-4 0 15,-3 0 11,-3 2 33,-2-1 7,0 4-8,0-1-28,-2-1 15,-5 6-29,1-2 15,-2 3-29,4 0-2,0 0-10,-1 17-6,1 1 8,2 4 11,2 2-9,0-2 6,0 0-7,0-7 7,6-1 0,5-4-19,3-2-54,1-6-11,8-2 5,-5 0-37,-5-4-127</inkml:trace>
  <inkml:trace contextRef="#ctx0" brushRef="#br0" timeOffset="2200">504 457 101,'0'0'120,"0"0"-58,0 0-20,0 0 31,0 0-35,0 0-15,0 0-6,0 33 45,-4-8-11,-5 1-38,0-1-2,0-1-10,1-4-2,1 0-42,-3-6-30,6-4-48,0-4-22</inkml:trace>
  <inkml:trace contextRef="#ctx0" brushRef="#br0" timeOffset="2432">413 471 146,'0'0'120,"0"0"-71,0 0-49,0 0 30,0 0-16,0 0 12,0 0-13,33 38-12,-17-24 17,2 2-18,4-3-1,-1-1-73,-9-4-43</inkml:trace>
  <inkml:trace contextRef="#ctx0" brushRef="#br0" timeOffset="2657">673 485 192,'0'0'163,"0"0"-120,0 0 19,0 0 3,0 0-1,0 0-38,0 0-15,-29-18-10,18 26 0,3 7-2,1 8 6,3-1-14,2-1 18,2-5-18,0-2 10,0-4-2,0-4-5,6-2-18,1-2-5,1-2-20,1 0 36,0 0-12,1-10 24,-1-4-54,1 0-34,-4 0 40,-2 3 30,1 1 19,-3 6 0,0 4 0,-2 0 10,2 0-20,3 0 23,2 6-14,-1 4 2,3 3 10,1 1-11,5 2-14,-3-6-53,-2-2 20</inkml:trace>
  <inkml:trace contextRef="#ctx0" brushRef="#br0" timeOffset="3085">898 513 147,'0'0'162,"0"0"-76,0 0-42,0 0 35,0 0-27,0 0-6,0 0-37,-31-28 10,19 28-19,1 0-1,0 10-11,2 4-5,2 4 16,3 2-19,2-3 19,2-3-23,0-2 18,0-6-15,0-4 20,0-2-17,0 0-13,4 0 9,5-2-5,0-10 27,0-6 0,0-3 1,0-3-1,-2-2 23,-3 0-23,-2 0 26,0 4 5,-2 4-12,0 5 6,0 5-17,0 4 8,0 3-7,0 1-18,0 0 5,0 8-9,0 11 1,0 6 12,0 3 0,0 0 0,0-2-9,7-4 15,7-6-15,-1-3 6,1-5 2,-1-4-7,3-4 7,1 0-10,-1 0-5,-3-14-14,-2-5-100,-4-1 35,-5-2 28,-2 2 67,0 4-42,0 3 13,-6 6 29,1 4 24,-2 3 13,5 0-36,0 7-2,0 7 10,2 4-6,0-2-2,0 2 17,0-6-12,2 0 1,9-4 0,0-4-7,0-2 0,-4-2-199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5.3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7993 0 97,'0'0'91,"0"0"-64,0 0-26,0 0-1,0 0-16,0 0-147</inkml:trace>
  <inkml:trace contextRef="#ctx0" brushRef="#br0" timeOffset="7748">0 1869 3,'0'0'173,"0"0"-135,0 0-25,0 0-13,0 0 0,0 0-68</inkml:trace>
  <inkml:trace contextRef="#ctx0" brushRef="#br0" timeOffset="8681">187 1685 123,'0'0'127,"0"0"-103,0 0-24,0 0-1,0 0-11,0 0-8,0 0-43,23-18-48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21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161 486 91,'0'0'167,"0"0"-84,0 0 10,0 0 0,0 0-5,0 0-46,0 0 10,0-2-3,-4 2-13,-1 0-2,-3 0-33,1 0 13,-2 0-4,0 0-17,-2 0 7,2 4 0,-4 6-13,2-2-8,-3 0 3,3 0-9,3 0 17,-2-2-15,4-2 19,-1-2 1,1-2-4,4 0-4,-4 0-7,4 0-19,0 0-33,2-6 15,-2-6-16,2-2 28,0-4-33,0-2 46,0-2-1,0 2-9,0 4 32,0 1 10,0 6 11,0 3 5,0 3 22,0 3-22,0 0 10,0 0-6,0 0 4,0 13-24,8 7 1,4 6 1,1 6-2,1 2 1,1 3 6,3 1-12,0 2 5,2 4-6,-2-12-82,-7-7-71</inkml:trace>
  <inkml:trace contextRef="#ctx0" brushRef="#br0" timeOffset="662">194 283 33,'0'0'175,"0"0"-86,0 0-50,0 0 15,0 0-8,0 0 1,0 0-38,0 0-2,6 0-7,-2 12 0,3 6 0,1 5 1,4 1-1,-1 4 8,2 2-15,1 0 16,1 0-18,-1-4-47,-1 0-25,-4-11-44,-5-5-113</inkml:trace>
  <inkml:trace contextRef="#ctx0" brushRef="#br0" timeOffset="955">206 326 149,'0'0'147,"0"0"-94,0 0-17,0 0 2,0 0 18,0 0-44,0 0-12,0-6 5,0 3-13,7 3 8,7 0-1,5 0-6,-1 0-9,2 0 3,-2 6-12,0 9 24,-5 3 2,-2 2-10,-1 3 8,-4 2 1,-2-1 1,-4-2 0,0-4 18,0-2-19,0-4 24,0-2-24,0-2 0,-4 0-39,-2-3-56,0-5-81</inkml:trace>
  <inkml:trace contextRef="#ctx0" brushRef="#br0" timeOffset="1351">377 366 84,'0'0'141,"0"0"-102,0 0-15,0 0-23,0 0 7,0 0-7,0 0 4,39 78-4,-33-58-1,3-2 0,-3-2 0,4-6-1,-6-6-81,1-2-77</inkml:trace>
  <inkml:trace contextRef="#ctx0" brushRef="#br0" timeOffset="1741">404 241 114,'94'45'149,"-94"-45"-58,0 0-42,0 0 13,0 0-38,0 0-4,0 12-18,0 3-2,0 3 5,0-1 5,0-3-20,0-2 18,2-5-21,5 0 5,2-3-23,-1-4-21,0 0 22,0 0 10,0-4-13,-3-10-19,-1 0 14,-4-2 24,0-1-22,0 6 36,0 3 8,0 4 42,0 1-21,0 3-20,0 0-9,0 0 10,6 15-11,4 3 2,1 4 16,-3 2-9,2 4 29,-1 0-4,-3 0-10,1 0-4,-4-2-18,-1-2 12,-2-9-12,0-1 4,0-2 2,0-4-10,0-2 3,-2-2-17,-8-4-39,4 0-22,-1 0-74</inkml:trace>
  <inkml:trace contextRef="#ctx0" brushRef="#br0" timeOffset="2267">617 236 23,'0'0'207,"0"0"-127,0 0-72,0 0-6,0 0-4,0 0 1,0 0 1,25 58-1,-17-39 2,2 2-3,1-1 4,-5-2-5,3-2 3,-4-5-23,-1-4-60,-1-5-104</inkml:trace>
  <inkml:trace contextRef="#ctx0" brushRef="#br0" timeOffset="2703">590 58 18,'81'-58'80,"-79"58"-58,2 14 11,1 4 9,-1 6 6,3 2-20,2 4 6,0 0-27,0 2-1,2-1-4,0 0-2,1-2 0,-2 0 6,-1-6-15,5 0-11,-6-7-51,-3-5-102</inkml:trace>
  <inkml:trace contextRef="#ctx0" brushRef="#br0" timeOffset="2982">711 217 13,'0'0'69,"0"0"-47,0 0 4,0 0 6,0 0-2,0 0-1,0 0-29,93-71 6,-77 63-6,-3 2-6,-1 2-52,-6 4-105</inkml:trace>
  <inkml:trace contextRef="#ctx0" brushRef="#br0" timeOffset="3132">711 217 116,'143'-93'170,"-143"93"-78,0 0-8,0 0-3,0 0-40,0 0-10,0 16-30,0 4 2,0 7 7,0-1-14,0 1 5,6-8-1,3-2 0,0-7-1,-2-2-6,1-3-3,-1-3-3,-2-2-47,2 0 26,-5 0-27,2-7 12,-2-7 10,-2-7 39,0 2 0,0-4-28,0 3 28,-4 3-40,-7 1 31,2 4-53,2 6-39</inkml:trace>
  <inkml:trace contextRef="#ctx0" brushRef="#br0" timeOffset="3521">987 40 75,'0'0'124,"0"0"-44,0 0-11,0 0-14,0 0-19,0 0-35,0 0 8,-11 14 0,9 0-16,2 0 7,0-2-1,0-2 0,0-4 1,9 2-7,1 0 14,4 2-5,-3 2-1,3 4 14,-5 1-14,-3 7 21,-4 2-15,-2 4-6,0 13-1,-13-9-45,-3-9-266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6.1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1225 88,'0'0'208,"0"0"-127,0 0-55,0 0-26,0 0-5,0 0-50,0 0-43,14-8-143</inkml:trace>
  <inkml:trace contextRef="#ctx0" brushRef="#br0" timeOffset="4032">363 1516 337,'0'0'102,"0"0"-65,0 0-36,0 0-2,0 0-19,0 0-234</inkml:trace>
  <inkml:trace contextRef="#ctx0" brushRef="#br0" timeOffset="35417">8014 6 91,'0'0'114,"0"0"-85,0 0-20,0 0-9,0 0 0,0 0-1,0 0-25,70-6-139</inkml:trace>
  <inkml:trace contextRef="#ctx0" brushRef="#br0" timeOffset="39215">8444 439 182,'0'0'117,"0"0"-90,0 0 9,0 0 2,0 0-27,0 0-8,0 0-3,120-62-6,-101 51-110,-6 6-161</inkml:trace>
  <inkml:trace contextRef="#ctx0" brushRef="#br0" timeOffset="42541">9427 118 101,'0'0'49,"0"0"6,0 0-17,0 0-8,0 0-23,0 0 3,0 0 2,0 0-12,0 0 0,0 0-13,-3 0-60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29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15 77,'0'0'168,"0"0"-104,0 0 18,0 0-1,0 0 1,0 0-20,0 0-29,0-16 15,0 16-26,0 0 37,0 0-27,0 0 21,0 0-36,0 0 1,0 0-18,0 0-13,0 0 12,0 10-12,0 10 2,0 6 21,0 6-20,0 3 17,0 3-10,0 2 3,0 0-7,0 1-3,0-2-22,0-3 15,0-2-31,4-6 16,-2-2-15,3-4 16,-3 4-35,-2-7-42,0-3-51</inkml:trace>
  <inkml:trace contextRef="#ctx0" brushRef="#br0" timeOffset="512">0 378 62,'0'0'121,"0"0"-51,0 0-27,0 0 22,0 0-28,0 0 37,0 0-28,11 30-7,-3-14-1,2 4-17,1-2 12,2 2-33,-2-1 9,0-2 1,-2-2-7,1-3-1,-2 1-1,-1-5-1,-1-1 1,-1 0-2,0-3 7,0-2-13,-1 0 14,3-2-14,-1 0 0,8 0 6,-1-8-22,5-10 21,7-11-44,-6 5-56,-5 6-80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49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13 209 3,'0'0'92,"0"0"-53,0 0 23,0 0-24,0 32-15,5-26 33,2 2-28,2-2 11,2 2-21,0-2-2,2 0 3,1-2-18,1 0 29,-2-2-15,1-2 16,-5 0-22,-1 0 23,-2 0-16,-2 0 11,0-2-18,-1-6-2,-1 0 9,0-2 7,-2-2 39,0-2-48,0 0 25,0 0-37,0 0 31,0 0-23,-4 2 12,-5 2-21,1 3-1,-2 2 0,-1 3-1,-1 2 1,-1 0-29,0 0 10,-1 2-39,-1 12-9,-5 12-47,2-2-25,2 0-193</inkml:trace>
  <inkml:trace contextRef="#ctx0" brushRef="#br0" timeOffset="616">154 327 183,'0'0'204,"0"0"-97,0 0-47,0 0-2,0 0-44,0 0 8,0 0-16,-49 14 1,42-6-6,1 2 8,2 2 6,1 0-9,1 2-9,2 2 11,0-2-14,0 0 12,5-4-12,5 1 6,3-6-1,1-3 1,-1 1-25,3-3 24,-1 0-41,1 0 6,-1-6-26,-3-6 17,-1-2 21,-4-3 24,-3 1 1,-1 0 45,-3 0-12,0 0 11,0 2-13,-3 0-16,-4 2-16,3 4 0,2 2-26,2 2-143</inkml:trace>
  <inkml:trace contextRef="#ctx0" brushRef="#br0" timeOffset="1067">414 145 328,'0'0'189,"0"0"-74,0 0-38,0 0 16,0 0-62,0 0-21,0 0-10,0 0-9,0 16-18,0 8 26,0 8 1,0 4-7,5 2 6,0 2-67,4 10 4,-3-12-77,-4-8-76</inkml:trace>
  <inkml:trace contextRef="#ctx0" brushRef="#br0" timeOffset="1336">399 181 247,'0'0'105,"0"0"-80,0 0 1,0 0 0,0 0-2,0 0 9,0 0-25,40-7 26,-24 7-32,-1 9 31,1 3-26,0 4 16,-3 2-13,-2 2 18,-4 4-21,-3 0-7,-2 2 0,-2-2-3,0 2 1,0-2 4,-6-2-10,-5-4 8,4-6-7,0-3-5,3-5 12,-1-3-1,3-1-64,0 0-34,2 0-137</inkml:trace>
  <inkml:trace contextRef="#ctx0" brushRef="#br0" timeOffset="1712">669 275 230,'0'0'213,"0"0"-99,0 0-43,0 0 8,0 0-34,0 0-34,0 0-9,0 14 8,0 4-8,0 2-1,0 2 1,0 0 6,2 2-16,-2-4-11,2-2-30,-2-2-23,3-6-84,-3-3-32</inkml:trace>
  <inkml:trace contextRef="#ctx0" brushRef="#br0" timeOffset="2111">722 207 155,'139'70'243,"-139"-70"-81,0 0-83,0 0-4,0 0-36,0 2-38,-5 8-2,0 2-21,1 2 16,4 2-11,-3-4 15,3-2-11,0-4-10,0-2-32,0 0 2,0-4 18,7 0-59,3 0 54,-2 0-44,-1-6 50,2-6 27,-2 0 7,-1 2 14,1 2 5,-5 2 15,0 4-21,0 2 14,-2 0-26,3 0 0,-3 12 65,2 6 28,1 6-55,-3 4 8,0 2-19,0 2-14,0 0-2,0-2-11,0-5 5,0-5 4,0-8-13,0-4 3,0-6-1,0-2-29,0 0-74,0 0-117</inkml:trace>
  <inkml:trace contextRef="#ctx0" brushRef="#br0" timeOffset="2561">994 219 149,'0'0'236,"0"0"-132,0 0-72,0 0 8,0 0-1,0 0-26,0 0 7,27 106-18,-23-86-4,0-2-7,1 5-40,-2-8-49,-1-3-95</inkml:trace>
  <inkml:trace contextRef="#ctx0" brushRef="#br0" timeOffset="2793">1052 4 46,'0'0'57,"0"0"-43,0 0-13,0 0-1,0 0-1,0 0-52,0 0 51,33-4 1,-31 4 1,1 6 26,-3 2 36,2 2 10,-2 2 12,0 4-14,0 1-28,2 2 3,3 4-11,0 0 24,-1 2-39,2 1 7,3-2-26,1 0 13,0-2-11,1-2 6,-1-2-8,-4-2-4,-6 2-90,0-4-122,0-4-64</inkml:trace>
  <inkml:trace contextRef="#ctx0" brushRef="#br0" timeOffset="3109">1108 267 10,'0'0'224,"0"0"-126,0 0-49,0 0-13,0 0 9,0 0-38,0 0-7,104-46-1,-77 36-12,2 0-26,0 0 16,7-4-110,-7 4 45,-7 2-84</inkml:trace>
  <inkml:trace contextRef="#ctx0" brushRef="#br0" timeOffset="3251">1397 133 153,'0'0'237,"0"0"-79,0 0-51,0 0-16,0 0-59,0 0-9,0 0-14,-27 32-18,25-18 18,2-1-22,0-2 21,0-3-18,10-2 9,0-4-30,6-2-18,10 0-40,-1-4-14,-2-8-218</inkml:trace>
  <inkml:trace contextRef="#ctx0" brushRef="#br0" timeOffset="3490">1557 54 316,'0'0'135,"0"0"-97,0 0-17,0 0 11,0 0-2,0 0-29,0 0 4,-29 69 5,32-55-9,6 0 27,0 0-4,-3-2-8,-2 2-7,-4 2-2,0 0-7,-8 2 0,-34 12-17,2-6-136</inkml:trace>
  <inkml:trace contextRef="#ctx0" brushRef="#br0" timeOffset="4248">446 740 77,'0'0'108,"0"0"-17,0 0-15,0 0 24,0 0-51,0 0-6,0 0-33,74-2 20,-66-4-29,-1 0 15,-5 0-15,0 0 9,-2-2-6,0 2 6,0-2-14,0 2 4,-6 2-3,-1 2-26,1 2 29,-2 0-14,4 0-1,0 0 8,2 12 3,-1 4 2,3 0 1,0 2-12,0-2 20,0-4-8,5-2 2,6-2 23,0-2-14,4-2 0,-1-4-10,1 0-9,1 0 9,2 0-23,-2-6 10,-3-7-48,1 0 24,-4-1 1,-3 0 27,-2 2-1,-1 4 9,-4 2 1,3 4 10,-3 2 15,0 0-24,2 0 16,0 0-17,2 8 55,1 2-32,1 0 2,2 0-16,-4-4-8,2-4-2,3 0 7,3-2-13,1 0 1,3-6 5,-1-8-29,1-4 21,-3 0-2,-5 0 11,2 4-1,-6 2 2,-1 6 18,-1 2-10,-2 4 5,0 0-5,2 0-5,2 8-4,3 8 19,2 4-19,2 2-19,0-4-81,-2-6-221</inkml:trace>
  <inkml:trace contextRef="#ctx0" brushRef="#br0" timeOffset="5173">1123 477 130,'0'0'250,"0"0"-128,0 0-51,0 0-18,0 0 21,0 0-41,0 0 18,0 61-31,0-35 12,0 2-22,4-2-2,-1 2-8,0-2-8,-1 0-17,0-4-51,0 0-4,0-6-45,-2-6-100</inkml:trace>
  <inkml:trace contextRef="#ctx0" brushRef="#br0" timeOffset="5474">1201 427 176,'0'0'214,"0"0"-100,0 0-32,0 0-40,0 0-15,0 0-17,0 0-1,18 50-8,-9-19 16,-2 1-17,1 2 1,-1 0-1,0-4-62,-2 8 20,-3-10-102,-2-8-133</inkml:trace>
  <inkml:trace contextRef="#ctx0" brushRef="#br0" timeOffset="5999">1393 578 136,'0'0'166,"0"0"-114,0 0-38,0 0 16,0 0-29,0 0 18,0 0-17,49-11 3,-38 6 3,0-3-5,1-1-3,-4 0 1,-1-3-2,-5 0 2,-2-2-1,0 2 1,0-1 0,-9 6 7,-4 0 0,-1 7 10,1 0 30,2 0-32,2 14-15,3 8-1,3 3-2,3-1 1,0-1 2,0-2-2,0-5 2,11-4-2,1-2-10,5-4-22,-1-4-61,-3-2-73</inkml:trace>
  <inkml:trace contextRef="#ctx0" brushRef="#br0" timeOffset="6485">1673 431 65,'0'0'152,"0"0"-95,0 0-24,0 0-25,0 0 6,0 0-13,0 0-1,-15 0 2,13 0 33,-3 6 15,1 4-12,-3 6 25,1 5-38,-3 0 11,2 5-28,0 1 10,3-3-18,-1-2 2,3-6-2,0-2-28,2-4-21,0-6-36,0 0-62,0-4-137</inkml:trace>
  <inkml:trace contextRef="#ctx0" brushRef="#br0" timeOffset="6786">1542 463 120,'0'0'234,"0"0"-151,0 0-41,0 0-40,0 0 51,0 0-34,0 0-5,46 53-13,-29-39 0,-2-4-2,1-1-17,6 0-49,-4-5-106,-4 0-95</inkml:trace>
  <inkml:trace contextRef="#ctx0" brushRef="#br0" timeOffset="7320">1819 387 97,'0'0'174,"0"0"-55,0 0-23,0 0-29,0 0 9,0 0-30,0 0-12,-25-18-11,16 18-12,1 8-9,-2 8 6,1 6-16,5 3 15,0-2-20,4 0 19,0-5-14,0-6 4,0-4 4,0-5 0,0 0-6,0-3-30,4 0-16,2 0 39,1-6-16,-1-6 10,2-5-33,-2 3 18,-3 0-4,1 5-2,-2 2 25,0 3 8,2 4 6,-1 0 2,2 0-2,-1 4 2,3 12 21,-1 1-7,1-2 2,2 3-17,-2-4-29,-3-5-96</inkml:trace>
  <inkml:trace contextRef="#ctx0" brushRef="#br0" timeOffset="8537">1983 339 111,'0'0'205,"0"0"-117,0 0-3,0 0-14,0 0-3,0 0-28,0 0 9,-9-24-5,3 24-10,2 0 1,-2 0-2,0 0 1,-1 0-33,1 6-2,-1 10-3,2 2 4,1 4-13,4 0-1,0-4-32,0-4-8,0-4 21,7-6-9,0-2-5,1-2-21,1 0 52,-1-3-1,0-14-8,-1-3-40,-3-4 23,-2 0 16,-2-4-11,0-2 37,0-2 0,0 0 53,0-2-4,0 4 3,-4 4-33,-3 6 7,3 5 11,2 9-13,0 5 7,0 1-22,2 0-9,0 7-10,0 14 8,0 5-12,0 2 14,0 14-17,2-8-35,2-4-137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29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3 316,'0'36,"0"-19,0 1,0-1,0 1,0 0,0-1,0 19,18-36,0 0,-18-18,34 0,-34 1,18-1,-1 18,1-35,-18 0,17 35,35-53,-52 35,53 0,0 2,-36-20,36 1,-18 17,-1 1,-16-1,17-17,1 17,-19 18,0-35,18 35,-17-18,-18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9:55.2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749 387 84,'0'0'248,"0"0"-99,0 0-35,0 0-48,0 0 16,0 0-21,0 0-3,-8 0-5,8 0-15,0 0 12,0 0-43,0 0 15,0 0-13,0 0-5,0 0 6,0 0-10,0 0 1,0 0 6,0 0 17,0 0-17,-2-3 31,0-2-37,-2-4 0,-1 0 10,-1-4-12,-3 1 1,2-2 0,0 0 0,3-2 1,-3 3-11,3-3 20,-1 2-29,0 0 38,1 2-35,0 2 32,0 0-17,-3 0 1,3 2 0,-2 2-2,0-2 9,0 2-14,-1-2 20,2 0-19,-3 2 16,2-4-19,-1 2 15,1 0-6,-2 0 0,4 2 2,0 2-4,-1 1 12,1-3-23,0 2 29,-4 0-27,4 0 23,0 0-13,-3 0 1,1-1 0,-1 4-1,0-3 8,0 0-12,1 2 18,-1-2-22,-2-3 23,2 3-22,-1 1 8,1-4 0,3 3 1,-1 0-1,-2 3 0,3-4 10,-1 4-22,1-2 27,0 3-28,-1-1 23,0-2-20,1 3 10,0-1 0,-1 1 0,1-3 7,0 3-17,-2 0 21,2-2-25,-2 2 24,-1 0-20,3 0 11,-3 0-2,1 0 1,-3 0-11,3 0 10,-4 0-36,2 2 36,-1 1-10,0 1-2,2 0 26,0-3-26,1 1 15,-1 2-2,1-1 0,-2 1 4,0 0-15,-1 2 6,0-1 4,0 2-12,0-1 3,1-1 7,-2 2 2,4 0 1,-3 0-2,-1 1 1,2-1-1,-1-1-11,3 2 26,-4 0-26,4-2 20,-3 2-14,3 0 7,-3 0 0,2 2 0,-1 2 1,-1 2-10,-3 2 22,2-2-32,1 2 31,-1-4-24,2 0 19,1-2-7,3-2 0,0-2-7,-2-2 6,2 0 2,2-2-11,2-2 30,0 0-34,0 2 28,0-2-27,0 0 15,0 0-2,0 0 0,0 0-28,0 0-1,0 0-44,0 0 0,0 0-59,0-10-60,0 2-199</inkml:trace>
  <inkml:trace contextRef="#ctx0" brushRef="#br0" timeOffset="1442">14 139 126,'0'0'69,"0"0"-13,0 0-18,0 0 18,0 0-24,0 0 15,0 0-12,0 0-18,0 0 6,0 2-23,0 6 62,0 2-33,0 2 13,0 0-23,0 2 21,0 2-22,0 0 8,0-2-13,-2 0-11,0-2 12,0-2-13,-2-2 13,2-4-8,2-1 12,-2-1-18,2 0 9,0-2-7,0 0-2,0 0 0,0 0 7,0 0-14,0 0 20,0 0-29,0 0 25,0 0-18,0 0 0,0 2 3,0 0 5,2 0-12,8-2 12,-1 2-13,1-2 0,0 0 28,1 0-22,0 0 8,0 0 0,2 0 0,1 0 1,-1 0 0,-1 0 6,2-2-14,-3 0 3,3-2-40,-4 2-78,-3 0-85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4:54.3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562 19 59,'0'0'126,"0"0"-61,0 0-26,0 0 21,0 0 14,0 0-14,0-8-13,0 8-27,0 0 23,0 0-17,0 0 17,0 0-24,0 0 1,0 0 1,0 0-8,0 0 23,0 0-18,-4 0-16,-5 0-1,-1 0-2,-4 0-6,0 0 5,-5 0-2,-1 0 4,0 0 0,0 0 6,1 0-15,-1 0 16,0-5-20,0 1 10,0 2 2,0 2-8,0 0 9,3 0 0,-3 0-8,2 0 6,2 0-28,1 0 28,3 2-24,2 2 25,-1-2 2,2 1-2,1-2 0,1-1 1,-4 0 1,2 0-1,-2 0 0,0 0 15,-3 0-30,3 0 30,-2 0-27,2 3 14,1-2-2,0 2 0,6-2 0,-2 1-1,3-2 7,1 0-14,0 2 18,0 0-20,2 1 13,-2 1-4,0 1 1,-2 4-1,2-1 1,0-1 0,0 4-7,2 0 16,-2 2-18,2 1 18,0-1-11,0 4 4,0-3-3,0 2 1,0 0-1,4 2 1,4 0 0,-4 2-7,0 2 19,1 2-24,-3 0 21,0 0-11,0 0 3,0-2-1,0 3 0,3-3 1,-2-3-7,1-1 6,-2 0 0,0 3 0,0 1 0,0 0 1,2 3-1,-2 1 0,3-2 0,-1 2-1,1 0 4,2-2-11,-3 0 13,0 0-12,1 0 14,-3-2-12,2 3 5,-1-2 0,-1 2 2,0-1-2,1 0 0,-1 0 6,0 2-13,2 0 14,1 2 0,-1-2-4,0 0 4,1-2-7,2 0 0,-3 2 8,-2-4-8,3 2 8,-1 1 0,-2 3-1,4-2-7,-3 2 8,-1 0-1,0-2-8,0 4 1,3-4 0,-3 0 0,2 0 6,-2 2-16,0 0 23,2 3-25,-2 0 21,0 0-10,-2-2 1,2 0 0,0-5-1,-2-1 2,0-1-7,2-2 21,-2 0-32,2-2 32,-2 4-26,0-2 22,0 2-11,0 4 18,0 0-11,0 5-3,0 0 5,0 1-16,0 3 20,0 1-26,-2 0 20,2 0-14,0-4 7,0-2 0,0-6 0,0 0 0,0-2 0,0 2 10,0-2-19,0 2 19,0 1-20,0-2 22,0 4-13,0-4 1,0 6-1,0 1 0,0 0 2,0 0-2,0-4 7,2-2-19,3-2 24,-3-4-17,2-2 7,-2-2-1,4 2 0,-2 0 1,0 2-3,3-1 4,1 2-11,2 4 21,1 3-21,1-1 16,2 1-14,1 0 8,-1 0-1,1-2 0,-3-2 2,1-4-5,-3-2 12,2-2-18,-2 4 16,-2-4-7,2 2 0,-1 3 1,-1 3-1,0 1 0,0 0 0,-1-1 8,-1-4-16,1 0 18,0-4-19,0-2 11,-1-6-3,-1 2 1,2-4 0,-3-2 0,1 0 1,0 0-2,-1 2-2,1 0-9,-1 0 24,4 4-22,-2 2 17,0 0-8,1 2 1,-3 2 0,2 4-2,-2-6-17,-4 2-28,0 0-73,0-10-66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4.8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84 337,'0'0'141,"0"0"-57,0 0-39,0 0 5,0 0-50,0 0-12,0 0-36,11-12-14,-7 12-18,-2 0-96</inkml:trace>
  <inkml:trace contextRef="#ctx0" brushRef="#br0" timeOffset="6053">1757 40 49</inkml:trace>
  <inkml:trace contextRef="#ctx0" brushRef="#br0" timeOffset="34867">5501 0 9</inkml:trace>
  <inkml:trace contextRef="#ctx0" brushRef="#br0" timeOffset="59971">6583 330 28,'0'0'36,"0"0"-23,0 0-13,0 0-29,0 0 22,0 0 5,0 0 2,0 0-2,0 0 2,0 0 0,0 0 0,0 0-1,0 0-2,0 0 2,0 0 2,0 0-2,0 0-7,0 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19.4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0 103 62,'0'0'149,"0"0"-94,0 0-5,0 0-5,0 0 30,0 0-30,-5 0-5,5 0 5,0 0 2,0 0 11,0 0-28,0 0 12,0 0-26,0 0 26,0 0-36,0 0 10,0 0-16,0 0 0,0 0 7,0 0-5,0 0 4,0 0-4,0 0-4,0 0 11,0 0-15,7 0 12,10 4-3,5 2-3,0 2 0,3 1 0,-3 1 7,2 2-18,-1-2 22,-2 0-14,-2 2 11,-1-4-16,-4 2-3,-1-6-34,-3 2-34,-6-2-125,-1-3-184</inkml:trace>
  <inkml:trace contextRef="#ctx0" brushRef="#br0" timeOffset="577">242 0 123,'0'0'161,"0"0"-77,0 0-22,0 0 29,0 0-25,0 0-11,0 0-36,0-2 14,0 2-11,0 6 21,0 16-21,-6 5-11,-1 9-9,0 5 5,3-1-10,1-4 12,0 6-18,3-12 6,0 3-26,0-15-105,0-4-150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2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0,'35'0,"0"34,-17-34,0 0,-1 0,1 0,-1 0,1 0,0 0,17 0,0 0,-18 0,1 0,-1 0,1 0,-1 0,19 0,-1 0,-17 0,-1 0,1 0,0 0,-1 0,1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1.8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250 22 61,'0'0'102,"0"0"-54,0 0 18,0 0-2,0 0 1,0 0-9,0 0-19,0-14 17,0 14-18,0 0 11,0-4-31,-3 4 16,-3 0-12,-2-4 3,0 4-8,-1 0-14,-3 0 21,0 0-22,-5 0 7,2 0 0,-1 10-8,1 2 2,1 0-1,6 0 0,-1 0 0,5 0 0,2-3 1,2 1-8,0 3 14,0 0-20,4-3 19,9 3-13,3-4-6,1 0-7,1-1-16,1-7-5,-6 2 11,-5-1-28,-4-2 21,-4 2-14,0 4 51,-2-2-13,-17 5 13,-8 3-14,-2 2 14,0 4 1,2 0 0,2 0-2,6 0 10,5-2-1,5-3-8,7 1 25,2-6-25,0 2 13,0-2 13,13-2-4,3-2-4,4 0-18,4-4 11,1 0-11,8 0-30,-6 0-77,-8 0-193</inkml:trace>
  <inkml:trace contextRef="#ctx0" brushRef="#br0" timeOffset="2470">325 318 192,'0'0'150,"0"0"-79,0 0 17,0 0-28,0 0-6,0 0-46,0 0 10,4 0-17,-1 0 18,2 8 7,-1 2-1,-2 4 11,2 0-27,-4 4 28,0 0-28,0 0 21,0 1-30,0-1 9,0-8-8,-6 3 4,-3-8 1,0 4-5,-2-5-2,0-4-4,-1 0-4,4 0-55,-1 0-25,4-23-84,1 5-5,4 0-104</inkml:trace>
  <inkml:trace contextRef="#ctx0" brushRef="#br0" timeOffset="4158">480 326 116,'0'0'142,"0"0"-71,0 0-41,0 0 34,0 0-24,0 0-9,0 0-31,7 0 12,-2-2-10,1 2 11,3-2 20,0-2-13,2 0 16,-2 1-35,-3-3 12,-1 2-13,-2-4 0,-3 2-10,0 2 9,-3 0 0,-10 0-13,2 4 7,-1 0 14,3 0-11,1 0 11,1 0-9,2 6 2,3 10 0,2-2 6,0 1-5,0 1-2,2 0 2,10-6 17,-2 0-17,7-2 9,-4 0-9,3-8-2,-3 0-15,7 0-48,-5-8-61,-1-6-82</inkml:trace>
  <inkml:trace contextRef="#ctx0" brushRef="#br0" timeOffset="4572">647 271 224,'0'0'96,"0"0"-29,0 0-17,0 0-18,0 0 0,0 0-22,0 0-3,25 47 3,-23-43-20,0-2 23,1 0-12,-3-2-1,2 2 0,0-2 0,0 0-28,2 0-18,3 0-20,2 0-2,0-4-4,2-2 60,-1 2 12,-2 1 0,-1 3 0,-3 0 0,2 0 12,0 0 31,-2 0 25,0 0-25,1 0 2,-1 3-31,-2 1 11,0-2-25,0 0 11,2-2-11,-2 0 0,0 0 0,4 0-23,1-2 13,4-7-2,3-5 6,1 2-7,-1 6 5,-2-2-4,-2 4 12,-1 4 0,-5 0 0,0 0 36,1 8-3,-1 6 16,-2 2-17,3-1-5,0 1-26,1-8-1,1-2-32,-1-2-199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9.3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 0 2,'0'0'40,"0"0"2,0 0-16,0 0-7,0 0-18,0 0 14,0 0-15,0 0 13,0 0-7,0 0 17,0 0 13,0 0 5,0 0-4,0 0-18,0 0 16,0 0-11,0 0 12,0 0-21,0 0 3,0 0-17,0 0 12,0 0 12,0 0-2,0 0 19,0 0-22,0 0 12,0 0-24,0 0 23,0 0-24,0 0 9,0 0-9,0 0-7,0 6 0,0 15 11,0-3-11,-4 4 2,0 2 1,2 2 3,-4 2 0,2-2-5,0 4-1,-1-8 5,1 0-4,2-4-2,-2 0-14,2-4-4,2-6-56,-3-2-8,3-2-73,0-4-170</inkml:trace>
  <inkml:trace contextRef="#ctx0" brushRef="#br0" timeOffset="532">32 63 130,'0'0'98,"0"0"-65,0 0-15,0 0 70,0 0-29,0 0-4,0 0-19,21 50-5,-19-28-19,0-4 7,2 4-8,-4 0-11,2-4 0,0-6 5,-2 2-11,2-8 12,0 2-12,0-8 6,3 0-9,-1 0-18,2 0-17,6-14 31,1-8 9,3 0-3,-1-6 14,1 2-14,0 0 16,-3 4-17,-2 8 8,-2 1 0,-3 9 2,0 4 4,-4 0 4,-2 0 16,2 4 18,-2 13-21,0 1 12,0 4-23,0 2 9,0 6-19,0 0 11,0-2-7,0-2-5,-4-2-2,-2-6-28,4-2-1,0-6-68,0-6-67</inkml:trace>
  <inkml:trace contextRef="#ctx0" brushRef="#br0" timeOffset="1050">377 99 225,'0'0'195,"0"0"-97,0 0-40,0 0 17,0 0-33,0 0-16,0 0-25,-16 26 8,5-4-3,0 6-12,4-6 12,2 4-6,3-6 5,2 0-4,0-6-2,0 0 2,7-6-8,4-4 20,4-2-26,2-2 12,0 0 0,1-6-40,-1-8-2,-3-4 0,-3 0-28,-7-2 9,-4-2 7,0 2 28,-6 2 4,-11 2 23,-4 2 14,1 4 21,3 6-2,5 0-33,3 4-1,5 0-72,4 0-170</inkml:trace>
  <inkml:trace contextRef="#ctx0" brushRef="#br0" timeOffset="1533">377 99 49,'110'-40'263,"-110"40"-145,3 0-56,-3 0 6,3 0-20,-3 0-7,2 0-40,2 0 35,1 13-16,1 4 22,0 3-22,2 2 2,-2 4-15,1 0 2,-5-4-6,0-2 4,3-2-9,-5-6 11,2-4-16,0-4 14,0-2-13,1-2 6,1 0-1,3 0-8,4-14 9,0-4-3,5-10 11,-2 2-16,1 0-31,-1 0-5,-2 4-49,-3 12-47,-5 0-95</inkml:trace>
  <inkml:trace contextRef="#ctx0" brushRef="#br0" timeOffset="1990">985 46 204,'0'0'193,"0"0"-102,0 0-10,0 0-6,0 0 11,0 0-70,0 0 9,0 0-24,0 3 19,0 12-3,0 7-15,-12 9 15,-1 3-16,0 2 5,-3 2 4,3-4-17,2-2 10,2-6-6,2-8 3,2-8-17,3-2-2,2-8-45,0 0-47,0-4-124,0-10-157</inkml:trace>
  <inkml:trace contextRef="#ctx0" brushRef="#br0" timeOffset="2298">971 50 373,'0'0'133,"0"0"-80,0 0-44,0 0 78,0 0-17,0 0-5,0 0-47,60 107 5,-51-79-4,-5-2-18,2 4 7,-2-8-1,-2 0-14,0-4 4,0-4 3,-2-8-61,0-6 1,0 0-86,0 0-78</inkml:trace>
  <inkml:trace contextRef="#ctx0" brushRef="#br0" timeOffset="2583">898 255 172,'0'0'111,"0"0"-65,0 0 22,0 0-5,0 0-50,0 0 12,115 10-24,-92-10-2,-3 0-5,-5 0-46,-5-2-131</inkml:trace>
  <inkml:trace contextRef="#ctx0" brushRef="#br0" timeOffset="2860">1326 85 320,'0'0'113,"0"0"-71,0 0 11,0 0 25,0 0-17,0 0-40,0 0 5,4-13-16,-4 13 31,0 0-21,0 13 6,-14 5-25,-1 6 10,-5 6-11,3 0 0,-4 2-1,5-8-3,1 0-19,4-6-34,4-4-19,0-6-74,5-2-42</inkml:trace>
  <inkml:trace contextRef="#ctx0" brushRef="#br0" timeOffset="3178">1116 131 380,'0'0'100,"0"0"-66,0 0 24,0 0-26,0 0-8,0 0-23,0 0 14,94 112-14,-75-92-2,-3-6-62,-5-4-157</inkml:trace>
  <inkml:trace contextRef="#ctx0" brushRef="#br0" timeOffset="3596">1420 357 365,'0'0'147,"0"0"-83,0 0-58,0 0 63,0 0-37,0 0-2,0 0-30,2 117 8,-2-95-8,-16 6-53,3-6-48,-1-4-153</inkml:trace>
  <inkml:trace contextRef="#ctx0" brushRef="#br0" timeOffset="4040">1765 149 329,'0'0'174,"0"0"-100,0 0 14,0 0-42,0 0-7,0 0-30,0 0 4,-43 0-12,25 0 25,0 0-6,1 0-20,-1 0 11,3 0-5,1 0-7,3 0 9,-1 4-15,6 0 16,-1 0-14,3 0 6,2-2-1,0 2 0,-1 4 1,3 2-8,0 4 16,0 2-19,0 6 17,0 0-10,0 0 3,0 0 0,0 2 0,0-2-1,0 0 1,0-4-17,0 0 17,0 0 0,0-5-6,0-3 7,0-2-2,3-2 1,-3-2-13,0 0 11,0-4 2,0 4-9,0-4 16,0 0-18,0 0 19,0 0-9,0 0 1,0 0-7,0 0-3,0 0-13,0 0-5,0 0-32,2 0 22,-2 0 4,2 0 28,-2 0-7,2 0 12,0 0-9,0 0 9,1 0 0,1 0 1,0 0-10,1 0 18,0 0-16,-1 0 16,0 0-12,3 0 11,3 0-4,-2 0-2,3 4 14,3-2 6,-3 2-15,-1 0 24,2 0-14,-1 0 22,-2-2-38,2 2 29,-2 0-18,0 0-9,-5-4 5,1 0-6,0 0-2,-3 0 7,0 0-12,0 0-22,-2 0-15,0 0-42,0 0-84</inkml:trace>
  <inkml:trace contextRef="#ctx0" brushRef="#br0" timeOffset="4978">1834 247 188,'0'0'122,"0"0"-70,0 0-3,0 0 29,0 0-24,0 0-13,0 0 7,0 0-12,0 0 3,0 12-26,0 6 19,0 4-31,-3 2 14,1 6-14,0-4 1,0-2-2,2 2-2,0-3-9,0-5-102,0-9-83,0 0-166</inkml:trace>
  <inkml:trace contextRef="#ctx0" brushRef="#br0" timeOffset="5429">1987 291 279,'0'0'135,"0"0"-48,0 0-14,0 0 10,0 0-33,0 0-12,0 0-17,-6 0-11,-1 0 6,-4 10-15,2 2 29,-2 6-29,-1-2 15,4 4-15,3 2 8,1-4-8,2 0-1,2-1 7,0-3-5,0 0-1,0-6 9,4-4-11,5 2 8,0-6-8,4 0 1,0 0-1,1 0-24,1-14 20,-1 0 4,-3-7-8,-4 2 3,-3 1-8,-4-3 14,0 3-10,0 0 3,-4 4-9,-7 0 15,-1 2 1,1 6 0,5 2-1,-1 0-24,2 4-30,1 0-98,-1 0-121</inkml:trace>
  <inkml:trace contextRef="#ctx0" brushRef="#br0" timeOffset="6037">2164 281 101,'0'0'166,"0"0"-71,0 0 3,0 0-21,0 0-4,0 0-25,0 0-19,-12-4 4,7 4-13,-1 0 5,0 4-24,-1 10 24,-3-2-24,4 6 23,-3 2-18,5 2 10,0 0-14,1-5-1,3 1-1,0-4 10,0 0-19,0-6 18,0 2-13,7-2 11,0-8-14,1 1 2,4-1-5,-1 0-11,2 0-13,1-9 33,1-5-23,-4-4 23,0-4-18,-4 3 18,-3-3-4,-2 0 4,-2 4 0,0 0-1,0 6-4,-6 2 12,-3 0-9,0 6 3,-2-4-22,0 4-141,2 2-209</inkml:trace>
  <inkml:trace contextRef="#ctx0" brushRef="#br0" timeOffset="7860">2337 245 230,'0'0'111,"0"0"-28,0 0-5,0 0 17,0 0-53,0 0-11,0 0-13,3 0 1,-3 0 17,0 0-16,0 14 37,2-4-34,-2 8 7,0 0-30,2 2 16,-2-2-16,2 2 0,1-2-1,-1-2-34,2-2-1,-2-4-41,0 3 7,0-8-99,-2-1-40</inkml:trace>
  <inkml:trace contextRef="#ctx0" brushRef="#br0" timeOffset="8347">2490 183 113,'0'0'151,"0"0"-93,0 0-35,0 0 19,0 0 0,0 0-8,0 0-16,0 4 45,0 6-1,0-2 0,4 6-30,-2 0 7,0 0-13,0 4-26,0 2 16,0-2-14,1 2-4,-3-2 9,0 2-15,2-6 14,-2 4-12,0-8-13,0 3-20,0-9-35,0-4-90,0 0-184</inkml:trace>
  <inkml:trace contextRef="#ctx0" brushRef="#br0" timeOffset="8866">2342 339 29,'0'0'33,"0"0"-27,0 0 8,0 0-12,0 0 12,0 0 21,0 0-8,2 10 28,3-10-7,1 0-2,-2 0-27,3 0 8,0 0-7,2 0-2,-1 0-1,1 0 6,3 0 4,1 0-18,1 0 20,1 0-28,1 0 13,-1 0-12,3 0-4,-5-2-48,-3-2-76</inkml:trace>
  <inkml:trace contextRef="#ctx0" brushRef="#br0" timeOffset="10234">2575 149 91,'0'0'82,"0"0"-46,0 0 29,0 0-10,0 0-16,0 0-19,0 0-19,0 0 10,0 0-11,0 0 25,0 0-19,0 0 28,0 0-25,0 0 20,0 0-9,0 0-9,0 0 4,0 0-14,0 0 3,0 0 4,0 0 4,0 0-11,3 0 19,1 0-13,-2 0 2,5 0 10,-2 0-9,1 0 7,3 0-16,1 0 25,-2 0-26,1 0 27,-1 0-25,0 0 9,-4 0-11,0 0 1,-1 0-1,-3 0 1,2 0 1,-2 0 14,0 0-20,2 0 10,-2 0-12,0 0 12,0 0-6,0 2 0,2-2 0,-2 2 0,2 2 7,0 0 6,2 0-4,-2 2 21,0 2-24,0 2 26,0 4-12,-2 2 2,0-2 2,0 4-24,0 4 19,0-4-19,0-2 4,0 0 9,0 0-21,0-2 16,0-4-8,0 2 0,0-3 0,0 0-3,0-5 6,0 1-10,0-4 18,0 2-12,0-3 2,0 1-2,0 3-5,0-4 6,0 5 7,0-1-6,0-3-2,0 7 3,0-3-14,0 0 28,2 2-17,-2-1 2,2-2-2,-2 0-4,0-4 5,0 0-2,3 0 8,-3 0-7,0 0 9,0 0-15,0 0 17,0 0-10,0 0 2,0 0-2,0 0 2,0 0-1,0 0 23,-7 1-23,-5 4 4,-3-1 4,-1 0-2,-1 1-6,1 0-2,1-1-5,1 0 6,5 0 0,5-4 0,0 0 0,4 0-13,0 0-51,0 0-153,0-4-354</inkml:trace>
  <inkml:trace contextRef="#ctx0" brushRef="#br0" timeOffset="329137">1225 197 90,'0'0'49,"0"0"-2,0 0-25,0 0 7,0 0-23,0 0 12,0 0-8,0 0 5,0 0-4,0 0 10,0 0 23,0 0-19,0 0 21,0 0-20,0 0 9,0 0-15,0 0 9,0 0-8,0 0 8,0 0-6,0 0-3,0 0 11,0 0-31,0 0 21,0 0-20,0 0 11,0 0-12,0 0 1,0 0-1,0 0 0,0 0 0,0 0 3,0 0-9,0 0 12,0 0-12,0 0 9,0 4-4,2-2 2,0 4 4,4 0-5,-4-2 0,2 0 0,-2 2 1,0 2-2,1-4-7,1 2 6,-2 2 4,2 0-4,2-2 2,-4 2 0,2-4-6,0 2 12,-1 2-12,1-4 12,0 0-12,1 0 9,-2 2-4,1-2 1,0 0 0,-2-2-1,3 0 2,-3 0-7,2 2 12,-2-4-13,1 0-3,-1 4 10,1-4-16,-1 4 16,2-2 0,-2 0-2,3 2 2,-1-2 0,-2 2-7,3 0 18,-1 0-22,-1-4 21,-1 2-19,0 1 11,-2-3-2,0 0 0,3 1-5,-3-1 5,0 0-20,0 0 11,0 0-23,0 0 24,0 0-33,0 0 5,0 0-36,0 0-75</inkml:trace>
  <inkml:trace contextRef="#ctx0" brushRef="#br0" timeOffset="330249">1352 149 52,'0'0'64,"0"0"-1,0 0-8,0 0-12,0 0 13,0 0-18,0 0 1,-2-2-20,-3 2 20,3 0-26,-2 0 21,2 0-8,0 0 9,-1 0 4,1 0-18,-2 0 14,2 0-23,-3 4 27,-2 2-31,-2 4 18,-1 2-19,-4-2 2,1 4-1,-1-2-7,-1 2-2,1 0 11,-1 2-14,-1-2 11,1 0-6,1-2 0,1 2-2,2-2-2,-1-2 3,4 0-1,-1 2 2,-1 2-11,2-6 4,1 6-1,3-5-37,-1-5 23,5 1-11,0-5-11,0 5-24,0-5-15,0 0-7,7 0-60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46.0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1121 11 91,'0'0'183,"0"0"-95,0 0-26,0 0 5,0 0-8,0 0-25,0-2-21,0-1 16,0 3-4,0 0 25,0 0-25,0 0 15,0 0-14,0 5 9,0 11 14,0 6-14,0 6-7,0 4-27,-3 1 13,-5 3-6,0-6-16,4-2 6,2-6 1,2-4-54,0-8-6,0-10-18,0 0-100,0 0-91</inkml:trace>
  <inkml:trace contextRef="#ctx0" brushRef="#br0" timeOffset="314">1083 95 201,'0'0'157,"0"0"-114,0 0 16,0 0 38,0 0-44,0 0 11,0 0-14,100-80 17,-78 71-41,-3 8 19,-1-3-31,-2 4 11,-3 0-17,-4 0 2,-5 0 9,-4 10-18,0 2 22,0 6-23,-6-4 17,-10 4-17,-4-2 0,1 0 4,1 0-6,4 1 2,2-3-1,3-4 1,5 2 0,0 0-8,4 2 13,0-4-18,0 2 12,4 2 0,11-8-4,1 2-6,3-4-8,3 0-33,9-4 0,-6 0-72,-8 0-78</inkml:trace>
  <inkml:trace contextRef="#ctx0" brushRef="#br0" timeOffset="827">1481 24 59,'0'0'303,"0"0"-153,0 0-86,0 0 27,0 0-18,0 0-24,0 0-5,0 0-23,0 3 13,0 12-34,-14 8 7,-1 11 3,-4-3-12,0 9 4,-3 0 0,-1 0-2,6 0-7,1-8 7,5-6-45,4-8 2,7-14-29,0-4-78,0 0-207</inkml:trace>
  <inkml:trace contextRef="#ctx0" brushRef="#br0" timeOffset="1134">1458 51 107,'0'0'293,"0"0"-181,0 0-67,0 0-9,0 0 25,0 0-25,0 0-29,31 70-3,-26-45 8,-1 3-14,-2-2 10,1 2-16,-1 2-9,-2-8-16,0 5-77,0-8-74,0-5-88</inkml:trace>
  <inkml:trace contextRef="#ctx0" brushRef="#br0" timeOffset="1434">1378 258 168,'0'0'109,"0"0"-79,0 0 9,0 0-27,0 0-12,116 0-6,-96 0-93</inkml:trace>
  <inkml:trace contextRef="#ctx0" brushRef="#br0" timeOffset="1637">1605 87 373,'0'0'182,"0"0"-124,0 0 21,0 0-21,0 0-15,0 0-34,0 0 23,9 47-21,-7-29 8,-2 4 2,0 0-20,0-4 1,0 0 6,0-4-12,0-2 5,0-8-2,0 2-12,0-2-7,0-4-12,0 0 2,0 0 9,0-6-55,0-10 24,0-6 3,0-2 7,0-2-13,0-4 13,0 5 19,0 5 23,0 4 11,5 6 2,0 6 6,-3 2-12,0 2-2,2 0 2,1 6 59,1 12 9,1 0-13,-2 3-21,2 1-21,-1-4-10,0 0-10,1-6 7,0-2-1,-2-4-12,-3-2 12,0-4-12,0 0 4,0 0 1,0-4-7,3-14 8,0-6 0,5-2 10,-4-5-20,1 1-7,-1 6 17,2 6-12,-4 10 12,0 0 0,-1 8 4,1 0-4,0 0 0,0 14 45,2 4-16,-4 0 3,2 2-24,-2 0 13,-2-1-20,0 3-1,3 0 7,-3 0-7,2-2-2,-2 6-61,0-12-66,0 0-219</inkml:trace>
  <inkml:trace contextRef="#ctx0" brushRef="#br0" timeOffset="5442">440 566 84,'0'0'137,"0"0"-55,0 0-14,0 0 17,0 0-19,0 0-14,0 0-4,0 0-8,0 0 4,0 0-31,0 0 20,0 0-20,0 0 17,0 8-20,0 10 16,0 0-10,-2 5-4,-5 3 2,0 4-12,0 2 15,1 0-11,2-1-8,-1-3 12,1-2-7,2-10-2,2-3-2,0-3 1,0-6-7,0 0-10,0-4-73,0 0-40,0-12-129,0 2-99</inkml:trace>
  <inkml:trace contextRef="#ctx0" brushRef="#br0" timeOffset="6126">652 633 113,'0'0'141,"0"0"-56,0 0-20,0 0 30,0 0-27,0 0-9,0 0-7,0-2-16,0 2 18,-5 0-18,-2 0 6,-2 0-32,-2 10 4,0 0-8,-2 10-5,2-2-1,-1 5-1,6 0 1,-1 4 0,5-1-6,2-4 12,0-4-18,0 0 24,2-5-17,7-3 5,3-2 0,-2 0 0,3-8 0,3 0-1,0 0-12,2 0 12,-3 0-20,3-12 20,-5-2-23,-1 1 24,-4-3-11,-1 2 11,-5-4-1,-2 0 4,0 0 4,0 0 0,-2-5 22,-7 5-29,-1 0 10,-2 0-9,3 2 0,1 6 0,0 0-1,4 2 0,-1 4 6,3 0-18,2 3-41,0 1-63,-2 0-138</inkml:trace>
  <inkml:trace contextRef="#ctx0" brushRef="#br0" timeOffset="6983">913 653 25,'0'0'164,"0"0"-86,0 0-4,0 0 5,0 0-7,0 0 0,0 0-34,-22 0 15,15 0-27,1 0 25,1 6-17,-1 6 5,1 6-17,-2 0-12,5 5 13,-2 0-14,4 4-3,0-1 4,0-4-9,0 0 1,0-5-1,0-3 0,0 0-1,0-6 0,0-2 2,6 2-4,4-8-4,-2 0 5,3 0-47,3 0 29,-1-4-2,3-6 12,-3-6 0,1 0 1,-3 1 6,-3-3 4,0 4-4,-4-8 11,-4 4 4,0-4-12,0-1 19,0 5-20,-12-4 14,-1 8 11,3 0-24,0 6 2,1-2 3,3 8-12,-4 2-13,2 0-31,-1 0-190</inkml:trace>
  <inkml:trace contextRef="#ctx0" brushRef="#br0" timeOffset="8258">1087 850 67,'0'0'168,"0"0"-80,0 0-47,0 0 31,0 0 1,0 0-29,0 0 2,0 0-16,0 0 18,0 4-31,0 9 13,0 5-29,0-4 9,0 4-10,-4 0 2,2 0-4,2-2 2,0-2-1,0 0-83,0-6-26,0-6-77</inkml:trace>
  <inkml:trace contextRef="#ctx0" brushRef="#br0" timeOffset="8942">1255 852 117,'0'0'120,"0"0"-48,0 0-32,0 0-1,0 0-11,0 0-15,0 0 24,-15 2-9,8 3 13,1-1-16,0 0 23,-3 6-21,0-6-11,3 4-5,-4 2-9,2 0 10,1 2-11,1-4 5,0 2 3,4 0-18,0 2 16,2-8-8,0 6 1,0-6-6,0 2 5,0 2 2,2-4-2,8 4 3,-2-6-11,1 0-3,0-2-6,-2 0-39,-3 0 31,1 0 5,-1 0-10,-4 0 17,0 0 11,0 0-4,0 0 14,0-2-4,0 0 3,-6-2-12,-5 4-11,-5 0-12,5 0-66,-1 0-247</inkml:trace>
  <inkml:trace contextRef="#ctx0" brushRef="#br0" timeOffset="10685">31 276 123,'0'0'176,"0"0"-88,0 0 0,0 0 6,0 0-24,0 0-13,0 0-34,0 0 27,0 0-28,0 0 8,0 0-20,0 0 15,0 0-24,0 18 10,0 0 0,0 5-10,0 0-1,0 2 15,0 6-30,0-7 8,0 0 1,-2-4-60,2-6-9,-3-6-69,1-4-63,2-4-168</inkml:trace>
  <inkml:trace contextRef="#ctx0" brushRef="#br0" timeOffset="11028">0 321 88,'0'0'120,"0"0"-64,0 0-17,0 0 10,0 0-29,0 0 9,0 0-17,24-14 2,-17 11 9,0 2-11,1 1 15,-1 0-18,5 0 9,-4 0-17,3 0 33,1 1-7,1 11 24,-2-2-5,-2 4-20,0 4 11,-5 2-28,-2-1 5,-2 6-12,0-1-1,0 2 8,-2-2-9,-7-2 0,-4-2 3,2-4-2,0-4 0,-1-4 12,3-2-12,1-2-2,1-4 2,2 0-14,1 0-10,2-18-84,2-4-33,0 0-95</inkml:trace>
  <inkml:trace contextRef="#ctx0" brushRef="#br0" timeOffset="11712">257 414 78,'0'0'192,"0"0"-82,0 0-61,0 0 31,0 0-22,0 0-19,0 0-17,0 14 27,0-2 6,0 2-37,0 0 12,0 4-29,0-6 11,0 4-6,0 0-8,0-2 2,0-6-9,0 2-66,0-6-108,0 0-64</inkml:trace>
  <inkml:trace contextRef="#ctx0" brushRef="#br0" timeOffset="12303">346 379 196,'0'0'194,"0"0"-132,0 0-22,0 0 15,0 0-5,0 0-31,0 0 10,9 21-17,-9-11 11,2 2 1,-2-2-17,0 0 4,0 2-3,0-6-11,0 2 11,0-4-16,0 0-10,0-4 6,0 0 11,0 0-30,4-4-8,2-12 0,-2-2 39,5-2-14,-1-1 13,2 3-33,3 5 33,0 4-18,3 0 18,2 9-15,-5 0-89,-2 0-124</inkml:trace>
  <inkml:trace contextRef="#ctx0" brushRef="#br0" timeOffset="12732">538 454 78,'0'0'242,"0"0"-139,0 0-74,0 0-5,0 0-11,0 0 9,0 0-21,24 0 49,-15 0-31,1 0 3,-2 0-22,1-4 9,0-4-9,-4-2 0,-3 0-9,-2-2-27,0-1-16,0 4-39,-7-4 41,-6 8 2,-3 1 35,3 4 13,0 0 5,1 0 5,3 12-8,1 6 15,0 4-7,6 2 22,2 2-22,0-4 36,0-4-3,0 0 1,10-6-24,0-2-19,5-6 13,2-4-14,9 0-53,-3 0-58,-6-4-103</inkml:trace>
  <inkml:trace contextRef="#ctx0" brushRef="#br0" timeOffset="13229">788 370 152,'0'0'148,"0"0"-45,0 0-38,0 0 17,0 0-40,0 0 1,0 0-11,-19-12-12,9 12 15,2 0-27,-3 0 19,-2 12-26,2 0 5,3 3 6,-2 2-13,1 1 1,5 0 0,2-4 0,2 0 1,0-2-2,0-2 5,0-2-18,6-2 15,5-4-2,3-2-84,8 0 15,-5 0-44,-1-4-99</inkml:trace>
  <inkml:trace contextRef="#ctx0" brushRef="#br0" timeOffset="13637">788 370 9,'83'44'153,"-83"-48"-64,0 4-11,0 0-14,0 0-10,0 0-3,0-4-18,0 4 15,-2-2-30,0 2 17,-5 0-22,2 0 30,-1 0-12,-3 0-5,0 0-26,0 6 1,0 2 6,0 6-6,3 4-2,1-4 7,2 4-15,3-2 10,0 0-1,0 0 0,3-8 0,11 2 0,-2-4-10,13-6-31,-4 0-120,-2 0 11</inkml:trace>
  <inkml:trace contextRef="#ctx0" brushRef="#br0" timeOffset="19070">746 726 64,'0'0'148,"0"0"-87,0 0-27,0 0-26,0 0 5,0 0 39,0 0-9,-10 13 15,5-8-34,-1-1 8,-5 4-26,-1 2 12,-1 4-17,-5 4 11,1-2-5,-4 8 2,4-3-2,-3 1 0,2-4-4,2 4 0,6-8-6,4-2-24,6-8-53,0-2-94</inkml:trace>
  <inkml:trace contextRef="#ctx0" brushRef="#br0" timeOffset="19948">1000 707 116,'0'0'141,"0"0"-50,0 0-19,0 0 20,0 0-37,0 0-3,0 0-20,-17 0-2,12 5-18,0-4 1,-3 7 16,-1 2-29,-5 3 19,-1 5-18,-1-6 12,-4 3-11,2 6-4,3-7 0,1 4 2,3-6 0,5 1-36,3 1-44,3-4-103,0-6-71</inkml:trace>
  <inkml:trace contextRef="#ctx0" brushRef="#br0" timeOffset="42048">440 1144 59,'0'0'51,"0"0"5,0 0-24,0 0 0,0 0-24,0 0 7,0 0-15,0 0 20,0 0-2,0 0 13,0 0 11,0 0-7,0 0 15,0 0-28,0 0 17,0 0-22,0 0 15,0 0-25,0 0 21,0 0 0,0 0-4,0 0 9,0 0-12,0 0 20,0 0-25,0 0 21,0 13-27,0 1 13,0 4-5,0 4-8,0 8 5,-7 2-14,1 0 3,-2 2 4,2-3-16,2-5 19,-1-4-21,3-4 10,0-8-10,2-6-23,0-4-9,0 0-10,0 0-49,0 0-45,0-8-59</inkml:trace>
  <inkml:trace contextRef="#ctx0" brushRef="#br0" timeOffset="43018">662 1277 91,'0'0'156,"0"0"-78,0 0-26,0 0 4,0 0-27,0 0 14,0 0-8,0-4 27,0 4-25,0 0 21,0 0-13,0 0-2,0 0-13,-8 0-30,-1 4 1,0 2 8,0 6-15,2-4 19,1 6-21,-1 0 15,2 0-8,3-1 1,2 3-7,0-2 5,0-2 4,4 2-10,10-8 16,1 2-16,6-4 10,-1-4-4,0 0 2,-2 0-7,1 0 0,-4-12 4,4 2-4,-6-4 14,-3-2-14,0 2 17,-8 4-13,-2-1 6,0 1 6,0 2-8,-2-2 0,-12 2 12,1-2-11,-3 6 17,1-4-19,0 4 25,2 2-25,-1 2 0,3 0-16,-2 0-21,-1 0-54,6 2-130</inkml:trace>
  <inkml:trace contextRef="#ctx0" brushRef="#br0" timeOffset="44256">931 1229 107,'0'0'189,"0"0"-82,0 0-8,0 0-22,0 0-5,0 0-42,0 0 9,0 0-19,0 0 6,0 0 5,0 0-14,0 0 13,0 4-28,0 4 24,0 6-25,2 0 35,-2 4-34,3 4 15,-3 0-8,0-1-9,0-3 0,0 0 10,0 0-19,0-6 19,0-6-20,0 2-35,2-8-33,0 4-73,0-4-132</inkml:trace>
  <inkml:trace contextRef="#ctx0" brushRef="#br0" timeOffset="47371">1147 1327 198,'0'0'202,"0"0"-91,0 0-38,0 0-22,0 0 5,0 0-46,0 0 15,0 4-19,0 4 17,0-2 4,0 1-2,0 1 11,0 6-19,0 0 10,-2 0-26,0 2 13,0-2-13,-2 0 2,1-4-2,0 2-1,3-3 0,-2-4-12,2-1-32,0 1-85,0-1-103,0-4-166</inkml:trace>
  <inkml:trace contextRef="#ctx0" brushRef="#br0" timeOffset="47793">1350 1349 342,'0'0'167,"0"0"-74,0 0-21,0 0 2,0 0-33,0 0-22,0 0 8,-17 0-26,5 3 20,-2 7-20,1 2 9,1 2-4,1-2 14,0 6-20,4 0 0,5-4 0,0 0 1,2-1-2,0-4 2,0-4-9,0-1 16,9-4-16,0 0-10,2 0-6,-2 0 6,0 0-3,-5 0 19,-4 0-26,0-4 27,0 4-6,-6 0 6,-21 0-41,2 4-46,4 1-147</inkml:trace>
  <inkml:trace contextRef="#ctx0" brushRef="#br0" timeOffset="81728">1701 677 318,'0'0'174,"0"0"-105,0 0 8,0 0-1,0 0-45,0 0-8,0 0-23,0 0 37,0 0-15,0 0 23,0 0-16,0 0 14,0 0-13,0 0-11,0 0 3,0 0-22,0 0 19,0 0-19,0 4 23,0 0-22,2 5 22,0 0-21,-2 9 19,3 0 7,-3 5-14,0-1 10,0 4-22,0-2 5,0 1 7,-3 1-25,-1-8 11,2 4-1,-2-4-21,-1-4-1,0 0 7,3-2-24,-2-2-11,1-2-30,-1-4-17,2-2-84,0-2-154</inkml:trace>
  <inkml:trace contextRef="#ctx0" brushRef="#br0" timeOffset="82502">1715 707 129,'0'0'124,"0"0"-81,0 0 3,0 0 13,0 0 18,0 0-37,0 0 16,3-8-25,0 8 19,-3-4-31,2 3 7,-2 1-4,0-3-4,2 3 20,-2 0-21,0 0 21,0 0-24,0 0 21,0 0-8,0 0 14,0 0-20,0 0-5,0 0 16,0 3-13,-10 6 4,-2 4-23,-6 1 0,3-5 0,-1 1-2,3-2-24,2 1 13,4-5 7,0-4-31,3 1-11,0 2-31,1-3 9,-1 2-73,2-2-85</inkml:trace>
  <inkml:trace contextRef="#ctx0" brushRef="#br0" timeOffset="83642">1872 712 133,'0'0'146,"0"0"-76,0 0-22,0 0 36,0 0-15,0 0 9,0 0-25,-22 27-5,13-10-19,-1-2 4,2 3 4,1 3-29,3-3 10,2 0-18,-1-1 3,3 1 7,0-4-13,0-2 6,0-2-3,0-2 0,0-4-7,0 2-9,0-2-52,0 0-28,0 0-82,-3 0-54</inkml:trace>
  <inkml:trace contextRef="#ctx0" brushRef="#br0" timeOffset="84198">1854 726 179,'0'0'133,"0"0"-83,0 0 15,0 0 4,0 0 4,0 0-14,0 0-10,4 0-7,-2 4-21,-2-4 30,3 4-21,-1 1 21,0 0-30,3 0 10,-3-1-15,0 0 1,3 1-16,-3-1 0,0-4-1,0 4 9,0-4-17,1 1 16,-1 2-6,0 3 4,2-2-6,1 4 0,0 2 0,-1 2 1,3 2 0,-1 0-2,2-4 10,-4 1-15,0 3 15,0-6-15,-1 2 12,1-2-7,-2-4 1,0 2-1,0 2 1,-2-4-24,4-2 9,-4 0-38,0 0 27,0-2-29,0 4-13,0 0-83,0 0-40,0 0-185</inkml:trace>
  <inkml:trace contextRef="#ctx0" brushRef="#br0" timeOffset="85204">1825 885 45,'0'0'183,"0"0"-98,0 0-40,0 0 14,0 0-23,0 0-1,0 0-12,60 0-23,-47 0 12,1 0-12,1 0 0,-3 0-44,-4 0-155</inkml:trace>
  <inkml:trace contextRef="#ctx0" brushRef="#br0" timeOffset="86128">1610 1009 177,'0'0'169,"0"0"-98,0 0-40,0 0 8,0 0-20,0 0 6,0 0-12,22 0 31,-20 0-9,3 0 8,-1 0-15,0 0-2,3 0 5,0 0-16,0 0 9,1 0-22,6 0 2,-1 0 5,-1 2-18,11-2-30,-5 0-91,-5 0-268</inkml:trace>
  <inkml:trace contextRef="#ctx0" brushRef="#br0" timeOffset="95040">765 1255 58,'0'0'112,"0"0"-37,0 0-33,0 0 0,0 0 4,0 0 5,-4 0 22,2 0-29,2 0 13,-2 0-18,0 4 6,-2-2-26,1 2 7,1 4-9,0-4-4,0 0 6,-2 6-9,-1-2 29,1 2-17,-5 4 21,1 2-29,-2 1 5,-1-3-19,1 4 8,0-6-8,1 2 0,1-4-1,-1 2-19,0 2-30,-4 4-62,-1-4-58,3-1-324</inkml:trace>
  <inkml:trace contextRef="#ctx0" brushRef="#br0" timeOffset="226871">2526 792 88,'0'0'157,"0"0"-102,0 0-20,0 0 20,0 0-2,0 0-7,-27 6-13,18-6 22,0 0-13,-2 0 14,0 4-22,-3-4 15,1 4-23,-1 0-2,-1 2-24,-3 2 0,3 0-5,-1 2 6,3-2-2,-1-4-20,3 5 7,3-5-14,0-2 28,6 0-7,0-2 5,2 0-4,0 0-5,0 0 2,2 0-10,12 0 9,3 0 20,6 0-8,-1 0-2,1 0 6,-2 0-6,0 0 1,-6 0-2,-5 0 2,-4 0-2,-2 0 3,-4 2-8,0-2-1,0 4 5,0-4-17,0 0-1,-2 0-9,-2 0 13,0 0 1,-1-8-92,5-2 20,0 1 14,0-3 31,0 2-26,0-2 46,0 6 22,0 2 32,0 4 8,0 0-8,0 0 5,0 0-19,0 0-3,0 0-15,0 0 4,0 0-4,0 4 0,0-4 0,2 4 0,7-2 5,0-2-4,2 4 10,0-4-10,2 0 8,1 0-9,1 4 2,1-4-1,5 0 8,0 4-9,6-4 0,4 0 29,4 0-12,0 0 106,2 2-97,-4-2-3,-6 0-22,-5 0 9,-6 0-10,-10 2 0,-6 4 0,0-6-30,-4 4-84</inkml:trace>
  <inkml:trace contextRef="#ctx0" brushRef="#br0" timeOffset="227901">3095 657 348,'0'0'124,"0"0"-77,0 0 15,0 0 24,0 0-41,0 0-9,0 0-33,0 55 23,0-33-4,0 6-4,0 2-2,-2 2-16,-5 3 12,1-3-12,-1-2-13,7 0-29,0-6-57,0-10-131</inkml:trace>
  <inkml:trace contextRef="#ctx0" brushRef="#br0" timeOffset="228365">3399 657 65,'0'0'111,"0"0"-21,0 0-27,0 0 29,0 0-37,0 0 19,0 0-5,4 100-23,-4-69-5,0-5-20,0 2-6,-6-3-14,2-1-2,-5 2-35,3-12-88,-2-2-94</inkml:trace>
  <inkml:trace contextRef="#ctx0" brushRef="#br0" timeOffset="228621">3345 689 464,'0'0'149,"0"0"-104,0 0 25,0 0-21,0 0-20,0 0-14,0 0-15,92-18 14,-76 18-12,-1 0 11,-1 0-12,-5 6 36,-3 6-16,-1-2 1,-5 3-21,0-4 9,0 0 7,-7 0-9,-6 0 3,-3-1-11,1-2 0,1-2-8,5 0 1,3-4-14,1 0 5,3 0 10,2 0-16,0 0-15,0 1-18,0 2 45,11 3 7,0 2 1,5 2 4,-3 2-4,3-2 4,-3 8-2,-4-4 13,-4 1-12,-5-1 22,0 0 19,0-6 36,-14 6-23,-6-6-17,-4 2-30,1-2 7,4-4-14,0-4-1,7 0-1,0 0-80,5 0-70,3-8-173</inkml:trace>
  <inkml:trace contextRef="#ctx0" brushRef="#br0" timeOffset="229259">3582 806 54,'0'0'82,"0"0"-45,0 0 7,0 0 9,0 0-5,0 0 18,6 111-11,0-99-42,-2 2 24,0-8-21,3-2-3,-1 0-3,4-4 5,-2 0 24,1-6-26,0-6 2,-2-6-13,2-4-4,-6 4-8,4 0-10,-5 1-17,2 5 2,1 6 28,-2 6-5,1 0 12,0 0 49,0 14 12,3 0-38,-2 7 3,-3 1-4,-2 0 25,0 0-5,0 0-3,0 2 10,-5-4-26,-1 0 18,-3-2-30,0-2 11,0-2-16,0-4 7,4-2-13,-2-3-16,2-1-42,-4-3-46,3-1-42,-1 0-147</inkml:trace>
  <inkml:trace contextRef="#ctx0" brushRef="#br0" timeOffset="229768">3891 721 68,'0'0'221,"0"0"-119,0 0 1,0 0 18,0 0-29,0 0-33,0 0-31,2-50 31,-2 50-17,0 0 10,0 18-45,0 6 15,0 7-6,0 5 2,0 4-5,0-4-13,-5-1 0,1-1-12,-2-6-22,1-6-62,-4 0 8,4-10-72,-1-6-157</inkml:trace>
  <inkml:trace contextRef="#ctx0" brushRef="#br0" timeOffset="230076">3853 881 136,'0'0'121,"0"0"-24,0 0-11,0 0 17,0 0-33,0 0-44,0 0 0,106 0-26,-87 0 19,-1 0-17,-5-4 12,-2-4-13,-2 2 0,0-3 0,-5 1 0,-2 0 9,-2-6-8,0 4-3,0 2 2,-8 4-2,-5 4-3,-1 0 2,-1 4-7,1 10 9,3 12-1,1-1 1,6 7 0,0 0 0,4-2 16,0-2-15,0-2-2,0-8-12,4-10-259</inkml:trace>
  <inkml:trace contextRef="#ctx0" brushRef="#br0" timeOffset="231159">3107 1171 155,'0'0'109,"0"0"-12,0 0 31,0 0-5,0 0-26,0 0-38,0 0 19,4-6-25,-4 6 21,0 0-29,0 0 1,0 0-16,0 0-21,0 2-2,0 14 0,2 2 38,0 4-20,-2 10 21,0-4-37,0 6 6,0 1-15,0-7 0,0 2 0,0-4-57,0-2-16,-6-2-123,-4-13-183</inkml:trace>
  <inkml:trace contextRef="#ctx0" brushRef="#br0" timeOffset="231947">2421 1309 48,'0'0'120,"0"0"-18,0 0-4,0 0 13,0 0-27,0 0 10,0 0-5,-9 0 11,9 0-9,0 0-36,0 0-8,0 0-46,6 0 0,15 0 12,6 4-17,8 0 4,5 0 0,3-2 7,-3 2-7,0-4 0,-10 0 0,-3 0-12,-9 0 8,-5 0-35,-13 0-64,0 0-24,0 4-76</inkml:trace>
  <inkml:trace contextRef="#ctx0" brushRef="#br0" timeOffset="232511">2510 1233 32,'0'0'153,"0"0"-67,0 0-18,0 0 27,0 0 14,0 0-40,0 0-4,2 0-26,-2 0 27,0 0-15,0 0 12,0 0-28,0 0 23,-6 8-19,-5 2-26,-3 0-7,1 2 1,-1-4-13,3 2 6,3-6 0,5-4 0,1 4-1,2-4 1,0 0-6,0 0 5,0 0-14,0 2 15,9 6-5,4-4-7,5 4 24,0 2-17,2-2 5,4 5-36,-5-7-97,-6 2-125</inkml:trace>
  <inkml:trace contextRef="#ctx0" brushRef="#br0" timeOffset="233530">3546 1171 120,'0'0'264,"0"0"-81,0 0-72,0 0 13,0 0-54,0 0 3,0 0-57,0 12 15,0 6 15,0 4 12,0 6-13,0-2-19,0 6-6,0-2-13,0-3-14,0-5-10,0 0-38,-2-8-63,-2-6-6,-3-2-53,2-2-151</inkml:trace>
  <inkml:trace contextRef="#ctx0" brushRef="#br0" timeOffset="233802">3471 1211 309,'0'0'130,"0"0"-58,0 0 16,0 0-17,0 0-25,0 0-12,0 0-18,113-14 41,-99 18-23,-1 2 5,-4 2-21,-2 2 12,-3 2-23,-4-2 6,0 2 2,0 2-7,-9 0-6,-6-2-1,-6-2-2,2 2-27,1-6 11,2 2-48,7-4 4,2-4 11,5 0 25,2 0-5,0 2-31,0 2 32,9 0 28,3 3-6,-2-3 14,-1 6-1,1-6-6,-4 6 7,-4-2 12,-2-2 14,0 2 9,0 0-10,-4 2 27,-8-2-30,-3 2 14,1-6-43,3 0 0,1 0-21,0-4-53,6 0-57,-1 0-205</inkml:trace>
  <inkml:trace contextRef="#ctx0" brushRef="#br0" timeOffset="234310">3706 1287 324,'0'0'140,"0"0"-77,0 0-21,0 0 14,0 0-40,0 0-3,0 0 7,0 0-4,0 12 3,0-2-19,0 4 18,0 4-17,0-3 16,0 3-16,0-4 13,0-6-13,2 2-1,2-6 0,1-4 2,2 0-5,-3 0 12,3 0-15,1 0 19,2-14-26,-1-4 13,-1-2-10,2 1-15,-4 1-14,1 6-18,-3 2 26,0 6 31,-4 4-7,2 0 7,-2 14 30,0 4 14,0 7 0,0 1 20,-6-4-6,-3 6-15,-1-6-8,-2-4-34,1 0 2,2-8-3,2-2-11,3-3-35,-1-5 3,3 0-87,-2-9-222</inkml:trace>
  <inkml:trace contextRef="#ctx0" brushRef="#br0" timeOffset="234822">4060 1153 489,'0'0'184,"0"0"-124,0 0 54,0 0-15,0 0-51,0 0-45,0 0 27,0 62-17,0-36 22,0 6-15,-9-4-11,0 2-9,1-5 0,-1-7 0,1 0-56,0-4-15,1-6-59,1-4-78</inkml:trace>
  <inkml:trace contextRef="#ctx0" brushRef="#br0" timeOffset="235078">3969 1295 188,'0'0'174,"0"0"-58,0 0-33,0 0 1,0 0-48,0 0-4,0 0-15,102 4-4,-88-8 9,-1-4-21,-2-2 22,-2 2-21,-2-2 10,-5-2-11,0 6 12,-2-2-12,0 8 17,0-4 5,-2 4-2,-7 0 7,-2 8-28,-2 6 16,4 8-16,-1 0 22,6 4-13,4-6 19,0-3 3,0 3-12,2-6-12,17-6-7,-4 2-41,-1-10-136</inkml:trace>
  <inkml:trace contextRef="#ctx0" brushRef="#br0" timeOffset="241369">4199 983 46,'0'0'113,"0"0"-67,0 0 3,0 0-11,0 0-14,0 0-24,0 0 20,0 0 8,0 0 29,0 0-25,0 0 14,0 0 8,0 0-1,0 0-2,0 0-14,0 0 11,0 0-12,0 0 3,0 0-23,0 0 23,0 0-15,0 0-6,0 0-1,0 0-10,0 0 26,0 10-4,0 2 18,-2 2-36,-4 0 14,1 4-24,1-6 3,2-2-4,0-2 0,-2-3 0,4 0 0,0-1-6,0-4 11,0 5-13,0-5-3,0 0-18,0 0-19,12 0 35,1 0 12,1 0 1,-1 0-7,3 0 17,-1-5-20,3 5 6,7 0-41,-5 0-120,-2 0-203</inkml:trace>
  <inkml:trace contextRef="#ctx0" brushRef="#br0" timeOffset="243321">4244 1384 245,'0'0'161,"0"0"-59,0 0-33,0 0 9,0 0-33,0 0-6,0 0 1,0-4-8,-2 4 24,0 0-27,-3 0 9,3 4-37,-1 8 8,-1-2-3,2 4-2,-2 4-3,-1 3 10,1 2-1,-4-5-9,4 4 2,-2 1-2,1-9-2,1 2-71,2-10-35,0-2-77,0 0-161</inkml:trace>
  <inkml:trace contextRef="#ctx0" brushRef="#br0" timeOffset="244019">4342 1414 82,'0'0'153,"0"0"-62,0 0-26,0 0 17,0 0-11,0 0-18,0 0 8,0 0-18,0 0 14,0 0-23,0 0 20,0 0-34,0 0 9,0 0-28,0 4 17,0 2-9,0-2-8,0 0-2,0 0 10,0-4-19,0 2 24,0 2-14,0 0 2,0-4 2,0 4-2,0 0 4,-2 1 5,-2 0-11,-1 3 2,2 2 11,-1 3-22,0 1 19,-1-5-16,3 8 6,0-7 0,0 2-33,0-6-41,2 2-11,-2-4-41,2-4-43,-3 0-177</inkml:trace>
  <inkml:trace contextRef="#ctx0" brushRef="#br0" timeOffset="244656">4199 1491 75,'0'0'146,"0"0"-84,0 0-4,0 0 18,0 0-17,0 0 15,0 0-44,23-5 3,-17 5-15,1 0 6,2 0-17,2 0 6,5 0-11,1 0-2,8 0 0,-2 0-83,-6 0-277</inkml:trace>
  <inkml:trace contextRef="#ctx0" brushRef="#br0" timeOffset="246167">3107 671 108,'0'0'104,"0"0"-59,0 0-2,0 0 11,0 0-15,0 0-5,0 0 28,2 0-1,-2 0 1,0 0-35,0 0 21,0 0-26,0 0 11,0 0-9,0 0-6,0 0 18,0 0-16,0 0 16,0 0-19,-2 0 12,-6 6-28,2 2 16,-3-2-16,0 2-2,-9 6-19,3-1-65,-1-4-105</inkml:trace>
  <inkml:trace contextRef="#ctx0" brushRef="#br0" timeOffset="247241">2997 983 46,'0'0'156,"0"0"-56,0 0-1,0 0-17,0 0-15,0 0-4,0 0-22,-2 0 18,2 0-33,0 0 16,0 0-21,0 0 4,0 0-19,0 0-5,0 4 3,11 2-2,7-2 15,7 4-17,1-6 4,6 2 3,3 0-7,4-4 0,-6 0-76,-10 0-206</inkml:trace>
  <inkml:trace contextRef="#ctx0" brushRef="#br0" timeOffset="248329">3142 1161 162,'0'0'109,"0"0"-39,0 0 25,0 0-23,0 0-4,0 0-19,0 0 26,0 0-25,0 0 14,0 0-19,0 0-3,0 0 10,0 0-15,-12 1-1,2 8-36,-3 3 9,-4 2-1,5 0-9,0-4 1,1 2-13,5-4-38,3 2-54,3-6-86,0-4-299</inkml:trace>
  <inkml:trace contextRef="#ctx0" brushRef="#br0" timeOffset="249297">3026 1482 72,'0'0'158,"0"0"-39,0 0-19,0 0-1,0 0-18,0 0-32,0 0 2,0-4-22,0 4 24,0 0-20,0 0 8,0 0-28,0 0 4,0 0-8,0 0-8,0 0-2,6 0 2,6 0-11,5 0 22,8 4-18,2-4 12,6 0-6,-1 0 0,0 0-19,6 0-49,-12 0-77,-5 4-148</inkml:trace>
  <inkml:trace contextRef="#ctx0" brushRef="#br0" timeOffset="266529">2099 566 140,'0'0'134,"0"0"-47,0 0-1,0 0-6,0 0-38,-4 0-6,2 0-22,-1 0 15,1 0-13,-1 0 11,-1 0-12,2 0-1,-1 0-4,1 0-9,0 0 2,-2 0 6,0 0-5,-1 0-1,-2 0-6,0 0 10,-1 4-14,-1-4 8,-3 0-1,1 0 3,-2 0 3,0 0-12,0 0 15,-3 0-18,-3 0 16,4 0-13,-3 0 12,3 0-5,1 0-1,3 0-1,-2 0 1,1 0 0,0 0-7,-2 0 16,3 0-18,-2 0 6,-1 4 3,5 0-34,-1-2 4,2 2 8,-1-4-2,3 0 22,-3 0-6,1 0-5,-1 0 26,1 0-22,-2 0 18,1 0-8,1 0-1,-1 0 0,2 0 0,0 0 9,-2 0-16,3 0 14,-1 0-14,2 0 15,-1 0-16,1 0 9,-1 0-1,-1 0 6,2 0-5,-1 0-2,1 0 2,1-4-3,0 4 15,-2-2-10,4 2-2,2-2 19,0 0-7,0 2 0,0 0 0,0-4-13,0 4 0,0 0 8,0 0-17,0 0 16,0 0-13,0 0 6,0 0 0,0 0 0,0 0 0,0 0-2,0 0 2,-2 0-2,0 0 4,0 0-4,0 0 0,0 0 2,-1 0 0,1 0 0,0 0 0,0 0 1,0 0-2,0 0 2,-1 4-9,0 0 11,1 2-10,-2 2 14,2-4-8,-3 6 1,3-6 0,0 1 3,2-1-1,-2 4-4,2-4 5,0 0-12,0 2 7,0-2 1,0 4 1,0 2 0,0 0 0,0 2 7,0 2-9,-2 0 4,0 3 1,-1 1 8,1-4-8,-1 0 4,1 2-1,0-2-6,-2 0 0,1-6 0,1 2 0,0-6-1,2 4 11,0-4-19,0 1 11,0-1-4,0 2-2,0 2 4,0 0 2,0 2-2,0-2 0,0 2 1,0 2-5,0-2 14,0-2-11,0 2 2,0 2-1,0-6 1,0 2-1,0-4 0,0 2 1,0-2-7,0 0 15,0 0-18,0 0 16,0 0-14,0 2 7,0-2 0,0 0 0,0-2-1,0 2 1,0 0 0,0 0-6,0 4 16,2-2-20,-2-2 16,0 4-7,0-3 1,0 0 0,0 3 0,0-3 0,0-5-4,0 1 11,0 3-14,0-4 1,2 0 5,3 0 1,-3 0-1,2 0 1,1 4 0,-2-4-1,1 0 2,0 0-5,1 5 10,-1-5-11,0 0 15,4 0-20,-2 0 17,1 0-7,-1 0 0,-2 0 2,4 0-9,-4 0 15,0 0-16,3 0 21,-1 0-14,4 0 2,1 0 8,0 0-9,2 0 1,0 0 7,4 0-8,-2 0 0,3 0 9,-2 0-12,2 0 11,3 0-6,-4 0-2,1 0 0,-1 0 0,0 0 1,-5 0-2,2 0 6,-3 0-15,0 0 20,-1 0-13,0 0 10,-1 0-9,1 0 2,-2 0-1,1 0 1,3 0 0,1-5-1,1 5 6,1-4-13,1 0 16,-1 3-8,3-4 1,-3 5-1,-1 0 0,-1-4 0,-2 4 0,1 0 1,0 0-9,-1 0 16,3 0-11,-3 0 4,3 0-1,-3-4 0,-1 4 0,0 0 0,-3 0 1,-3 0-3,-2 0 8,-2 0-14,2 0 10,-2 0-4,0 0 2,1 0 0,1 0 0,4 0 0,-2 0 0,0 0 2,-1 0-2,1 0 6,-2 0-12,-2 0 11,0 0-6,2 0 1,-2 0 0,0 0 0,0-4-20,0-2-22,0 2-173</inkml:trace>
  <inkml:trace contextRef="#ctx0" brushRef="#br0" timeOffset="268901">2130 641 111,'0'0'175,"0"0"-63,0 0 7,0 0-23,0 0-3,0 0-46,0 0 7,-2-6-41,2 6 21,0 0-26,0 0 0,-2 6-2,0 10 10,-3 12 11,2 3-21,-1 5 3,0 4-8,1 2 1,3-5 6,0-1-9,0-4 1,0-6-6,0-8 5,0-4-23,0-2-12,3-6-82,-1-2-99</inkml:trace>
  <inkml:trace contextRef="#ctx0" brushRef="#br0" timeOffset="270313">1572 1211 49,'0'0'140,"0"0"-92,0 0-1,0 0-5,0 0-1,0 0-17,0 0-1,2 0 3,-2 0-16,0 0 2,0 0-11,0 0 7,5 0-2,1 0-3,1 4-3,2 0 9,0-2-1,2 0-7,5 0 26,-1-2-17,3 0 18,-3 0-27,3 0 25,-3 0-26,0 0 12,-2 0-11,4 0-1,-1 0 5,-1 0-3,3 0-4,1 0 4,0 0-4,-2 0 5,1 0-4,-3 0 2,-1 0-1,-1 0 0,3 0 0,-3 0 0,1 0 4,1 0-11,-1 0 14,-1 0-14,3 4 7,-3-4 0,0 0 0,1 4 0,-1-4 0,1 0 2,-1 0-5,1 0 10,-1 0-14,-1 0 8,0 0-2,-1 0-5,1 0-3,-1-4 2,-2 0-3,3 4-2,-1 0-4,2 0 9,-1 0-6,-2 0 7,2 0-22,-3 0 13,-1 0 1,3 0 13,-1 0 1,-4 0 0,3 0 0,-3 0 1,0 0 23,-2 0-23,-2 0 28,0 0-17,-2 0-1,0 0-10,2 0 0,-2 0 17,0 0-17,0 0 5,0 0-5,0 0-2,0 0-2,0 0-24,0 0-45,0 0-107</inkml:trace>
  <inkml:trace contextRef="#ctx0" brushRef="#br0" timeOffset="271559">1572 1259 18,'0'0'147,"0"0"-90,0 0-32,0 0 35,0 0 1,0 0-6,0 0-29,2-4 27,-2 4-12,0 0 6,0 0-19,0 0 8,0 0 1,0 0-8,0 0 14,0 0-22,0 0 9,0 0-8,2 8 25,1 6-35,-1 0 4,0 0-16,0 4 1,0 4 3,0 3-1,1-3-6,-3 0 12,3 0-19,-3 1-5,2-4 14,-2-1-14,2 3 15,-2-7-2,2 0-3,-2 4 3,0-6 4,0-2-5,0 0 11,2-3-15,-2 1 9,0-2-4,0-2 2,0 0-1,0 0 0,0-4-18,0 4 18,0-4-18,0 0 18,2 2-10,1 2 10,-1-4-3,0 4 3,2-4 1,1 0 0,2 0-1,2 0 3,-1 0 2,4 0-2,-1 0-2,2 0 8,-1-4-8,0 4 0,4 0 0,-1 0 0,3 0 0,1 0-1,6 0 3,4 0-11,0-4 21,4 2-17,-1-2 6,1 4-1,-4-4 0,-4 4 1,-5 0-2,-5 0-3,-4 0-3,-1 0 14,-2 0-17,-1 0 12,2 0-3,0 0 2,-1 0-1,1 0 0,1 0 0,-4 0-1,3 0 3,-3 0-7,4 0 11,-1 0-12,1 0 11,4 4-6,-3-4 1,0 0 0,0 0-1,-3 0 2,4 0-9,-6 0 16,3 0-12,0 0 10,-2 0-8,0 0 3,-1 0-1,-2-4 0,-1 4 0,-1 0-1,-2 0 2,2 0-1,-2 0 8,0 0-1,0 0-6,0 0-2,0 0 1,0 0 0,0 0 0,0 0 0,0 0-6,0 0-4,0 0 8,0 0-31,0 0 10,0 0-49,0-4-48,-7 4-258</inkml:trace>
  <inkml:trace contextRef="#ctx0" brushRef="#br0" timeOffset="272813">2234 1299 110,'0'0'164,"0"0"-100,0 0 4,0 0 1,0 0 0,0 0-37,0 0-3,0 0 2,0 2-6,0 0 4,0 0-10,0 2 17,0 4-16,0-2 39,0 2-33,0 0 7,0 2-18,0 1 2,0 3 1,0 0-17,0 4 19,0 4-19,0 0 7,0 0-1,0 1-7,0-1 7,0-3-7,4 2 0,1-7-12,-3-4 2,3-2-22,-5-4 16,2 1-24,-2-1-8,0-4-30,0 0-27,0 0-58</inkml:trace>
  <inkml:trace contextRef="#ctx0" brushRef="#br0" timeOffset="368741">4338 51 188,'0'0'122,"0"0"-73,0 0-41,0 0 16,0 0-17,0 0-6,2 0 10,-2 0 17,0 0 48,0 0-21,0 0 4,2 0-46,2 0 2,5 0-14,5 0 0,1 0 10,3 0-11,3 0 7,-2 0 0,4 4-11,-3-4 14,2 4-12,-2 0 3,-5 4-1,1 2 1,-3 0-1,1 4 0,-3 4 1,-2-1 20,0 7-8,-2 0 14,-1 6-26,-4 2 15,3 0-15,-3 2 18,1 3-13,-1 2 1,2-3-14,0 0 15,0 4-15,0-6 16,1 2-12,-1 0 10,1-1-11,2-7 4,-1 2-1,3-3 1,0-5 0,0-3-2,2-2 4,5 1-9,-1-4 15,5-2-9,1 2 1,0-4 0,2 1 0,2-1 1,-3-2-2,2-4 2,1 2-8,1-2 18,-1-4-12,2 4 2,-3-4 8,-2 0-8,-1 0 9,-6 0-3,-1 0-6,-6 0-1,-3 0 7,-3 4-14,0-4 18,-2 0-5,0 0 3,0 0 1,0 0-3,0 0-7,0 0 11,0 0-9,0 0 3,2 0 1,-2 0-7,0 0 9,0 0-3,0 0-5,0 0 1,0 0 9,0 0-9,-13 0-1,0 0-3,-1 4-10,1 2 23,2-2-20,4 0 11,1 0-1,1 2 1,3-6-1,-2 4 0,-1 0 7,0 2-17,-1 2 20,1 0-19,1 2 16,-2 0-9,0 2 4,2 0-1,0 2-1,-1-4 1,3 4-2,0-2 2,0 2-2,0-1 9,0-4-14,0 3 12,-4-2-9,4-2 4,0 2-1,2-2 0,0-3 2,0 8-8,0-7 12,6 6-14,8-2 17,4-2-8,2 2 1,3 2 3,-1-6-4,2 2 0,0 0 5,0-6 0,3 2-9,-2 0 13,2-4-16,-4 0 13,2 4-8,-2-4 1,-1 4 0,-2-4 0,0 4 1,-1-2-4,2 2 10,1 0-17,1 0 20,1 0-17,0-4 9,5 2-2,0 2 1,3-4-1,-1 0 0,-1 4 1,1-4 2,0 4 3,-2-4-7,0 4 9,-2-4-16,-2 4 7,-4-2 1,2 2 0,0 0 1,-6-4-2,1 4 10,0-4-16,-3 0 17,-2 4-20,3-2 10,-5 2 0,3 0 2,-3 0-2,-2 0 5,0 2-5,-2 1 0,1 1 0,-1 2-7,0-2 9,2 2-4,-3 0 2,3-2 0,-2 0-1,2-2 9,-3 2-15,1 0 16,2-2-18,-3-2 13,5 4-14,-2 2 12,2-2-2,0 6 1,-1-5 0,0 5 6,-1-6-6,-3 6 10,4-4-11,-1 2 8,-1 2-1,0-4-5,0 2-1,-1-3 8,-3-1-7,3 2-2,-5-2 17,3 2-15,-3 2 8,0-2-2,3 6 1,-3-2 17,0 0 10,0 0-30,3 2-5,-3-6 5,0 2-5,3-2-2,-3 4 4,3-6-4,-3 2 2,2 2-2,0 2 2,-1 0-1,1 2 42,1-2-22,-3-1-15,1 0 3,-1-3-13,0-2 15,-2 2-19,2-1 21,0 0-20,-2-1 8,2 2 0,-2-2 0,2 2 6,-2-2-16,0 2 23,0 6-22,0 2 20,0 4-7,0 2-3,0 5 61,0-1-39,0-6-23,0-4 2,0-2 4,0-6-12,0 4 16,0-6-19,0 1 18,0 0-16,0 0 7,0 0 0,0 0 1,0 0 0,0 0-2,3 5 2,-3 0-2,2 8 8,-2 7-6,0 7 0,0-4 29,0 2-20,0-10-10,-2-2 0,2 0 1,0-4-8,0-4 18,0-2-22,0 1 15,0 0-10,0-4 6,0 0 0,0-4 0,0 4 1,0-4-2,0 8 2,0-4-2,0 0 11,0 4-17,0 0 15,0-3-16,0 8 8,0 0 0,0 8 0,-7 0 8,-1-2 37,-2-3-43,-1-3 15,-4-2-8,-5-6 16,-7 4-25,-4-6 13,-5 2-13,-2-2 0,1 0 7,-1-2-6,3-6 18,1 4-19,5-4 6,5 0-6,1 0-1,8 0-85,1-6-34,8-14-80,3 2-190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23.5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581 137 160,'0'0'198,"0"0"-104,0 0 40,0 0-52,0 0-2,0 0-17,0 0-5,-29-9-13,22 4-6,3 4-5,-3-2-16,3 3 18,0-1-29,-3 1 19,0-3-26,0 3 8,1-1-7,-3 1-1,-1-4 0,2-2 7,-3-2-11,-3-1 14,2 0-19,-2 0 21,1-3-18,3 6 6,-4-3 0,3 0 0,-1 1 1,1 0-2,-2 2 11,2 0-23,2 4 22,-2 0-18,2 2 11,-2 0-3,0 0 1,-1 0 0,-1 0-1,2 10 2,-2-4-4,0 6 6,1-2-13,1 2 20,2 6-19,-2-1 10,2 1-1,-2 6 1,5-2-1,-3 0 0,3 3 4,1-3-13,1-2 18,1-2-16,3-4 14,0 0-11,0-6 4,0-4-1,0 0-8,0-4-53,0 2-5,0-2-42,0 0 8,0 0-86,0 0-107</inkml:trace>
  <inkml:trace contextRef="#ctx0" brushRef="#br0" timeOffset="818">0 253 175,'0'0'199,"0"0"-123,0 0-28,0 0-24,0 0 5,0 0-28,0 0 9,4 0-10,-2 0 7,0 0 13,3 0 13,-1 0 15,2 0-13,0 6 18,0 6-33,3 2 16,-1-2-23,2 4 11,-1 0-17,1-2-7,2 2 0,-3-2 6,2-4-9,0-6 13,-4 0-20,2-4 12,1 0-4,1 0-9,2 0 2,3-8-1,-3-2-23,1-4 12,1-2-29,-3 6-40,-4-2-97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21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982 313 163,'0'0'133,"0"0"-74,0 0-14,0 0 21,0 0-30,0-4 13,0 3-8,0-2 8,0 1-29,0-2-10,0 0 12,0 0-15,0-2 19,0-2-25,0 1 26,0-3-27,0 0 11,-5-2-9,3 2-2,-4-1 8,1-3-8,-2 2 6,1 2 5,-3-1 4,-1 1 5,2-2 10,-1 2-20,-3 0 15,2 3-12,-3-3-12,-1 2 9,0-2-8,0 2-4,-1-3 12,-2 5-20,5-4 21,-2 3-18,1 2 8,0-1-1,-3 2 1,1 0-1,-2 0 0,2-4 6,-3 4-15,2 0 12,3 3-11,0-3 16,-1 4-6,2 0-2,-2 0-5,4 0 4,-4 0 2,1 0-8,0 0 18,-3 0-22,1 0 24,-4 0-19,3 0 7,-1 0-1,1 0 5,-1 0-4,1 0-2,3 0 11,-3 4-17,4 0 14,-4 1-8,3 3 1,0-4-1,-1 0-7,-1 6 7,1-5 1,-1 8 0,-1-3-6,-2 1 16,2-1-23,3 2 23,-1-4-17,4 2 8,-1-1-1,1-1 0,4 2 0,-1-2-1,1 2 2,-2-3-8,2 3 19,0-2-13,0 0 2,-2 0-1,4 2 0,-2-6-1,-1-1 1,-1 3 0,0-2-7,2 0 18,1-4-22,-1 2-5,-1 0 14,0 2-38,0-2 12,1 2-12,2 0-5,-1 0-1,-2 0-28,5 2-22,-3-3-108</inkml:trace>
  <inkml:trace contextRef="#ctx0" brushRef="#br0" timeOffset="1164">94 150 129,'0'0'135,"0"0"-76,0 0-33,0 0 33,0 0-11,0 0 24,0 0-13,9 2-28,-9 6 26,0 0-16,0 1 8,0 5-20,-4 0 10,-5 2-38,-2-3 19,-3 1-4,2 2-15,-2-6-1,3-1 2,0-3 1,4 0 5,0-2-9,5-2 2,2 0-2,0-2 1,0 0-1,0 0 0,0 0-9,0 2 10,0 1 0,0-2-7,0 3 14,0 0-14,0-4 4,6 4 2,4-4-16,1 2 7,0-2 8,0 0 4,2 3-14,0-3 19,1 1-15,-1 1 16,-1-1-16,-2 3 8,0 0 0,0-2 0,-1 2 1,-5-1-2,0-2-4,-4-1-2,2 4-10,-2-4 17,0 0-10,0 0 10,0 0-14,0 0 7,0 0 7,0 0-1,0 0-5,0-5-15,-6-4 20,-3-2 2,3 1 1,-4-4-2,2 2-1,2-2-8,4-3-25,0-1-72,2 4-152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00.6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8 363,'0'0'133,"0"0"-93,0 0-38,0 0 12,0 0-7,0 0-14,0 0-114,33-8-100</inkml:trace>
  <inkml:trace contextRef="#ctx0" brushRef="#br0" timeOffset="2651">1445 50 431,'0'0'209,"0"0"-125,0 0 7,0 0 0,0 0-72,-16 120-19,-7-75-16,2-9-113,-1-10-286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8:04.1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691 1287 90,'0'0'148,"0"0"-94,0 0-11,0-2 6,0 2 0,0 0-6,0 0-2,0 0 19,0 0-11,0 0 16,0 0-29,0 0 8,0 0 9,0 0-11,0 0 0,0 0-36,0 0 34,0 0-31,0 0 11,0 0-14,0 0-5,0 4-1,0 6 0,0 0 8,0 8-8,-4 8 0,-7 0 7,-3 10-5,-1 0 6,-4-1-2,0 2 3,-1-2-8,1-3-1,3-6-5,2-4 5,1-4 0,3-4 1,-2 0-1,1 2 0,0-6-43,0-2 5,2 2-19,2-6 9,3 0-14,2 0-33,2-4-9,0 0-93,0 0-120</inkml:trace>
  <inkml:trace contextRef="#ctx0" brushRef="#br0" timeOffset="902">698 1317 123,'0'0'173,"0"0"-84,0 0-1,0 0 16,0 0-42,0 0-4,0 0-38,2 0 5,3 8 8,-1 2 38,3 8-45,1 0 21,2 8-6,1 0-11,5 6 9,-1 9-26,3-1 6,-1 4-19,1-4 13,0-4-1,0 0-14,0-4 4,-5-2-3,0-4 1,-1-6-6,-6-4-14,1-2-29,-5-5 1,-2-8-46,0-1 9,0 0-79</inkml:trace>
  <inkml:trace contextRef="#ctx0" brushRef="#br0" timeOffset="1502">607 1660 15,'0'0'140,"0"0"-90,0 0 3,0 0 14,0 0 1,0 0-19,0 0-19,0 0 12,0 0-28,0 0 6,0 0-7,0-4 32,6 0-7,7 0 14,3 4-11,4-6 1,5 2 16,4 0-20,2 0 11,0-4-29,0 6 10,-4 2-29,-4 0 11,-6 0-12,-3 0-1,-6 0-26,-6 2-84,-2 6-58,0-4-327</inkml:trace>
  <inkml:trace contextRef="#ctx0" brushRef="#br0" timeOffset="2666">1376 1407 140,'0'0'228,"0"0"-97,0 0-46,0 0 15,0 0-25,0 0-3,0 0-11,0 0 20,0 0-46,0 12 2,-10 2-22,-1 8 2,-5 5 16,-3 0-21,-6 4 17,-2 5-28,-2-4 7,2-2 2,3-2-19,2-2 9,6-8 0,3-4 0,3 2-33,2-6 9,1-2-41,1-2-3,1 2-50,-2-4-5,1-4-86,1 0-120</inkml:trace>
  <inkml:trace contextRef="#ctx0" brushRef="#br0" timeOffset="3162">1090 1491 157,'0'0'191,"0"0"-64,0 0-20,0 0-5,0 0-21,0 0-28,0 0-5,0-9-21,0 9 15,0 0-24,0 0 9,0 0-24,2 0-5,5 9 4,4 4 7,0 5 13,3 0-6,-1 4 5,3-2-21,1 6 9,1-4 3,0 4-12,2-2 7,-2 2-4,-1-4-3,0 4 0,-5-4-1,-3-4-3,1 0-5,-6-4-33,0-1 11,-4-8-19,0-1-2,0 1-24,0-5-14,0 0-34,0 0-82</inkml:trace>
  <inkml:trace contextRef="#ctx0" brushRef="#br0" timeOffset="4332">1775 1562 152,'0'0'200,"0"0"-103,0 0-12,0 0 23,0 0-49,0 0 3,0 0-24,0 0 23,0 0-17,0 0 7,0 0-8,0 0-2,0 0 4,-5 0-31,-6 6 5,-5 2-18,-1-2-1,-3 2 8,-3 0-10,3 2 3,-1-6-1,4 0 0,1 0 1,3-2-4,-1 2 15,5-4-21,1 4 22,0-4-13,6 0 1,0 0-1,2 0 0,-2 0-1,2 0 0,0 0-17,0 0 18,0 0-31,0 0 24,0 0-25,0 4 1,0 4 7,10-2 14,0 2-1,5-2-14,2 2 9,-2-4-3,1 0 18,2 2-13,-5-2 14,0 0-4,-1 0 2,-3 0-3,-2 2-11,-3-6-7,1 4 4,-5 0 18,2-4-9,-2 0 4,0 0 11,0 0-7,0 0 2,0 0 0,0 0 0,0 0-13,0 0-12,0-4-21,0-10 33,0 2-6,0-2 18,0-4-8,0 4 9,0-4 1,0 2-1,0 6 0,0-4 2,0 2-2,0 6 10,-5-2 13,3 4-22,2 0 13,-2 2-4,2 2 6,-2 0-16,2 0-10,0 0-27,0 0-99,0 0-122</inkml:trace>
  <inkml:trace contextRef="#ctx0" brushRef="#br0" timeOffset="5376">1739 1642 172,'0'0'173,"0"0"-69,0 0-5,0 0-21,0 0-21,0 0-33,0 0 8,0 0-32,0 0 0,10 0 6,5 0-3,7 0-1,5 0-2,4 0 1,3 0 0,-1 0-1,2-4 7,-1 0-13,-5 0 14,-2 0-14,-7 4 6,-7 0-9,-11 0-76,-2 0-36,0 8-52</inkml:trace>
  <inkml:trace contextRef="#ctx0" brushRef="#br0" timeOffset="11224">2223 1590 67,'0'0'181,"0"0"-62,0 0-53,0 0-10,0 0-7,0 0-27,0 0-3,-2 0-12,2 0 22,-3 0-15,3 0 19,0 0-7,-2 0-3,2 0-2,-2 0-13,2 0 9,0 0-16,0 0 27,0 0-28,0 0 16,0 0-15,0 0 19,0 0-9,0 0 5,0 0 7,0 0-14,0 0 1,-2-8-3,2 2-13,0-6 15,0 2-18,0 0 15,0 2-6,0-5 0,0 8 1,0-4-7,0 4 12,0 1-12,4 0 9,5-1-15,0 5 13,0-4-2,0 4 1,2 0-1,0 0 1,0 0 0,-2 0-1,0 0 7,0 4-18,-2 1 15,-1 3-4,1-7 2,-2 8 0,1-1-1,-1-2 0,-1 2 3,0 2 3,-2 2-2,0-2 2,-2 2-4,4-2 5,-4 2-2,0-2-5,0 0 0,0 2 14,0-2-11,-6 2 7,-2 2-7,-1-6 10,-3 2-12,2 2 4,-1-2-4,-1-2-2,-1 2 2,2-2-1,2-2 0,2 2 11,1-4-19,1 0 18,3-2-16,0-2 12,2 4-12,0-4 2,0 0 4,0 4 0,0 0-12,0 0 12,0 0-3,9-2 3,4 2 1,5-4 24,2 0-25,2 0 8,-2 0-8,1 0 0,-4 0 1,-1 0-1,-5 0 0,-3 0-9,-3 0-17,-5 0-69,0 4-44,0 0-158</inkml:trace>
  <inkml:trace contextRef="#ctx0" brushRef="#br0" timeOffset="12502">2543 1562 28,'0'0'144,"0"0"-63,0 0 15,0 0-16,0 0-5,0 0-9,0 0-7,-19-8 9,17 4-39,0 4 29,2 0-22,0 0 23,0 0-30,0 0 1,0 0-4,0 0-16,0 0-4,0 0-6,0 0 0,0 0-6,0 14-4,0 2 20,0 6-3,0 2-7,0 2 7,0 0-1,-3 2-5,0-6-2,1 4-30,0-8 22,2-4-21,0-2 11,0-2-29,0-2-5,0-6-48,0 2-78,0-4-146</inkml:trace>
  <inkml:trace contextRef="#ctx0" brushRef="#br0" timeOffset="13054">2488 1590 113,'0'0'145,"0"0"-81,0 0-1,0 0-6,0 0 6,0 0-27,0 0 12,24-28-22,-14 24 11,-4-4-9,5 4-5,-1 2-15,-2-2 0,3 4 6,-1 0-12,-2 0 24,3 0-24,-5 0 36,4 0-28,-3 0 9,-3 0-19,0 10 6,0-2-5,-4-2 0,0 6 5,0-2-5,0-2 8,0 2-8,-8 2-2,-3-2-4,-1-2 5,2 0-13,-1 2-14,3-6 4,2-4 14,4 4-3,2-4 10,0 0 0,0 0-16,0 0 4,0 0-27,0 2 34,6 2 1,6 0 6,-1 0 0,-1 0 2,4 2-4,-3-2 8,-2 0-7,0 0 2,-2 2 8,-3 2-8,0 2 23,-4 2 12,0-2-8,0 2 21,0 2-14,-8 0 4,-8-2-32,1 2 4,-1-4-10,3-2 13,2 0 2,-1-3-14,1-5-1,3 0-1,-2 0-13,1 0-59,3 0-6,0-17-23,-2 3-62,4 0-91</inkml:trace>
  <inkml:trace contextRef="#ctx0" brushRef="#br0" timeOffset="17118">2804 1616 324,'0'0'102,"0"0"-80,0 0 17,0 0-9,0 0 0,0 0-14,0 0 26,0 0-1,0 0 5,0 0 3,0 0-29,0 0 26,0 0-26,0 0 15,0 0-28,0 0 11,0 0-18,0 0 7,0 0-6,0 0 0,3 0-2,7 0 11,3-4-13,0-4 10,-1 2 0,-1-2-5,-1-2 2,-3 2-4,-2 0 0,0 2-2,-5 2 11,2 0-15,-2-2 16,0 6-11,0 0 8,0 0-7,0 0 0,0 0 0,0 0 0,0 0-11,0 6 10,0 8 2,2 4-2,-2 4 12,2 4-11,-2-4 1,2 4-1,0-4 1,-2-4-1,2 0 0,3 0 1,-3-8-7,0 2 17,-2-2-19,3-6 16,-3 0-13,0 0 5,0-4 0,0 2 0,0-2 1,0 0-2,2 4 2,-2-4-7,0 0 5,0 4 1,0-4-13,0 4 0,-9 2 3,-2 2 10,-2 0 0,-1-3 1,1 4-7,-3-4 4,5 0-5,-1 3 9,3-3-4,2-1 3,3-4-1,2 0 0,2 0 0,0 0 7,0 0-1,0 0 24,0 0-27,0 0-2,0 0 1,0 0-3,9 0 2,6 0 4,4 0 5,4 0-8,-4 0-1,3 0 8,-3 0-12,-2 0 12,-1 0-17,-3 0 10,-1 0-4,-4 5-12,1-1-51,-5 1-25,-2 3-110,-2-7-352</inkml:trace>
  <inkml:trace contextRef="#ctx0" brushRef="#br0" timeOffset="18268">3258 1638 188,'0'0'151,"0"0"-57,0 0 21,0 0-28,0 0-22,0 0-23,0 0 14,0-8-4,0 8-10,0 0 11,0 0-25,0 0 14,0 0-28,0 0 12,0 0-26,-7 8 18,0 10-18,-1 4 0,-3 6 2,-1-2 5,1 0-14,3-2 20,-2-2-20,3 0 13,3-9-12,0-4 3,2 0-9,2-4 4,0-5-23,-2 0-9,2 0-40,-4 0 34,0 0-48,2 0-103,-2 0-33</inkml:trace>
  <inkml:trace contextRef="#ctx0" brushRef="#br0" timeOffset="18757">3253 1608 201,'0'0'176,"0"0"-85,0 0 5,0 0-25,0 0-10,0 0-18,0 0 6,5 0-27,2 0 21,-1 12-20,3 2 3,2 4-10,0 4-6,2 0 3,1 0-12,-1 6 17,-1-2-17,1 0-1,-3-2 6,2-2-3,-3 0-2,-1-4 3,2 0-4,-6-5-22,-1-3-11,-3-2-54,0-4-38,0-4-152</inkml:trace>
  <inkml:trace contextRef="#ctx0" brushRef="#br0" timeOffset="19154">3213 1808 126,'0'0'189,"0"0"-106,0 0-32,0 0-24,0 0 28,0 0-30,0 0 19,45-14-22,-28 14 13,4 0-17,1 0-17,2 0-1,-4 0-22,-7 0-269</inkml:trace>
  <inkml:trace contextRef="#ctx0" brushRef="#br0" timeOffset="21810">2924 1822 133,'0'0'176,"0"0"-98,0 0-13,0 0 30,0 0-23,0 0 3,0 0-14,0 0 17,0 0-26,0 0-10,0 0-5,0 0-6,0 0-1,0 0-29,0 0 11,0 8-12,0 10-52,0-8-113,-5 3-246</inkml:trace>
  <inkml:trace contextRef="#ctx0" brushRef="#br0" timeOffset="42069">3184 943 26,'0'0'126,"0"0"-54,0 0-49,0 0 43,0 0-2,2 0-8,-2 0-17,0 0-6,0 0 16,0 0-42,0 0-4,0 0 9,0 0-19,0 0 14,0 0-7,0 0 0,0 0-4,0 0 2,0 0 4,0 0-4,0 0 12,0 0-5,0 0-5,0 0-1,0 0-16,0 0 1,0 0 16,0 0 0,0 0-9,0 0 18,0 0-6,0 0-2,0 0 32,0 0-6,0 0 15,0 0 0,0 0-26,0 0-4,0 8-11,0 2 1,0 2 7,0 2-9,0 0 7,0 4-6,0 0 0,4 4 10,6-4 0,1 4 5,0 1 0,3 3-9,1-2 8,3 6-14,2 2 24,6 1-6,1 3 24,6 4-14,4 0-13,0-4 92,3 0-86,2-4 3,-1 3-24,1-7-1,-4 2 10,0 2-7,-2-2-1,-3 2 8,0 0-9,3 2 0,-3-2 11,3 0-5,-3-2-4,-1-6 10,-1-2-23,-4-5 18,0-3-8,-4 0 0,1-6 1,-2 2-1,1 2 1,-1-2-2,1 4 9,-4 2-14,1 2 13,-1 6-8,-6-2 2,-3 0 6,2 3-6,-5 3 18,-3-2-14,0-4-5,-2 0-1,1-8-24,-3-6-54,0-2-121,0-6-103</inkml:trace>
  <inkml:trace contextRef="#ctx0" brushRef="#br0" timeOffset="43614">3142 983 84,'0'0'127,"0"0"-68,0 0 10,0 0 18,0 0-2,0 0-30,0 0 17,4-4-33,-4 4 14,0 0-30,0 0 32,0 0-22,0 0 2,0 0 0,0 0-19,0 0 15,-2 4-31,-4 6 0,-4 8 1,1 2 3,1-2-4,1 0-1,0 1-1,3-10-11,1 4 12,1-12-19,2 3 18,0 0-6,0-4 8,0 0-16,0 0-1,0 0-9,0 0 16,0-8-8,0-2 1,2 1 16,7-4 2,-2-1-2,2 2 10,0 2-15,3-4 7,-4 6-1,1-2 0,3 2 0,-6-2-1,3 6-8,-5-4 8,0 4 2,-2 2-2,2-2 7,-4 4-5,2-4-1,-2 4 0,0 0 0,0 0 7,0 0-14,0 0 17,0 0-23,0 0 26,0 0-20,0 0 7,0 0-2,0 0-11,2 0 7,2 10 6,3 8 0,1 0 13,4 4-7,3 0-6,1 0 0,6-4-40,-4-5-106,-5-8-406</inkml:trace>
  <inkml:trace contextRef="#ctx0" brushRef="#br0" timeOffset="45365">4560 2019 202,'0'0'208,"0"0"-88,0 0-11,0 0-28,0 0-10,0 0-32,0 0 32,0 0-25,0 0 7,0 0-30,0 0 19,-4 0-14,-4 0-8,0 0-10,-3 0-8,-3 4-4,-1 4 12,-3 2-21,2 2 17,-2 2-12,3 8-4,-1-5 2,3 5-9,3 0-2,6-4 12,4 0-6,0 0 12,0-4-7,14 0 7,6-1-12,6-4-13,8 0-23,17-9-35,-7 0-34,-7 0-229</inkml:trace>
  <inkml:trace contextRef="#ctx0" brushRef="#br0" timeOffset="45935">4776 2124 279,'0'0'138,"0"0"-20,0 0-41,0 0 17,0 0-34,0 0 7,0 0-34,-27 0 25,19 0-16,-2 0-19,-1 0-9,0 0-5,0 14-18,2 8 24,0 0-25,3 0 21,3 0-17,3 1 6,0-9-1,0-5 1,0 4-2,5-8-5,6 0-7,0-1-11,3-4-28,1 0 22,-1 0-2,-4-14 7,-3-4-3,-5-4-23,-2-1 29,0 1-11,0 0 28,-13 0-32,-1 4-9,-5 0-83,5 8-3,3 2-112</inkml:trace>
  <inkml:trace contextRef="#ctx0" brushRef="#br0" timeOffset="48066">4847 2067 97,'0'0'225,"0"0"-71,0 0-50,0 0 4,0 0-59,0 0-10,0 0-17,0 18 26,0-5-5,4 5-14,1 4 6,2 4-24,-3 0 22,-1 2-24,1-1 11,-2-5-14,-2-4-7,2-8 1,-2-2 0,0-4-1,0-4 14,0 0-23,0 0 10,0 0-2,0-18-12,0-4 13,0-5-18,0 1-4,0 2 1,0-2-2,0 8 22,0 6-15,0 2 16,14 0-23,3 2 24,6 0-16,0 3-3,3 5-72,-4-4-85,-6 4-323</inkml:trace>
  <inkml:trace contextRef="#ctx0" brushRef="#br0" timeOffset="48646">5129 2063 108,'0'0'182,"0"0"-79,0 0 0,0 0-20,0 0-11,0 0-55,0 0-2,-54 26-7,44-9-5,2 5-2,1 0-1,3 2 1,2-2-1,2-4 15,0 0-14,0-1 6,4-8 0,9 4-14,5-8 17,3 0-20,1-5 7,9 0-10,-4-10-52,-6-7-178</inkml:trace>
  <inkml:trace contextRef="#ctx0" brushRef="#br0" timeOffset="48975">5301 1943 408,'0'0'176,"0"0"-108,0 0 18,0 0-31,0 0-14,0 0-15,0 0 14,2 18 14,-2 0 2,0 4-21,0 4-15,0 0 10,0 2-30,0 1 12,0-1-6,-2 2-12,-3-8-4,3-4 0,2-8-5,0-2-1,0-8 2,0 0-15,0 0 6,0 0-51,0-12 44,0-6-35,0-10 26,9 6-6,-1 0-8,2 4 19,1 5 24,0 5 3,3 4 13,-4 4-15,1 0 18,1 0-2,-3 8 16,-3 9 26,0 5-10,0-4-13,-2 4-1,0-4-25,-1 0 0,-1-4-19,-2 0-31,2-1-92,-2-4-228</inkml:trace>
  <inkml:trace contextRef="#ctx0" brushRef="#br0" timeOffset="49478">5521 2182 360,'0'0'107,"0"0"-61,0 0 0,0 0-24,0 0 4,0 0-16,0 0 19,50-8-22,-40 6 8,-1-6-14,1 4 5,-2-6-6,-3 2-1,-3 0-31,-2-2 2,0 6 18,0-2-25,-2 2-4,-9 4 2,-3 0 39,1 0 1,3 10 42,2 4-21,-1 2-8,5 6 8,2-2-16,-1 6 38,3-4-5,0 1 16,0-1-23,3-4 3,5-4-25,5-2-9,1-6-1,1-2 0,8-4-54,-3 0-55,-5-14-108</inkml:trace>
  <inkml:trace contextRef="#ctx0" brushRef="#br0" timeOffset="49899">5768 1955 339,'0'0'173,"0"0"-80,0 0-31,0 0 3,0 0-25,0 0 5,0 0-22,5 116-7,-5-81 0,0 5-15,0-4 6,0 4-7,0-8-26,0-1-35,0-13 27,0-4-33,0-10-58,0-4-108</inkml:trace>
  <inkml:trace contextRef="#ctx0" brushRef="#br0" timeOffset="50155">5695 2134 152,'0'0'124,"0"0"-20,0 0-15,0 0-43,0 0-10,0 0 2,0 0-24,73 4 10,-54-4-23,-2 0 8,3 0-8,-2 4-2,2 0-20,3 0-51,-6-2-139,-5 2 17</inkml:trace>
  <inkml:trace contextRef="#ctx0" brushRef="#br0" timeOffset="50366">5924 2164 90,'0'0'168,"0"0"-62,0 0-37,0 0-1,0 0-29,0 0 10,0 0-16,42-4-16,-30-4 8,-1 2-19,-3-2 14,0-2-19,-6 2 8,-2-2-9,0 2 0,-2 1-42,-14 5-19,-4 2 8,0 0 1,0 0 52,2 13 2,0 5 5,5 8 3,4 6 16,2 4-9,7-1 21,0-3 2,0-6-8,2-6 7,12-4-31,3-2-3,4-10-5,8-4-23,-4 0-81,-4-12-114</inkml:trace>
  <inkml:trace contextRef="#ctx0" brushRef="#br0" timeOffset="50898">6190 2204 13,'0'0'408,"0"0"-243,0 0-129,0 0 17,0 0-35,0 0-5,0 0-6,65-4-7,-42 4 0,-2 0 0,4 0 4,0 0 7,0-4-18,-4 4 16,0-4-18,-5 2-26,-8 2-113,-6 0-30</inkml:trace>
  <inkml:trace contextRef="#ctx0" brushRef="#br0" timeOffset="51228">6228 2307 218,'0'0'74,"0"0"-4,0 0-2,0 0-4,0 0-7,0 0-41,0 0 4,130 28-19,-108-24 5,5-4-6,-5 0-37,-9 0-186</inkml:trace>
  <inkml:trace contextRef="#ctx0" brushRef="#br0" timeOffset="51813">6513 1897 157,'0'0'236,"0"0"-82,0 0-62,0 0 14,0 0-41,0 0-41,0 0-4,0 5 12,0 8 7,0 5-30,5 0 14,2 0-22,-2 0-1,1-4 0,0 8-37,-1-8-99,-1-6-106</inkml:trace>
  <inkml:trace contextRef="#ctx0" brushRef="#br0" timeOffset="52182">6600 1893 310,'0'0'163,"0"0"-85,0 0-21,0 0 10,0 0-25,0 0-11,0 0-14,36 62-7,-26-44-7,-2 4 3,-1-4-12,-1 0-42,-4 0-92,-2-8-448</inkml:trace>
  <inkml:trace contextRef="#ctx0" brushRef="#br0" timeOffset="52722">6823 2093 46,'0'0'169,"0"0"-92,0 0 18,0 0-3,0 0 8,0 0-43,0 0-2,0 0 4,0-4-21,0 4 4,-2-4-29,-7 4 24,-1 0-31,-4 0 22,-2 0-11,-2 0 9,3 8-25,-1 5-1,3 1 0,1 0-5,6 2-1,4-2-5,2-4 10,0 2-19,0-6 20,0 2-10,6 0 8,3-2 1,3 2 1,-2-4 0,2 2 7,-5-2-10,-1 0 10,-4 5-10,-2-4 3,0 4-11,-2 9-27,-14 0 6,-3 4 9,-2 4 6,2-2 17,3-2-17,9-4 17,5-2-4,2-6-5,0 2 18,4-6-8,9 2 24,8-4-15,-1-2-10,2-2-19,0 0 6,7 0-65,-6-10-30,-8 0-270</inkml:trace>
  <inkml:trace contextRef="#ctx0" brushRef="#br0" timeOffset="53337">6935 1951 329,'0'0'164,"0"0"-79,0 0 21,0 0-26,0 0-25,0 0-42,0 0-12,11 36 21,-7-6-3,1 2 15,-5 8-24,0 5 14,0-1-24,0-4-1,0 0-52,0-3-50,-3-7-70</inkml:trace>
  <inkml:trace contextRef="#ctx0" brushRef="#br0" timeOffset="53923">7336 2142 183,'0'0'197,"0"0"-85,0 0 6,0 0-53,0 0 3,0 0-32,0 0 9,-29-8-10,18 8-11,-3 12-12,1 10-12,-1 0 0,6 6 10,-1 3-17,7-8 17,2 4-20,0-9 6,0-4 3,8-2-6,5-2-2,4-6-18,9-4-31,-4 0-19,-4-4-220</inkml:trace>
  <inkml:trace contextRef="#ctx0" brushRef="#br0" timeOffset="54233">7388 2254 449,'0'0'153,"0"0"-85,0 0-19,0 0 23,0 0-64,0 0 7,0 0-15,-20 85 1,20-63-1,0-4 0,0-4-1,0 2 1,7-10 3,1 2-3,4-4 23,-1-4-23,0 0 0,2-4-7,-4-10-1,1-8 7,-4 0-4,-6-4 4,0 0-5,0 2 5,-4 2-17,-8 4 17,3 5-27,3 8-31,4 0-79,2 5-227</inkml:trace>
  <inkml:trace contextRef="#ctx0" brushRef="#br0" timeOffset="54591">7578 2222 352,'0'0'160,"0"0"-104,0 0-37,0 0 11,0 0 13,0 0-43,0 0 13,0 18-4,0 0 29,0 9-8,0-1 5,0-2-4,0 2-12,-2-8 0,-1-4-13,-2-2 5,5-6-9,0-6-4,0 0 1,0 0 1,0-2 0,0-18-1,8-4 1,0-2-10,5-6-2,1-3-53,-3 3 22,3 5-26,-3 4 57,-1 11-5,0 6 17,1 6-1,-3 0 1,2 10 41,-1 8-10,-3 13 50,-2-4-20,-1 5 5,-3 3-32,2-7-7,-2-2-27,0-4-15,0-8-58,0-10-72,0-4-141</inkml:trace>
  <inkml:trace contextRef="#ctx0" brushRef="#br0" timeOffset="55071">8023 2009 658,'0'0'144,"0"0"-117,0 0 40,0 0-18,0 0-30,0 0-18,0 0 8,0 76-8,-7-41 0,-3 5 8,0 4-9,4 1-1,1-9-72,1 4-27,2-14-63,0-12-101</inkml:trace>
  <inkml:trace contextRef="#ctx0" brushRef="#br0" timeOffset="55335">7873 2196 204,'0'0'142,"0"0"-61,0 0 22,0 0-20,0 0-32,0 0-15,0 0-25,121 18 24,-101-14-25,1-4 14,-2 4-23,4-4 10,-3 0-10,-5 0-1,1 0 0,-5-8 1,-2-6 11,-5 4-11,-4-6 22,0-2-22,0 4 5,-2 4-5,-9 2-1,0 4 0,-1 4-1,4 0-5,-3 8-16,4 14 21,-2 10-3,5 0-3,1 3 14,3 1-4,0-8-3,0-2 2,0-4 4,0-8-5,5-6-2,3-4-15,4-4-62,-3 0-89</inkml:trace>
  <inkml:trace contextRef="#ctx0" brushRef="#br0" timeOffset="55762">8274 2236 159,'0'0'401,"0"0"-273,0 0-109,0 0 19,0 0 21,0 0-19,0 0-24,12 117-6,-12-91 31,0 4-40,-9-10 2,2 0-3,1-10-1,4-6-25,2-4 25,0 0-24,0-4-23,0-18 19,6-4-8,8-6 18,-1-4-32,0 4-11,1 2-6,1 7 58,-3 10 6,-2 4 2,1 9 4,1 0 10,-3 4 32,-1 10-1,0 8 8,-6 5-28,0-1 37,-2-2-28,0-2 6,0 0-37,0-8-2,0-2-31,0-6-62,0-6-134</inkml:trace>
  <inkml:trace contextRef="#ctx0" brushRef="#br0" timeOffset="56197">8585 2289 230,'0'0'256,"0"0"-160,0 0-30,0 0 49,0 0-63,0 0-17,0 108-34,0-82 19,0-4-20,0-4 1,0 0-1,0-8-52,-4-2-40,-1-4-125,1-4-294</inkml:trace>
  <inkml:trace contextRef="#ctx0" brushRef="#br0" timeOffset="56693">8888 2276 192,'0'0'146,"0"0"-80,0 0 39,0 0 2,0 0-35,0 0-36,0 0-12,-35-18-17,22 32 1,-3 9 1,1-1-13,1 12 5,3-2-1,2 0 0,2-2 2,5-2-1,2-10-1,0-6 0,0-2-4,0-6 3,9-4 2,2 0 7,2-10-7,1-12-1,-3-8-2,1-2-15,-4-8 7,1-4-1,-3-6 9,2-3 4,-2-5-12,-2 4 17,-1 5-7,-3 5 0,0 8 1,0 14 6,0 10 5,0 8 2,0 4-14,0 4-13,2 18 13,-2 12 15,0 2-8,0 9 10,0 3-17,0-2 7,-5 2-7,1 7-59,2-15-82,0-14-172</inkml:trace>
  <inkml:trace contextRef="#ctx0" brushRef="#br0" timeOffset="57205">9029 2272 491,'0'0'170,"0"0"-122,0 0 61,0 0-12,0 0-33,0 0-54,0 0 1,-43 75-10,28-43-1,4 0 12,4-2-11,2-8 16,5-4-15,0 0 12,0-8-13,3-6 16,8-4-7,0 0-1,2 0-9,3-14-5,-1-8-9,-1-6-22,-5-6 20,-3-2-17,-6 0 12,0 6-28,0 6 29,0 7 13,-8 12 6,-1 5-45,3 0-71,-2 4-228</inkml:trace>
  <inkml:trace contextRef="#ctx0" brushRef="#br0" timeOffset="218518">3523 1858 71,'0'0'46,"-3"-1"-3,3-3-12,0 4 5,0 0-9,0 0 18,0 0 10,0 0 1,0 0 9,0 0-35,0 0 13,-2 0-15,2 0 11,0 0-22,0 0 9,0 0-16,0 0 6,0 0-12,0 0 2,0 0-7,-2 0 2,2 13 23,-2 1-16,-2 8 14,-3 1-20,0-1 5,0 0-7,3 0-16,0 0 16,-1-8-22,3 0 3,0-2-46,2-6-21,0-6-120,0 0-100</inkml:trace>
  <inkml:trace contextRef="#ctx0" brushRef="#br0" timeOffset="219298">3716 1889 75,'0'0'111,"0"0"-46,0 0-16,0 0-1,0 0 2,0 0-22,0 0 9,-40 0-14,27 0 18,-3 8-18,1-3 7,-1 4-15,3 1 12,-1 2-26,1 2 5,-1 0 0,4-2-5,1 2-2,0 0 7,2-2-16,0 2 21,3 0-17,4-2 8,0-2-2,0-2 0,0 2 1,0-6-2,7 4-4,4-8-1,0 2-3,2-2 8,1 0 2,1 0-2,1 0 0,-1 0 1,-1-6 0,-3-2-9,-2 4 8,-2-2-7,-5 2 1,0 0 14,-2-4-8,0 2 2,0 2-1,-9 4 0,-6-4 0,-1 4 9,1 0-8,-4 0 8,4 4-9,-7 10-16,4 2-62,4-6-98</inkml:trace>
  <inkml:trace contextRef="#ctx0" brushRef="#br0" timeOffset="225171">454 12 90,'0'0'180,"0"0"-108,0 0 7,0 0-44,0 0 17,0 0-4,-4-10-37,4 10 35,-3 0-11,3 0 18,-2 0-15,2 0 5,-2 0-11,-1 0-3,-1 0-13,0 0-15,-1 0 1,-3 0 5,-2 0-1,-3 0 7,1 0-21,0 0 16,-1 0-16,-1 0 9,1 4-1,1-3 0,3 4 0,-1 3-1,0-3-5,-1 8 5,0-1 2,0 4-7,0 4 4,0-2 2,-1 4 6,4 4-4,-3 2-2,1 2 0,2 2-1,1-5 2,3 0-2,-1 1-5,0-3 6,1 3 0,0-6 9,-3-1-9,1 3 0,-4-2-1,-3 0 1,-1 0 0,-1 0-7,-3-4 6,3-4-6,1 0 1,1-2 6,0-4 0,3-2 0,4-2 6,2 0-6,1-4 10,1 0-16,2 0 9,-2 0-6,2 0 5,0 0-2,0 0 0,0 0-5,0 0 4,0 0 2,0 0-12,0 0 19,4-4-16,7 4 8,1-6 0,1 4 0,2 0-8,1 2 7,-3 0 2,-1 0-9,-4 0 9,-1 0-7,0 0-7,-2 6 5,-1 6-10,2-2 18,-1 4 22,-3 2-9,2 7 16,4 0-28,-4 4 11,2-1-4,1 2-16,-3 2 21,1-2-20,0 2 8,-1-2-1,-2 2 2,-2 2 5,2 2-14,-2 2 14,0 0-9,0 5 2,0 0 0,0 4 14,0-1-14,0-1 0,-2-3 4,-2 0-14,2-8 20,2 0-8,0-2-1,0-2 16,0 3-16,0-5 11,0-2-12,0 2 1,0 0 0,-2-4 7,2 0-8,-3-4 7,0 4-4,3-4-2,0 4 3,0 2 2,0-2-5,0-4-1,0 0 0,0 0-6,0 0 12,0-1-15,0-3 19,0 4-16,0-4 12,0 4-10,0-2 4,0 2 0,0-4 0,-2-4 3,2 6-9,0-6 9,0-2-14,0 2 22,0-2-21,2-4 10,8 2 0,1 2 0,-3 2-1,6-2 1,1 2 0,4 1-8,1-1 15,-1 2-14,4 2 12,-3-4-6,0 6 2,-2-6-1,-1 2 0,-3-2 1,-1 3-2,1-8 8,-3 3-16,0-3 1,3-4-10,5-1-42,-3 0-53,-5 0-132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01.8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156 362 155,'0'0'111,"0"0"-80,0 0-6,0 0 48,0 0 4,0 0-38,-23-108 10,14 96 27,-2 7 5,2 1-23,-2 4-44,-3 0 8,1 9-19,-1 13-6,1 4 12,0 6-10,2-2 1,2 2 0,5-6-10,2-8 4,2-4 5,0-7-9,0-3 9,6-4 2,5 0-2,5-8 8,-1-13-2,1-5-4,-3-2 5,-2-8-5,1-4-1,-6-3 0,3-6 7,-5-1-10,1 2 10,0 6-7,-5 13 1,0 3-2,0 16 0,0 6 0,0 4 1,0 0-18,0 22 18,0 10 1,0 11 29,0 5-17,-2 6 20,-4-4-12,4 2 0,0-2-21,2-10-5,0-10-16,0-12-51,4-8-33,6-10-227</inkml:trace>
  <inkml:trace contextRef="#ctx0" brushRef="#br0" timeOffset="518">279 340 307,'0'0'291,"0"0"-205,0 0-55,0 0 14,0 0 65,0 0-81,0 0 0,-6 22 2,6-22 26,10 4-28,1 0-11,0-4-6,3 0-10,-1 0 4,3 0 5,-1-4-22,-1-10 5,-3-4-7,-5-4-19,-4 4 10,-2-4-14,0 4 12,-2 5 14,-13 0-11,-3 9 20,-1 4-11,-4 0 4,3 22 16,0 8-13,1 6 5,6 4 0,6 0 13,4-4 9,3-7 18,0-5-12,3-2 18,8-8-45,2-2 13,4-6-14,5-6-1,-2-6-84,-1-8-155</inkml:trace>
  <inkml:trace contextRef="#ctx0" brushRef="#br0" timeOffset="1140">555 15 7,'0'0'305,"0"0"-134,0 0-77,0 0 30,0 0-24,0 0-19,0 0-42,0 0 4,0 0-7,0 0-1,0 10 0,-7 6-21,1-2 8,-3 7-16,0 5-12,0-6 6,2 2-45,5-4-71,0-2-45,2-10-148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26.8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0 45,'0'0'105,"0"0"-73,0 0-10,0 0 1,0 0-12,0 0 11,0 0 4,-15 22 36,11-22-15,1 0 8,1 4-13,2-4 16,-2 0-21,2 4-14,-2-2-5,2 2-18,0 4 7,0-4-1,0 6 7,0-2-13,0-3 14,0 4-13,0 0 0,0-5 7,4 1-8,3 4 23,-1-5-22,1 1-1,0 0 10,-3-5-20,3 0 3,-1 0-5,1 0-18,0 0-18,0 0-8,-3 0 1,0 0 48,-1-5 0,-1 0-2,0 1 4,-2 4 5,0-4 0,0 4 1,0-5 9,0 5-9,-2-4 11,-7 4-11,0 0 13,0 0-7,-2 0 10,0 0-16,2 0 5,-2 0-6,2 4-27,2 5-132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31.1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86 29,'0'0'244,"0"0"-114,0 0-74,0 0 9,0 0-10,0 0 5,0 0-19,0 0 18,0 0-6,0 0 21,0 0-21,0 0 5,0 0 4,0 0-24,0 0-5,0 0-23,0 0 9,0 0-9,0 0-11,0-8 12,0 2-11,6-6 0,5 6 0,3-2-7,1-2 14,3 2-17,1 4 14,-2-2-10,-2 6 12,0-4-17,1 4 13,-5 0-2,-3 0 0,0 0 0,-4 4-10,-4 6 20,0 4-22,0 2 27,0 2-16,-14 0 1,-3 4 0,-3-1 0,-4-3 0,5 0-1,-2-4 9,5 0-16,5-1 16,5-8-16,-1 4 13,2-4-11,5 3 7,0-3-1,0-1 0,0 0-3,0 1 2,3 0 2,10-1-10,2-4 18,3 4-7,3-4 0,-4 0-4,0 0-11,1 0-46,-2 0-35,-6 0-55,-2 0-145</inkml:trace>
  <inkml:trace contextRef="#ctx0" brushRef="#br0" timeOffset="925">292 54 107,'0'0'281,"0"0"-115,0 0-53,0 0-28,0 0 10,0 0-40,0 0 13,0-4-19,0 4 19,0 0-26,0 0-16,0 0-7,0 14-19,0 4 31,0 4-30,-4 8 4,2-7 4,-2 7-12,1-8 3,-1 1 0,2-9 0,2-1-16,0-4-6,0-5-63,-2-4-34,2 0-76,-2 0-158</inkml:trace>
  <inkml:trace contextRef="#ctx0" brushRef="#br0" timeOffset="1329">273 36 25,'0'0'192,"0"0"-113,0 0-40,0 0 29,0 0-41,0 0-8,0 0-9,74-36 3,-60 36 20,-3 0 9,0 0 10,-2 0-25,0 0 22,-5 10-18,-2-2 24,-2 2-21,0 4-9,0 2-5,0 2-10,-12-4 7,0 0-17,-1-2 3,4-6 8,0 2-15,2-4 14,3-2-10,3-2 1,1 0-1,0 0 0,0 0-8,0 0 8,0 0-30,0 0 23,0 0-8,7 0 14,5 0 1,1 1-2,0 1 2,3 2 0,-3 0 0,1 0 0,-3 0-6,-5-2 16,-1 2 1,-2 0 18,-3 4 23,0 2-18,0 0 15,-10 2-9,-5 2-28,-3 0 10,-2-1-21,2-5 1,0-3 10,4 4-18,-2-9 7,3 0-2,0 0-28,-1 0-65,3-9-52,1 0-134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7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6T16:52:55.6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3,'18'0,"17"0,-17 0,17 0</inkml:trace>
  <inkml:trace contextRef="#ctx0" brushRef="#br0" timeOffset="208">177 3,'-35'0,"105"0,-52 0,-1 0,1 0</inkml:trace>
  <inkml:trace contextRef="#ctx0" brushRef="#br0" timeOffset="328">406 3,'0'0,"18"0,-1 0,1 0,0 0,-1 0,19 0,-1 0,-1 0,-16 0,17 0,-17 0,-1 0,1 0,0 0,17 0,-17 0,17 0,0 0,0 0,-17 0,0 0,-1 0,1 0,0 0,-1 0,1 0</inkml:trace>
  <inkml:trace contextRef="#ctx0" brushRef="#br0" timeOffset="2272">18 19,'0'-16,"18"16,-1 0,36 0,0 0,-35 0,35 0,-36 0,36 0,0 0,-35 0,0 0,17 0,0 0,-17 0,-1 0,1 0,17 0,0 0,-18 0,1 0,-1 0,1 0,0 0,17 0,-17 0,-1 0,1 0,0 0,-1 0,1 0,-1 0,1 0,0 0,17 0,-17 0,17 0,-17 0,-1 0,1 0,0 0,17 0,0 0,-17 0,-1 0,1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45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69-4 176,'0'0'156,"0"0"-85,0 0 15,0 0 5,0 0-1,0 0-30,0-2 20,0 2-23,0 0 24,0-2-21,0 2 2,0 0-7,0 0-15,0 0 1,0 0-41,0 0 28,0 0-27,0 0 13,0 0-13,0 0-1,0 0 0,0 4 0,0 14 0,0 0 8,-2 7-16,-2 3 24,-3 5-27,3 3 20,0-5-18,1 2 5,1-3-10,-1-4-8,1-4-32,0-1 5,0-7-46,0-3 5,-1-5-57,1 0-83</inkml:trace>
  <inkml:trace contextRef="#ctx0" brushRef="#br0" timeOffset="511">0 77 238,'0'0'150,"0"0"-104,0 0 19,0 0 2,0 0-40,0 0-7,0 0-19,50-34 27,-35 32-28,3 0 27,-1 2-18,-1 0 17,2 0-6,-4 0 6,-1 0-4,-4 2-12,-2 4 17,-5 2-15,-2 0 21,0 2-17,-7 4 27,-11 2-30,-4 1-1,-2-1-12,3 2-6,1-5-7,7-4-12,7-3 18,1-2-6,5 1-1,0-1-35,0-2 18,0 2-37,0 0 21,11 0 8,2 0 36,1-2 2,3 1 2,-1 1 24,2 0-24,-2 2 42,-1-2-10,-4 1-1,-2 2-4,-2 3 3,-5 1 23,-2 3-4,0-1 27,0 5-32,-9 3 13,-6-2-38,-1-1 15,-2-6-25,0-2 14,2-4-6,3-2-18,0-2 0,2-2 13,0 0-18,2 0 5,0-2-8,2-8-65,5-4 8,2 0-30,0-2-60,0 3-99,2 3-250</inkml:trace>
  <inkml:trace contextRef="#ctx0" brushRef="#br0" timeOffset="1562">308 69 218,'0'0'143,"0"0"-65,0 0 31,0 0-3,0 0-28,0 0-22,0 0-24,0 0 10,0 0-24,0 0 20,0 0-37,0 0 41,0 6-19,0 4 17,0 0-5,0 4-13,0 3 11,0 3-11,0 6 23,0 2-44,0 4 20,0-1-15,0 2 3,-2-2-8,0-2-1,2-7 0,0-4 1,0-2-2,0-9 13,0-1-25,0-4 27,0 2-27,0-4 25,0 0-12,0 0 0,0 0 0,0 0 5,0 0-4,0 0 0,0 0 7,0 0-15,0 0 17,0 0-20,0 0 12,0 0-4,0 0 1,0 0-8,0 0 9,0 0-23,0 0 22,0 0-8,0 0-2,0 4-6,0-4 10,4 2-12,8-2 12,3 0 6,3 0 1,1 0-7,0 0 22,-2 0-28,-1-2 26,-5 2-24,0 0 12,-4 0-1,-1 0 0,-1 0 1,-3 0-2,0 0 11,0 0-26,0 2 9,2 2-21,-4 2-63,0 0-39,0-6-170</inkml:trace>
  <inkml:trace contextRef="#ctx0" brushRef="#br0" timeOffset="2771">540 295 266,'0'0'168,"0"0"-33,0 0-27,0 0 4,0 0-44,0 0-26,0 0 0,-4 0-19,4 0 12,0 0-35,0 0 9,0 0 0,4 0-18,13 0 16,8 0-7,10 0 1,4 0 0,9 0 1,5 0 6,5-4 5,-1 0-11,4 0 22,-3-2-12,-5 2 15,-1 0-15,-6-3 5,-8 3-11,-9 0 3,-9 0-14,-9 2 20,-6-1-25,-2 3 23,-3 0-7,0 0 2,0 0-3,0 0-5,0 0-23,0 0-29,0 0-78,0 9 10,0-4-122</inkml:trace>
  <inkml:trace contextRef="#ctx0" brushRef="#br0" timeOffset="3725">826 185 68,'0'0'117,"0"0"-38,0 0-15,0 0 11,0 0-42,0 0 10,0 0-14,0-13 11,0 13 9,0 0-2,0 0 0,0 0-21,0 0 13,0 0-23,0 0 36,0 0-17,0 0 25,0 0-12,0 0-3,-6 0-23,-6 0-21,1 6 6,-4 2-1,-5 1-9,-1 0 13,0 0-19,-4-3 18,-2 7-10,2-9 1,4 4 0,1-4-1,4 2 2,3-6-8,4 1 24,2 2-34,5-3 24,0 0-16,2 0 3,0 0-4,0 0-16,0 0-17,0 0-2,0 0-34,0 0 18,0 0-85,2 0 2,0 0-109</inkml:trace>
  <inkml:trace contextRef="#ctx0" brushRef="#br0" timeOffset="4317">584 277 54,'0'0'157,"0"0"-97,0 0-21,0 0-4,0 0 0,0 0-34,0 0 26,9 0 2,-2 0 23,0 4-9,1 6 18,5-5 4,0 4-19,2-1-3,4 0-21,1 2 31,1-4-33,-2 5 17,-1-3-36,-3 0 9,-4 0-8,-2 0-2,-2-2 3,-3-2 4,-2 0-8,-2-2 9,0 2-9,3-2 7,-3 0-9,2 0 3,7-2-28,0 0-76,-3 0-157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8:52.3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1067 273 178,'0'0'85,"0"0"-35,0 0-5,0 0 17,0 0-3,0 0-34,4-4 18,-4 2-37,0 2-6,0 0 0,0 0 62,0 0 1,0 0-30,0 0 6,0 0-10,0 0 15,0 0-44,0 0 13,0 0-4,0 0 1,0 0-9,0 0 11,0 0-6,0 0 8,0 0 16,0 0-19,0-4 30,0 0-41,0-2 22,0 0-22,0 0 5,0 0 1,0 1-6,-4-1 10,2 2-10,-2-2 7,0 0 2,1 0-14,-1-2 13,2 0-7,-2 0 6,-2 0-5,4 0-2,-2 0 1,0 2 0,-1-2 1,1 3-4,-2-1 12,0 2-21,2-2 12,0 0-8,-1 0 7,1 0 0,0 0-3,-3 0 9,2-1-18,1 4 24,-3-3-28,-2 1 30,0 0-28,0-1 8,-2-1-8,3 2 11,-4 2 3,1-3 0,4 2 1,-3 0-8,4 0 22,1 2-30,-1-2 30,-2 1-20,0 2 5,-1-2 0,0 3 0,-2-1 9,0-2-18,-1 3 18,-1-2-18,0 1 18,-3 1-18,3 0 18,-1 0-15,1 0 6,-3 0-1,3 0 1,-1 0-2,1 0-9,1 0 3,0 0 7,-1 0-5,-1 0-3,3 0 9,-2 3 0,-3 1 0,3 3 0,-4 0 0,-1 1-11,-2 2 10,2 1-28,-1-1 13,2-1-23,5-1 27,0-3-4,3 2 15,3-1 1,-1-1 0,0 2-12,-2-1 27,1 2-31,-4-2 30,-1 1-15,0-1 1,-1 0 0,-1-2-1,-1 2 2,-2 0 4,2 0 5,0 0 4,1 0-14,4 0 11,2-2-9,0 0-4,5 0 2,0-2 0,-1 0 0,3 2 7,-2 0-15,2 0 21,-3 0-29,3 2 27,-2-3-13,0 3 4,-1-2-2,0 0 0,1 2 0,-3-2-2,3 0 10,-5 0-19,0 2 22,-2 0-21,0 0 22,-1 0-20,1-2 9,3 1-1,4-2 0,-2-3 9,6 0-21,0 0 6,0 0-4,0 0-52,0 0-20,10 0-50,-6 0-116</inkml:trace>
  <inkml:trace contextRef="#ctx0" brushRef="#br0" timeOffset="7035">162 188 33,'0'0'185,"0"0"-70,0 0-57,0 0 11,0 0 6,0 0-36,0 0-3,0 0-20,0 0 25,0 0-30,0 0 22,0 0-32,0 0 15,0 0-15,0 0 0,0 0 10,0 0-10,0 0 25,0 0-25,-2 2 6,-3-2 2,3 2-15,-3 4 7,1 0-1,-3 4 0,1 2 6,-3-1-9,-1 3 10,4 0-8,-3 0 11,1 0-16,-2-4 12,4 2-6,-3-3 0,-1-1 0,2 0-1,-1-2 11,1 1-20,0-4 23,4-1-23,-1 0 19,1 1-15,2-2 6,-2 2 0,2-3 0,2 0 4,0 0-10,0 0 12,0 0 9,0 0-14,0 0 17,8 0-17,5 0 6,5-3-7,5-1 0,1 0 1,0 1 8,1-1-18,0 1 25,-4 2-35,-1 1 18,-2 0-27,-1 0-58,-5 0-72,-8-3-163</inkml:trace>
  <inkml:trace contextRef="#ctx0" brushRef="#br0" timeOffset="71812">135 152 124,'0'0'61,"0"0"5,0 0-10,0 0 12,0 0-20,0 0-2,-2 0 16,2 0-13,0 0 16,-2 0-26,2 0 16,0 0-36,-2 0 14,2 0-20,-3 0 4,1 0-2,2 0-8,-2 0 13,2 0-20,0 0 5,0 0 8,0 0-26,0 6 22,0 6-15,0 0 6,0 4 0,0 0-1,2 0 10,5 1-18,3 1 21,0 0-25,1-2 24,-3-1-24,-1-3 2,-1-2-14,-1-1-12,-3-1-17,0-3 1,-2 0-65,0-1-14,0-3-52</inkml:trace>
  <inkml:trace contextRef="#ctx0" brushRef="#br0" timeOffset="72609">160 226 42,'0'0'105,"0"0"-76,0 0 13,0 0 3,0 0 10,0 0-40,0 0 14,0-2 2,0 2 6,0 0-8,0 0-2,0 0 12,0 0-10,0 0 14,0 0-25,0 0 12,-5 0-29,-4 0 22,2 9-23,-3 1 1,1 2 6,-3 0-6,-1 0-2,-1-2 2,1 2-8,-3-4 14,5 0-14,3-1-2,-2 0-1,6-3-23,0-3-13,1 1-22,3 2-40,0-1 1,0-2-57</inkml:trace>
  <inkml:trace contextRef="#ctx0" brushRef="#br0" timeOffset="73222">141 349 13,'0'0'46,"0"0"-31,0 0 14,0 0-11,0 0 0,0 0-17,0 0-2,21-14 2,-19 14-1,-2-3 8,0 3 4,0 0 25,0 0-16,0 0 16,0 0-30,0 0 10,0 0-16,0 0-2,0 0 1,0-1-16,0 1 15,0-3 1,0 3-1,0 0 2,0 0 17,0 0 3,0 0 33,0 0-23,0 0-3,0 0-15,0 0-13,0 0 4,2 0 6,2 0-20,1 0 10,-1 0-16,-4 0-101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0:17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30 670 35,'0'0'147,"0"0"-36,0 0-32,0 0-1,0 0-29,-4-9 15,2 7-30,2 2 4,-2 0-24,2 0-2,0 0-3,0 0-8,-3 0 19,3-2-19,0 2 41,0 0-32,0 0 19,0 0-26,-2 0 10,0-2-12,-1 2 0,1 0 4,2-3 3,0 3-5,0 0 4,0 0-9,0 0 10,0 0-9,0 0 1,0 0-2,0 0 2,0 0-3,0 0-4,5 0 14,8 0-19,3 0 24,1 0-22,2 0 11,0 0-1,4 0 1,-3 0-1,4 0 0,-2 0 1,3 0-7,0 0 20,-3 0-28,2 0 23,-2 0-18,1 0 9,-4 0 0,2 0 0,-1 0-8,0 0 6,2 0 2,1 0-10,-1 0 19,2 0-21,1 0 13,-1 0-2,-1 0 0,-1 0-7,-2 0 7,-4 0-10,-1 0 9,-2 0-6,-3 0-1,-4 0 13,1 0-5,-5 0 1,2 0-1,-2 0 1,1 0-2,2 0-5,1 0 10,1 0-9,-1 0-18,4 0-7,-4 0-23,-2 0 9,-1 0-17,-3 0-12,0 0-28,0 0-67</inkml:trace>
  <inkml:trace contextRef="#ctx0" brushRef="#br0" timeOffset="1277">24 669 72,'0'0'116,"0"0"-51,0 0-2,0 0 18,0 0 21,0 0-40,0 0 0,0 0-27,0 0 21,0 0-25,0 0 0,0 0-16,-2 1-15,-1 10 5,1 1 2,0 4-11,-1-5 15,1 5-18,0 0 14,-1 0-13,1 0 6,0 0 0,2-1 0,0 1 6,0 0-13,0 2 20,0-2-25,0 2 24,0-5-21,0 4 16,0-4-7,0 1 0,0 0 0,0 0-7,0-2 8,2 0-7,0-2 1,1-2-4,-3 2 6,2-5 2,-2 2 1,0-3 0,2 2-1,-2-6 2,0 1-2,0 2 2,0-1-9,0 0 20,0 0-21,0 0 18,0-2-11,0 0 2,0 0-2,0 0 2,0 0-3,0 0-3,0 0 2,3 2-6,-1-2 6,0 0 2,3 4-5,-1-4 7,0 0-1,3 0-17,0 0 17,0 0-1,-1 0-8,3 0 20,0 0-16,0 4 8,2-4-3,3 0 1,-3 2 0,1-2 0,0 0 1,-1 0-2,1 2 9,-1-2-19,-1 2 19,2 0-15,-1 0 9,2-2-2,1 3 0,1-3 0,1 0-1,1 0 3,1 4-7,1-4 15,-2 0-18,-1 0 16,-3 0-16,1 0 8,-5 0 0,-1 2 0,1 0 1,-2 0-2,2 0 9,-1-2-19,2 0 19,1 0-10,2 0 2,1 0 0,-1 0 0,3 0 0,-1 0-1,1 0 2,1 0-3,1 0 9,3 0-17,-2 0 17,-1 0-14,2 0 8,-2 0-1,3 0 0,-4 0 1,3 0-7,1 0 15,-4 0-19,3 0 19,-3 0-15,2 0 12,-4 0-7,1 0 1,-4 0-1,2 0 1,-6 0 0,-1 2-6,-3-2 15,-2 0-18,1 0 18,-3 0-9,0 0 0,0 0 7,0 0 2,0 0-8,0 0-2,0 0 2,0 0 1,0 0-2,0 0 0,0 0-46,0 0-97,-3 0-249</inkml:trace>
  <inkml:trace contextRef="#ctx0" brushRef="#br0" timeOffset="2732">799 730 91,'0'0'111,"0"0"-59,0 0-29,0 0 41,0 0-18,0 0 14,0 0-19,2-2 11,-2 2-15,0 0-9,0 0-10,0 2-17,0 8 12,0 4-11,0 6 40,0 4-18,2 5 27,0 7-37,-2 3 8,0 1-15,0 1-7,0-6 0,0-5 7,0-2-14,0-11 17,0-1-16,0-6 12,0-4-12,0-4 5,0-2-42,2 0-53,-2-8-109</inkml:trace>
  <inkml:trace contextRef="#ctx0" brushRef="#br0" timeOffset="3820">264 288 188,'0'0'193,"0"0"-101,0 0 15,0 0-19,0 0-19,0 0-50,0 0-6,-7-2-1,5 2-1,0 0 15,0 13-26,-3 8 14,1-4-5,0 7-2,-1 2-5,3 0 3,0-1-5,-1 1-7,3-2-27,0-3-59,0-8-16,0-8-106</inkml:trace>
  <inkml:trace contextRef="#ctx0" brushRef="#br0" timeOffset="4176">242 299 185,'0'0'147,"0"0"-112,0 0-7,0 0 0,0 0 2,0 0-30,0 0 11,38-7-10,-30 7 21,4 0 1,-1 0 5,3 0 4,-1 2-5,1 8 16,-4 2-20,3 2 18,-3 1-31,-4 3 30,-3 2-24,-3 2 6,0 1-13,0 1-8,-14-2-2,-2 0 8,0-2-18,-1-5 11,3-5-2,1-2-17,5-4 6,0-2-15,2-2-23,1 0-79,3-6-59,0-8-43</inkml:trace>
  <inkml:trace contextRef="#ctx0" brushRef="#br0" timeOffset="4663">558 355 179,'0'0'153,"0"0"-36,0 0-28,0 0 2,0 0-24,0 0-23,0 0-23,-29-8-21,23 8 14,-3 12-8,-3 6-8,-1 0 17,2 4-15,-3-3 1,4 1 6,-2-2-7,3-4-3,3-4 3,4-2 0,0-5-4,2-2 12,0-1-16,0 0-21,0-4-97,10-8-17,2-2-21</inkml:trace>
  <inkml:trace contextRef="#ctx0" brushRef="#br0" timeOffset="4997">558 355 65,'-48'-4'172,"50"4"-112,0 0-15,2 0 14,3 10 3,-1 6-23,4 2-14,-2 0 17,-1 3-29,-1-3 12,0 4-24,-4-2-2,-2 0-6,0-1-62,0-3-35,0-6-84</inkml:trace>
  <inkml:trace contextRef="#ctx0" brushRef="#br0" timeOffset="5242">442 500 149,'0'0'125,"0"0"-73,0 0 30,0 0-56,0 0 7,0 0-32,0 0 10,0 0-11,126-6-6,-111 6-46,-2 0-95</inkml:trace>
  <inkml:trace contextRef="#ctx0" brushRef="#br0" timeOffset="5519">610 377 134,'0'0'191,"0"0"-103,0 0-62,0 0-6,0 0-7,0 0-7,0 0 1,66-4-7,-50 4 7,2 0-14,4 0-26,-1 0-57,-8 0-73</inkml:trace>
  <inkml:trace contextRef="#ctx0" brushRef="#br0" timeOffset="5781">689 359 150,'0'0'150,"0"0"-73,0 0-37,0 0 39,0 0-51,0 0 2,0 0-21,-15 77-2,15-61-4,0-4-3,0 0 0,0-2-1,0-2-39,0-2-77,0-4-113</inkml:trace>
  <inkml:trace contextRef="#ctx0" brushRef="#br0" timeOffset="6074">819 421 235,'0'0'224,"0"0"-129,0 0 6,0 0-27,0 0-5,0 0-49,0 0 2,-14 0-16,4 9-5,-1 5 0,-1 0 0,6 2-2,-1-4 11,5 2-23,2 0 21,0-5-16,0-1 14,0 1-12,4-4 6,5-1 0,5-4-1,-1 0-13,0 0 7,3 0-10,-3 0 17,-2-12-15,-1-2 14,-3 0-13,-5-3-10,-2-1 2,0 0 3,-2 0-31,-22 5-19,2 5-12,0 0-95</inkml:trace>
  <inkml:trace contextRef="#ctx0" brushRef="#br0" timeOffset="59934">1248 192 176,'0'0'186,"0"0"-101,0 0-17,0 0 1,0 0-17,0 0-8,2-10-30,-2 10 12,0 0-26,0-4 23,3 3-21,1-2 12,5-1-14,4-2 1,5 1-1,6-6 11,5 1-22,3-1 22,3-1-18,1 0 7,-1 0 0,-1 2-20,-6 2 19,2 0-35,-6 0-9,-3 2-2,-1 1-11,-3-3 15,-1 2-48,-7 0-16,-3 0-13,-3 2-9</inkml:trace>
  <inkml:trace contextRef="#ctx0" brushRef="#br0" timeOffset="60311">1660 0 85,'0'0'140,"0"0"-72,0 0-29,0 0 16,0 0-18,0 0-19,0 0-1,-85 6-17,70-2 17,1 0 1,1 0 19,5-2-18,-2 0 13,4 0 4,3-2-12,1 0-10,2 0-13,0 0-2,0 0 8,0 0-16,0 0 21,0 0-22,11 0 18,3 0-8,1 0 6,3 0-6,0 0 0,0 0 1,-2 0 1,1 0 5,-1 0-14,-3 0 11,0 0-5,-3 0 1,-2 0 0,-1 0-1,-1 0 2,0 0-8,-2 0 16,0 0-19,-4 2 20,2-2-9,-2 0 1,0 2 41,0 2 28,0 2-19,-13 3-13,-1 3-38,2 2 8,-2 0 1,5 4-20,5-3-109,-1-6-400</inkml:trace>
  <inkml:trace contextRef="#ctx0" brushRef="#br0" timeOffset="61639">1250 191 32,'0'0'110,"0"0"-60,0 0 32,0 0-10,0 0 6,0 0-39,0 0 6,-33 1-26,24 3-5,2 1-13,-2-4 0,1 3 25,-2 0-23,2-1 16,-3 1-19,-3-2 32,3 2-16,-1 0-5,4-3-5,-3 2-5,1-2 11,-1 2-11,3-1 7,-4 1-7,6-2-2,-3 2 7,0-2-14,2 3 9,-2 1-1,3-1 0,1 1-6,1 0 5,2 1-28,0-4 18,-1 2-30,3 0 21,-2-2-30,2 2 24,-3-2 0,3 4-12,0-6-28,0 1-34,0 2-92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10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 64,'0'0'282,"0"0"-77,0 0-95,0 0-6,0 0-45,0 0-21,0 0-28,3-2-9,-1 2-2,0 0-29,-2 0-22,0 0-153,0 0-322</inkml:trace>
  <inkml:trace contextRef="#ctx0" brushRef="#br0" timeOffset="71432">612 0 65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08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06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67 75,'0'0'183,"0"0"-56,0 0-29,0 0 5,0 0-21,0 0-33,0-2 6,0 2-20,0 0 27,0 0-23,0 0 14,0 0-24,0 0 4,0 0-22,0 0-10,0 0-1,0 14 2,0 4-13,-2 5 20,-3 1-18,1 2-30,0-3 4,1-1-27,3-8 10,0-2-6,0-3-59,0-9-90</inkml:trace>
  <inkml:trace contextRef="#ctx0" brushRef="#br0" timeOffset="398">0 22 137,'0'0'152,"0"0"-93,0 0-4,0 0-5,0 0 2,0 0-35,0 0 11,39-9-14,-28 9 17,2 0 2,-2 0-9,2 5 8,1 4-3,-3 3 17,-2 4-17,0 0 16,-4 4-19,-1-3 27,-2 3-30,-2-2 8,0-2-20,0-1-9,0 1 3,0-2 3,0 0-13,-6-2 20,-4-3-30,3-1 14,-3-2 0,-1-2-9,-1-2 1,-1-2-2,-1 0-26,3 0 1,1-4-65,0-12-14,6 3-76,-1-1-16</inkml:trace>
  <inkml:trace contextRef="#ctx0" brushRef="#br0" timeOffset="1053">215 126 186,'0'0'182,"0"0"-69,0 0-44,0 0 7,0 0-32,0 0-27,0 0-1,0-2-10,0 2 37,0 0-29,0 0 27,0 0-27,0 12 40,0 2-15,0 2-13,0 1-15,0 1-4,0-2-14,0 0 6,0-7-8,0-1-37,0-4-3,0-4-71,0 0-68,0 0-208</inkml:trace>
  <inkml:trace contextRef="#ctx0" brushRef="#br0" timeOffset="1511">215 126 147,'21'-126'88,"-19"126"-55,0 0-31,0 0 7,2 0-9,-2 0 0,2 0-1,-4 0-15,0 0 1,0 0-61</inkml:trace>
  <inkml:trace contextRef="#ctx0" brushRef="#br0" timeOffset="1735">294 93 165,'0'0'176,"0"0"-88,0 0-13,0 0 8,0 0-21,0 0-36,0 0 10,0 0-28,20 77 23,-20-64-29,0 1 17,0-2-19,0 0 10,0-4-10,0-2 1,0-2-2,0-4 3,0 0-8,0 0-13,0-2-20,0-12-26,6-6 42,3-4 10,2-1 13,-2-1-18,2 2-22,0 3-15,5 5-53,-5 6 31,-1 6-116</inkml:trace>
  <inkml:trace contextRef="#ctx0" brushRef="#br0" timeOffset="2178">458 164 165,'0'0'137,"0"0"-80,0 0 17,0 0-19,0 0-5,0 0-28,0 0-15,73-4 10,-64-2-15,-3-6 1,-2 2 3,-1 0-8,-3-2 11,0 5-8,0 1-1,-9-2 1,-4 6-2,-4 2-3,2 0-3,-1 0 14,3 6-14,-1 7 14,5 1-7,1 2 0,2 2 8,4 3-1,2-3 22,0-2 28,0 2-16,8-3 2,2-3-28,3 0 5,4-6-14,-2-2-4,3-4-2,3 0-23,8 0-29,-5-8-121</inkml:trace>
  <inkml:trace contextRef="#ctx0" brushRef="#br0" timeOffset="2615">731 91 183,'0'0'227,"0"0"-126,0 0 19,0 0-19,0 0-10,0 0-47,0 0 3,0-6-11,-2 6 4,-5-2 9,-2 2-40,0 0 16,-2 0-24,-2 0 8,2 14-2,0-3-14,1 5-1,4 2 8,4 0 0,2-3-2,0-1-4,0-2 2,4 2-6,8-8-12,3 2-1,3-4-38,-1 0-7,8-4-20,-4 0-27,-6 0-164</inkml:trace>
  <inkml:trace contextRef="#ctx0" brushRef="#br0" timeOffset="3192">884 98 178,'0'0'199,"0"0"-78,0 0-29,0 0 11,0 0-40,0 0-12,0 0-50,-20-1 33,10 2-33,1 9 11,-1 2-12,4 4 0,-1-2 0,3 2 7,2-1-18,2-1 19,0 2-18,0-2 20,0-2-20,6-3 10,3-1-6,5-4 5,1-4-45,9 0-61,-4 0-53,-5-4-149</inkml:trace>
  <inkml:trace contextRef="#ctx0" brushRef="#br0" timeOffset="3716">1021 124 260,'0'0'127,"0"0"-87,0 0-20,0 0-18,0 0 14,0 0-15,0 0-2,21 0-48,-19 0-118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12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80-2 185,'0'0'223,"0"0"-117,0 0 16,0 0-18,0 0-10,0 0-32,0 0-7,0-1 4,0 1-25,0 0 12,0 0-45,0 0 23,0 0-14,0 12-7,2 12-2,-2 0 22,0 7-11,3 1-11,-3 2-2,2-4 17,0-1-32,3-7 4,-3-8 11,3-4-43,-3-3-5,2-7-54,-2 0-67,0 0-149</inkml:trace>
  <inkml:trace contextRef="#ctx0" brushRef="#br0" timeOffset="592">325 65 284,'0'0'149,"0"0"-48,0 0-29,0 0 25,0 0-48,0 0 7,0 0-21,-20-10 5,11 10-4,1 0-23,-4 0 27,1 6-39,0 7 7,2-3 2,0 2-20,3 6 10,1-4 0,5 2 0,0 2 2,0-2-4,0 0 2,0-1-9,5-1 13,6-2-5,2-4 2,3 2 8,0-4-8,-1-2 5,1-1-6,-1-2 0,-1-1-8,-1 0 21,-1 0-27,-2-1 23,-1-8-17,-3-3 9,2 2-1,-6-8 0,0 1 1,-2-1-2,0-2 7,0-2-16,-2 0 21,-10 0-14,1 2 12,-1 1-18,0 7 11,3 4-3,1 4 1,0 4-50,-1 0-36,1 4-140,1 6-159</inkml:trace>
  <inkml:trace contextRef="#ctx0" brushRef="#br0" timeOffset="1268">543 98 95,'0'0'178,"0"0"-105,0 0-3,0 0 8,0 0 18,0 0-28,0 0 6,0-14-22,-3 14-13,-1 0 5,-2 0-9,-2 0 13,2 0-31,-3 0 3,0 12-12,0 0-13,2 4 5,3 2 0,2 0 0,2 4 2,0-2-8,0 1 13,0-3-17,0-2 14,8 2-15,4-8 10,3 0 0,1-2 1,-3 1-12,2-9 1,-1 1-7,-1-1 11,3 0 9,-3-1-10,-1-12 3,-1-1-1,-5 0 7,-1-4-1,-3-4 1,-2 0 7,0-1 20,0 3-21,-9-2 27,-4 4-33,-3 2 12,1 2-11,-1 2 1,3 4-3,-3 2-37,5 3-45,3 3-153</inkml:trace>
  <inkml:trace contextRef="#ctx0" brushRef="#br0" timeOffset="2718">748 239 59,'0'0'176,"0"0"-93,0 0-4,0 0-10,0 0-1,0 0-29,0 0 10,-8-2-9,8 2-12,0 0-7,0 0-13,-2 0-10,2 0 12,0 4-10,0 8 0,0 2 6,0 3-6,0 1-1,0 0-22,0-3-28,0 7-18,0-4-58,0-8-56</inkml:trace>
  <inkml:trace contextRef="#ctx0" brushRef="#br0" timeOffset="3588">861 263 28,'0'0'144,"0"0"-58,0 0-15,0 0-25,0 0 2,0 0-29,0 0 1,-29 0-13,24 0-7,-1 4 7,2 4-7,-1-6 0,1 5 1,0-2-2,-2 1 8,4 1-18,0 3 20,0-2-17,2 2 16,0 0-9,0 3 1,0-8-6,0 8 4,0-9 4,0 4-4,0-2 8,4-2-16,1 2 16,0-4-15,1 2-2,-1-4-14,1 0 6,-2 0-24,4 0 24,-6 0-8,2 0 24,-1 0-4,-1 0 0,0 0 8,2-2-1,-2-4 2,3 2 4,-3 0 5,0-2-2,-2 2 5,0 0-12,0 0 19,0 0-20,0-1 15,0 1-8,0 3 14,-2-2-2,-3 2-20,-1 1-1,-5 0-46,2 0-30,2 0-117</inkml:trace>
  <inkml:trace contextRef="#ctx0" brushRef="#br0" timeOffset="9692">377 76 159,'0'0'78,"0"0"-13,0 0-18,0 0 8,0 0-20,0 0-12,-10 0 6,8 0-11,2 0 9,-2 0-26,2 0 14,-2 0-14,2 0 33,0 0-8,-2 0 13,2 0 10,-2 0-31,-1 0 15,3 0-33,-2 0 23,2 0-10,-2 0 24,0 2-9,-2 0 14,-4 4-23,-3 4-9,1 0 5,-4 4-8,1 2-9,-1 2 11,1 0-16,2-4 7,2 0 0,2-1-39,5-3-25,0-2-84,2-4-204</inkml:trace>
  <inkml:trace contextRef="#ctx0" brushRef="#br0" timeOffset="10669">640 106 150,'0'0'160,"0"0"-105,0 0 22,0 0 2,0 0-16,0 0-21,0 0-1,-50 36-2,42-24-19,0 0 6,1 0-26,-5 4 4,2 3 3,-3-1-14,-3 0 7,-9 13-43,8-5-83,-2-2-120</inkml:trace>
  <inkml:trace contextRef="#ctx0" brushRef="#br0" timeOffset="22336">85 23 100,'0'0'88,"0"0"-52,0 0 14,0 0 1,0 0 8,0 0-43,0 0 5,-3 0 7,3 0-1,0 0 11,0 0-24,-2 0 21,2 0-28,0 0 22,-2 0-23,2 0 21,0 0-8,-2 0 11,2 0-2,0 0-18,-2 0 19,2 0-22,-2 0 29,0 0-35,-3 2 37,0 2-31,-2 4 5,-1-2-12,-1 6 0,0-4 0,-2 9-40,2-5-47,2-2-164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25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88 20,'0'0'145,"0"0"-59,0 0 11,0 0 15,0 0-11,0 0-36,0 0 6,0 0-28,-2 0 15,2 0-33,0 0 11,0 0-2,-2 0-3,2 0 5,0 0-29,0 0 18,0 0-15,0 0 16,0 0-26,0 0 19,0 0-19,0 0 14,0 0 9,0 0-22,0 0 4,0 0 6,0 0-22,0 0 1,0-6 10,9 0-11,-1-4 1,2 0-9,-2-3-16,-3 3 15,-1-2 3,-2 2 11,0 4-1,-2 2-1,0 0 13,0 4-18,0 0 12,0 0 0,0 0-5,0 0-7,0 0 6,0 0-6,0 0 12,0 0 1,0 8-11,0 2 18,0 0-14,0 2 2,0 2 5,0-1 3,2 1 3,4 4-12,-4-4 12,0 0-10,-2 2 5,2-2-2,-2 1 2,2 1 8,-2 0-4,3 0-4,-1 2-2,0-4 2,-2 0-2,2 0 2,-2-5-2,2 0 1,0-5-1,1 0 1,-1 2 0,-2-6 0,0 4 7,0-4-15,0 0 18,0 0-22,0 0 24,0 0-15,0 0 12,0 0-2,0 0-7,0 0 6,0 0 4,0 0-3,0 0-14,-7 0 18,-1 0-24,-1 0 14,-1 0-2,4 0 1,2 0 0,1 0 0,1 0 1,2 0 6,-2 0-6,2 0 30,0 0-30,0 0 20,0 0-19,0 0 1,0 0-3,0 0-14,0 0 13,2 0 1,11 0-9,3 0 18,4-9-14,-2 4 14,0 1-9,-1 0 0,0-2 0,-2 2 0,-7 4-6,2 0-10,-10 0-60,0 0-32,0 5-122</inkml:trace>
  <inkml:trace contextRef="#ctx0" brushRef="#br0" timeOffset="1360">280 41 192,'0'0'206,"0"0"-69,0 0-11,0 0-35,0 0-35,0 0 9,0 0-39,-7-2 16,5 2-17,-3 0 11,0 12-35,1 5 10,0 7-11,-3 2 7,1 6-16,-2 3 21,2 2-22,1-6 23,3-3-25,0-9 25,2-2-26,0-9 13,0-2-47,2-6-62,5 0-81,-3-13-455</inkml:trace>
  <inkml:trace contextRef="#ctx0" brushRef="#br0" timeOffset="1826">297 33 159,'0'0'141,"0"0"-73,0 0 0,0 0 13,0 0-28,0 0 2,0 0-28,31 29 32,-21-17-35,-4 2 30,3 4-20,2 0-4,-2 2 2,0 0-31,-1 1 10,2-5-10,-4 0-2,1-2 11,-3-5-23,1 0 13,0-5-26,-3 2-32,0 1-37,-2-1-71,0-6-131</inkml:trace>
  <inkml:trace contextRef="#ctx0" brushRef="#br0" timeOffset="2320">228 209 133,'0'0'187,"0"0"-77,0 0-67,0 0 38,0 0-45,0 0-3,0 0 6,23-8 0,-6 8 15,3 0-43,3 0 4,-4 0-5,2 0-10,-1 0 0,-7 0-67,-1 4-165</inkml:trace>
  <inkml:trace contextRef="#ctx0" brushRef="#br0" timeOffset="3981">108 314 7,'0'0'176,"0"0"-102,0 0-3,0 0-25,0 0-3,0 0-27,0 0-9,0-5-5,0 5 5,0 0-1,0 0-5,0 0 29,0 0-4,0 0 2,0 0-21,0 0 13,0 0 3,0 0 9,0 0-2,0 0-21,-5 0 7,-1 0-10,-5 0-6,-1 0 11,1 0-12,3 0 2,0 0 5,2 0-6,4 0 0,0 0-40,2 0-250</inkml:trace>
  <inkml:trace contextRef="#ctx0" brushRef="#br0" timeOffset="5760">427 244 114,'0'0'156,"0"0"-101,0 0-18,0 0 2,0 0-26,0 0-4,0 0-3,6 0-8,-6 0 11,2 0-5,-2 1-3,0-1 26,0 0 8,0 4-12,3 0 1,-1-2-22,0 2 26,2 0-27,1 5 2,2-3 3,-1 2-5,3 1-1,-2-1 0,4 2-1,-4-2-101,-3-2-172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05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0 100,'0'0'83,"0"0"-49,0 0-26,0 0-8,0 0-17,0 0-101</inkml:trace>
  <inkml:trace contextRef="#ctx0" brushRef="#br0" timeOffset="1907">475 12 134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7.7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33,'0'0,"35"0,0 0,-17 0,-18-17,18 17,-1 0,1 0,0 0,-1 0,1 0,-2 0,2 0,17 0,-35-16,36 16,-19 0,1 0,0 0,-1 0,1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0:59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109 526 46,'0'0'103,"0"0"-57,0 0 19,0 3 0,0-3 5,0 0-38,0 0 9,0 0-7,0 0 21,0 0-26,0 0 7,0 0 4,0 0-5,0 0 5,0 0-25,0 0 21,0 0-23,0 0 22,0 0-21,2 0 22,0 0-21,2 0-15,2-8 6,0-1 1,0 0-10,1-1 13,5-4-15,-4 5 13,1-5-9,-3 1 1,0 1 0,-2 1-1,-2-2 10,-2 3-18,2 2 21,-2 4-24,0-2 27,0 4-25,0 2 11,0 0-2,0 0 1,0 0-6,0 0 5,0 0-26,0 0 27,0 0-26,0 0 25,0 4-10,0 6 4,0 6 4,0-2 3,0 3 0,0 1 9,-2 0-18,-2 1 22,2 0-23,-4 2 22,4-1-15,-2 0 4,0 0-1,1 2 0,-1-4 1,2 2-2,0-4 2,2 1-2,0-3 13,0 0-25,0-2 24,0-2-19,0 0 8,0-2 0,0-4-1,0 0 3,0-2-4,0-2 9,0 2-17,0-2 22,0 0-13,0 0 2,0 0 2,0 0-2,0 0-1,0 0 11,0 0-2,0 0 7,-8 0-9,2 0-11,-5 0 18,-1 0-25,2 0 11,1 0 0,0 0 8,2 0-7,3 0-2,-1 0 6,3 0-17,0 0 24,2 0-20,-2 0 16,2 0-8,0 0 1,0 0 9,0 0-9,0 0 0,0 0 1,0 0 5,0 0-14,0 0 20,0 0-18,0 0 6,0-2-2,8 0 1,3 2 0,3-4-1,-1 4 3,1 0-14,-1 0 24,-1 0-21,1 0 12,-5 0-4,2 0 2,-6 0-1,0 0 0,-1 0 0,-1 0-5,-2 0 18,0 0-21,0 0 16,0 0-7,0 0 0,0 0 6,0 0-7,0 0 0,-7 0-29,-4 0-71,2 0-102,0 0-402</inkml:trace>
  <inkml:trace contextRef="#ctx0" brushRef="#br0" timeOffset="1733">475 457 35,'0'0'285,"0"0"-165,0 0-61,0 0-7,0 0 12,0 0-50,0 0 12,-18 51-26,9-30 31,1 5 1,-4 2 1,1-2-11,-2 0-22,0 2 16,5-5-15,1-1 7,3-6-7,2 0 2,0-8 3,-2-2-8,4 2 2,0-8-24,0 0-38,0 0-103,-2 0-93</inkml:trace>
  <inkml:trace contextRef="#ctx0" brushRef="#br0" timeOffset="2208">464 471 173,'0'0'178,"0"0"-73,0 0-52,0 0 27,0 0-53,0 0-1,0 0-19,11 3-1,-4 8 36,-1 5-15,2-1 12,-2 6-21,0-3 16,1 4-34,-1 0 9,4 2-1,-4 2-3,-1-2-5,1 1 0,0-1-9,-2-6-15,2-4 23,-1-2-30,-3-6 25,0-2-28,0 0 32,-2-4-35,0 0-4,0 0-51,0 0-146</inkml:trace>
  <inkml:trace contextRef="#ctx0" brushRef="#br0" timeOffset="2619">374 637 168,'0'0'145,"0"0"-41,0 0 1,0 0-25,0 0-33,0 0-41,137 0 0,-104 0-6,-8 0-71,-7 0-239</inkml:trace>
  <inkml:trace contextRef="#ctx0" brushRef="#br0" timeOffset="4797">22 0 218,'0'0'203,"0"0"-126,0 0-9,0 0 8,0 0 2,0 0-39,0 0-22,0 0 9,0 0-11,0 0-4,0 0 2,2 2-20,-2 12 16,0 4-11,2 2 3,3 2-1,-3 1 5,3-2-4,-3-2-2,2-2-53,-4-2-27,0-2-109,0-5-120</inkml:trace>
  <inkml:trace contextRef="#ctx0" brushRef="#br0" timeOffset="5136">0 4 212,'0'0'162,"0"0"-99,0 0-19,0 0-16,0 0-20,0 0-1,0 0-1,35 0-5,-24 0 7,3 0-7,-1 10 8,2 2 8,3 1-5,-1 0 0,-2 1-11,1 0 1,-1 0 10,-4 4-20,-4-9 16,-5 5 3,-2-1-2,0-1 7,0-1 5,-4 2-13,-12-3 9,-2-2-17,-2 0 16,0-4-15,2 0-1,2 0 7,6-4-7,3 0 0,0 0-9,5 0-40,-1 0-110,3-8-112</inkml:trace>
  <inkml:trace contextRef="#ctx0" brushRef="#br0" timeOffset="5668">298 40 88,'0'0'172,"0"0"-61,0 0-39,0 0-7,0 0-7,0 0-31,0 0 12,0 8-38,-7 6 20,3 3-20,-2 1 11,1-2 2,-2 2-14,2-1 3,-1-1 7,2-4-20,-1 0 7,3-6-20,0-2-50,2 0-33,0-4-147</inkml:trace>
  <inkml:trace contextRef="#ctx0" brushRef="#br0" timeOffset="6000">307 57 65,'0'0'111,"0"0"-36,0 0 9,0 0-58,0 0 24,0 0-24,0 0-1,38 113-15,-36-99-10,3 0 0,-5 0-11,0-4-41,0-2-81</inkml:trace>
  <inkml:trace contextRef="#ctx0" brushRef="#br0" timeOffset="6570">271 149 129,'118'-102'137,"-118"102"-65,0 0-55,2 0-1,9 0 3,-2 0-18,1 0 6,4 0-5,1 0 1,4 0-3,0 0-15,4 0-24,-3 0-13,-5 0-60</inkml:trace>
  <inkml:trace contextRef="#ctx0" brushRef="#br0" timeOffset="6861">453 79 100,'0'0'121,"0"0"-66,0 0 11,0 0 5,0 0-19,0 0-3,0 0-36,-3 91 10,1-77-22,0 0 13,0 2-12,2-2 3,0-2-5,0 2-17,0 0-88,0-8-174</inkml:trace>
  <inkml:trace contextRef="#ctx0" brushRef="#br0" timeOffset="7194">589 120 218,'0'0'177,"0"0"-86,0 0-20,0 0 24,0 0-60,0 0-19,0 0-3,-33 4-10,23 6-3,1 2 0,1 4 2,4-2-1,-2-1-2,6 0 0,0-3-6,0 0 14,0-2-6,8-2 0,0-4-2,3 0 1,1-2-22,-1 0 10,-3 0-1,2 0-4,-1 0-29,-3-8 1,0-4-20,-1 2 23,-2-6 1,-3 2 29,0-2 11,0 1 1,0 4 19,0-1-18,-5 2 1,0 0-2,1 3-36,2 2-192</inkml:trace>
  <inkml:trace contextRef="#ctx0" brushRef="#br0" timeOffset="7854">747 160 191,'0'0'173,"0"0"-77,0 0-39,0 0-1,0 0-34,0 0-22,0 0-2,20 0-24,-11 0-7,2 0-72,-5 0-66</inkml:trace>
  <inkml:trace contextRef="#ctx0" brushRef="#br0" timeOffset="8202">747 160 134,'11'110'130,"-9"-108"-94,0-2-16,8 2-20,-4-2 0,-1 2-65</inkml:trace>
  <inkml:trace contextRef="#ctx0" brushRef="#br0" timeOffset="9055">287 188 100,'0'0'124,"0"0"-56,0 0-34,0 0-2,0 0-13,0 0-8,0 0-9,0 0 5,31 0-14,-18 0-31,-1 0-278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14.9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18 397 322,'0'0'108,"0"0"-63,0 0-28,0 0 65,0 0-28,0 0-25,0 0-18,2 2 14,-2-2 11,0 2-12,0 0 27,0 2-44,0-2 14,0 4-20,0 4 10,0-4-10,-4 6 8,-1-2 10,3 2-5,-3 0 12,3 0-26,0-2 26,2 0-26,0-2 11,0-2-2,0-4-8,0-2 0,0 0 6,6 0 23,28-12 5,19-14 30,34-26-50,38-15 6,31-19-15,9-4-12,-20 4-82,-50 24-65,-41 18-569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09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0 22,'0'0'0</inkml:trace>
  <inkml:trace contextRef="#ctx0" brushRef="#br0" timeOffset="407">70 0 80</inkml:trace>
  <inkml:trace contextRef="#ctx0" brushRef="#br0" timeOffset="427">70 0 80,'-70'36'102,"70"-36"-89,0 0-13,0 0-98</inkml:trace>
  <inkml:trace contextRef="#ctx0" brushRef="#br0" timeOffset="685">4 105 191,'0'0'114,"0"0"-114,0 0-47,0 0-124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55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17 202,'0'0'183,"0"0"-122,0 0-8,0 0 2,0 0 32,0 0-35,0-4 1,0 4-8,2 0-3,-2 0-2,0 0-28,0 0-4,3 0 7,-1 0-28,5 0 24,2 0-18,6 0 14,3 0-7,5 0 0,0 0 1,6 0-2,3 0 2,1 0-2,3 0 8,2 0-13,2 0 14,-3-4-14,4 0 6,-3 0 0,0 2 0,-3 2 2,4 0-4,-4 0 12,1 0-23,-1 0 22,-1 0-10,-3 0 2,-2 0 7,-5 2-8,-1 2-8,-4 4 8,3-4 1,-2 2 1,2 2-2,0-4 3,1 0 4,2-2-13,-4-2 6,4 0 0,0 0 0,-1 0 1,-2 0-2,3 0 7,-3 4-19,3 0 21,-1 0-9,2-4 2,1 4-2,2-4-7,2 0-4,1 0 11,-1 0-8,0 0 7,0 3-1,-2-1-3,2-1 7,-2-1-9,0 4 8,-2 0-1,0-4 1,0 4-2,-1 1-6,3-4 13,0-1-15,2 0 20,0 0-20,3 0 12,-3 0-3,1 0 1,-1 0 0,0 0-1,-5 0 2,1 0-2,0 0 9,2 0-18,-2 0 10,2 0-7,0 0 14,0 0-5,0 0-2,0 0 0,0 0-10,0 0 19,-1 0-11,1 4 4,0 0-4,2 5-2,1-8 3,-1 3 2,2 0-1,-1-4 6,3 5-5,-4-5-2,0 4 10,2 0-25,3-3 29,-3-1-20,3 0 8,-1 0-1,-2 0 0,1 0 1,-1 0-2,1 0 4,0 5-15,1-5 22,1 5-18,-1-5 16,1 4-16,-1 0 8,2-3 0,-2 3 1,1 1 1,-3-1-4,2-4 9,-1 0-17,-3 4 20,0-4-18,0 0 9,-2 0-1,0 0 2,-2 0-1,2 0-1,-2-4 7,0 0-14,2-1 14,-2 5-14,1 0 14,1 0-17,-2 0 10,0 0 0,0 0 0,-3 0 2,1 0 3,-1 0-3,3 0-4,-1 0 7,-1-4-6,2 4 2,-4 0-1,0 0 0,0 0 1,2 0-9,-1 0 20,6-1-22,2-3 20,1 0-19,0-1 10,3 0-1,-1 4 0,1-3 1,1 0 0,-2-1 0,0 5-2,-2-4 8,1 4-16,-3 0 16,2 0-8,-2-4 1,1 4-2,-1-5 2,0 5 0,-2-5-8,-2 1 14,0 4-15,-2-4 18,-4-2-16,-1 2 14,1 0-10,-4 0 4,1 1-1,-5 0 1,-2-1-1,-1 4 0,-6-4 8,0 4-18,-4 0 22,2 0-13,-2 0 2,0 0 11,0 0-1,0 0-3,0 0 2,0 0-9,0 0-2,0 0-9,0 0-55,0-8-215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30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2 192,'0'0'108,"0"0"-37,0 0-71,0 0 117,0 0-40,0 0-57,-4-2 6,4 2-9,0 0 11,0 0-21,0 0 3,0 0-3,0 0 15,0 0-3,0 0-12,0 0 6,0 0-12,0 0-2,0 0 13,0 0-19,0 0 14,0 0-14,0 0 7,0 0 0,0 0 5,7 0-4,-1 0-2,4 0 8,-2 0-7,3 2 10,1 0-13,-1-2 9,3 2-6,-1-2 1,2 0-1,-1 2 0,1-2 1,-1 0-5,-1 0 17,0 0-23,-2 0 20,0 0-20,-1 0 10,0 0 0,-1 3 1,3-3 6,-1 0-14,-1 1 15,0-1-19,1 0 22,3 2-21,-1-2 20,0 0-9,1 0-1,-2 0 0,2 0-9,-2 0 18,-1 0-19,1 0 23,-6 0-26,3 0 21,0 0-16,0 2 9,0 0-1,-3-2 0,4 2 7,-4 0-16,-1 0 18,-1-2-19,0 0 23,1 2-23,0-2 18,1 3-9,1-3 1,-1 1 0,4 1-1,-2-2 3,1 0-11,0 2 21,2-2-24,-2 0 22,0 2-16,3-2 8,-4 2-2,3-2 1,1 0-1,-2 2 0,1-2 7,1 0-14,-1 0 14,-3 0-13,2 0 12,-1 0-7,-1 0 1,4 0 0,-1 0 0,2 0 1,1 0-7,-1 0 18,3 0-18,-3 0 15,1 0-15,-4 0 12,1 0-7,1 0 1,1 0 0,1 0-2,-1 0 7,3 0-14,-1 0 18,-1 0-14,-1 0 15,0-2-17,1 2 8,-6 0-1,-1 0 0,0 0 1,0 0-2,-3 0 11,2-2-20,3 2 20,-1 0-12,-2 0 10,1-2-8,1 2 0,0 0 2,-2 0-2,1 0 9,-1 0-12,0 0 11,2 0-12,-2 0 14,1 0-11,-1 0 2,2 0 0,-1 0 0,2 0-1,-3 0 0,2 0 12,-4 0-11,3 0 6,-3 0-1,0 0 3,-2 0-7,1 0-1,-3 0-1,0 0 0,0 0 8,0 0 0,2 0-6,-2 0 6,0 0 4,5 0-14,-3 0 2,2 0 0,3 0 1,-5 0 0,2 0 9,-1 0-1,-3 0-5,2 0 2,-2 0 3,0 0-2,0 0-1,0 0-6,0 0 1,0 0-1,0 0 9,0 0-16,0 0 18,0 0-22,0 0 21,0 0-19,0 0 9,0 0-13,0-2-46,0 2-77,0 0-95</inkml:trace>
  <inkml:trace contextRef="#ctx0" brushRef="#br0" timeOffset="2893">119 960 175,'0'0'86,"0"0"-21,0 0-3,0 0 9,0 0-21,0 0-12,0 0 2,0 0-19,0 0 22,0 0-32,0 0 23,0 0-19,0 0 7,0 0-13,0 0-1,0 0-7,0 0-1,0 0 0,0 0 7,9 0-5,4 0-1,0 0 23,1 0-23,-1 0 12,6 3-6,-2-1-6,1 0 16,5 0-16,-2-2 24,2 2-25,-1-2 24,0 0-22,1 0 21,-2 0-23,0 0 8,2 2-2,-3-2-6,1 0 0,-2 0 9,1 2-22,0-2 26,0 0-22,1 0 19,0 0-13,0 0 3,1 0 0,-1 0 0,-2 0 6,-1 0-16,-1 0 23,0 0-28,-2 0 27,3 0-14,-3 0 3,1 0-1,-3 0 0,3 0 0,-5 0-9,3 0 18,-3 0-22,-1 0 29,4 0-28,-1 0 21,1 2-18,-3-2 9,3 2 0,-1-2 0,0 0 8,-1 0-18,0 0 22,0 2-22,-3-2 21,2 2-20,-3-2 18,2 0-9,1 2 0,-1-2 0,2 0-6,1 0 13,1 0 0,0 0-5,0 0 5,-3 0 3,0 0-11,-2 0 2,2 0-1,0 0 0,3 0 3,-1 0-6,1 0 13,1 0-13,1 0 13,-1 0-11,1 0 8,-5 0-7,-1 0 0,2 0 0,-1 0-6,3 0 14,-1 0-14,0 0 19,1 0-23,-1 0 24,-2 0-15,-2 0 2,0 0 0,-3 0 6,-1 0-6,0 0 1,-1 0 5,-2 0 0,-2 0 5,2 0-9,-2 0 4,0 0-3,0 0-4,0 0 0,0 0 1,0 0 7,0 0-16,0 0-28,3 0-50,-3 0-169</inkml:trace>
  <inkml:trace contextRef="#ctx0" brushRef="#br0" timeOffset="5739">65 1970 51,'0'0'141,"0"0"-62,0 0-1,0 0-3,0 0 13,0 0-40,0 0 10,-2 0-15,2 0 10,0 0-12,0 0 5,0 0 0,0 0-18,0 0 4,0 0-31,0 0 4,0 0 5,0 0-18,0 0 15,4 0-8,8 0 1,-1 3 0,0-3 11,3 1-10,-1 2 14,3-3-15,1 1 16,-1-1-8,1 3 4,1-3-12,1 0 9,-2 0-3,3 0-5,-2 0-2,-2 0 13,2 0-25,-5 0 27,0 0-24,1 0 20,0 0-11,0 0 1,1 0 0,-1 0-1,1 0 2,-1 0-9,-1 0 19,0 0-19,3 0 19,-3 1-18,0-1 8,-2 0-1,1 0 0,-3 0 1,1 0-2,-1 0 8,1 0-18,-2 0 24,1 0-26,3 3 21,-4-3-9,1 0 1,3 0 0,-4 0 0,1 0 1,3 0-10,-4 0 21,3 0-22,1 1 18,-1-1-16,-3 0 16,4 0-7,-1 0-1,0 0 0,0 0-2,-2 0 4,0 0-12,0 0 23,0 0-25,0 0 21,-1 0-11,4 0 2,-1 0 0,1 0 0,0 0 0,-1 0-1,1 0 7,-1 0-21,-3 0 28,0 0-24,0 0 18,1 0-8,-2 0 1,2 0 0,0 0-1,2 0 2,0 0-10,2 0 24,1 0-28,1 0 23,1 0-19,-3 0 10,-2 0-1,3 0 0,-3 0 2,1 0-9,-3 0 20,2 0-26,-2 0 25,0 0-21,-2 0 18,1 0-11,-1 0 2,0 0 0,2 0 0,0 0 0,0 0-11,2 0 25,-2 0-28,2-1 28,0 1-20,0 0 12,1-3-7,-4 2 1,3-2 0,-1 3-1,-2-1 3,1 1-15,0-3 26,2 3-23,2-1 18,1-2-9,-3 1 1,2 2 0,1-2-2,-3 2 10,0 0-17,0 0 16,-2 0-20,0 0 26,0 0-17,0-2 10,-1 2-7,2 0 1,-1 0 0,-1 0-11,4 0 22,-1 0-22,0 0 22,0 0-27,0 0 32,0 0-22,1 0 6,-4 0 0,3 0 0,-1-1 1,-2 1-2,3 0 7,-1-3-16,0 3 20,3 0-14,-1-1 4,1 1 0,1 0 0,-3-3 1,0 3-8,3 0 14,-2 0-16,2-2 21,-1 2-24,1 0 22,-3 0-11,0 0 1,-2 0 0,0 0 0,-5 0 1,1 0-2,-1 0 9,2 0-21,3 0 24,0 0-19,1 0 16,2 0-14,-1 0 6,1 0 0,-4 0 0,1 0 1,0 0-9,0 0 23,0 0-28,2 0 24,-2 0-22,0 0 11,-1 0 0,2 0 1,-3 0-1,1 0 0,-1 0 9,2 0-24,2 0 28,0 0-23,1 0 13,1 0-3,-3 0 0,2 0 1,-1 0-1,-3 0 2,2 0-11,-3 0 22,-3 0-26,0 0 22,-2 0-18,1 0 11,-1 0-2,3 0 0,1 0 0,1 0 0,-1 0 8,4 0-18,-1 0 23,1 0-23,-1 0 20,1 0-20,0 0 10,-1 0 0,3 2-1,-1-2 4,-1 3-10,2-3 18,-1 0-25,1 1 30,-1-1-29,-3 0 20,4 3-7,-6-3 0,3 0 0,2 0 0,1 0 1,0 0-5,2 0 14,-1 0-20,-2 0 19,1 0-11,-6 0 2,1 0 0,-3 0-3,1 0 9,-2 0-12,-1 0 14,2 0-24,0 0 32,1 0-29,-1 0 23,0 0-11,4 0 1,-2 0 0,3 0-1,5 0 2,1 0-9,5 0 16,1 0-12,-1 0 5,1 0-2,-4 0-8,1 0-14,1 0 9,2 0 6,-3 0 6,1 0-1,0 0-7,-1 1 14,-1-1-14,-1 2 10,-1 0 0,1-2-7,0 2 7,0 1 0,-1-3-4,-1 1-5,1 2 16,-1-3-20,-1 1 18,-3 2-13,0-2 3,-3 2 4,-3-2-5,0 1 5,0-2-1,1 3-30,2-2 31,0 2-1,6-2-6,3 2 16,3-2-12,6 3 4,2-2 0,0 1 0,-1-2 1,3 2-2,-4 1 10,1-3-22,1 2 24,-2-1-22,1 0 11,-2 0 0,-2-2-6,-4 1-6,-2-1 11,-3 0 2,0 0-14,5 0 28,0 0-30,6 0 25,1 0-17,2 0 7,-1 0 0,-1 0 1,-3 0-1,-2 0 0,-2 0 3,-5 0-12,3 0 18,-3 0-12,2 3 4,4-3-1,1 0 0,-1 0 1,4 0-2,0 0 2,1 0-2,0 0 13,-4 0-22,1 0 20,-4 0-10,-3 0 0,-1 0 0,-4 0 0,0 0 1,-2 0-2,1 0 10,2 0-19,-1 0 20,1 0-17,2 0 14,1 0-9,2 0 2,4 0 0,0 0 0,0 0 1,-1 0-2,-3 0 10,-1 0-18,-5 0 18,2 0-15,-2 0 7,2 0-1,0 0 0,1 0 1,1 0-2,0 1 11,3-1-23,-2 0 18,1 0-7,1 0 4,1 0-2,-1 0 0,-1 0 0,-1 0-1,1 0 2,1 0-5,-1 0 15,-1 0-22,-1 0 22,-2 0-22,1 0 21,-4 0-17,-1 0 7,-3 0 0,1 0-1,-2 0 10,-1 0-22,0 0 26,0 0-30,0 0 28,0 0-12,-2 0 1,3 0 0,-3 0 0,0 0 0,2 0-1,-2 0 3,0 0-11,0 0 19,0 0-14,0 0 12,0 0-4,0 0-4,0 0 0,0 0-1,2 0-36,-2 0-183</inkml:trace>
  <inkml:trace contextRef="#ctx0" brushRef="#br0" timeOffset="10646">59 3853 134,'0'0'181,"0"0"-79,0 0 25,0 0-48,0 0-31,0 0-28,0 0-18,4 0 24,-4 0-26,0 0 29,0 0-29,2 0 22,0 0-21,4 0 16,0 0-2,1 0 12,3 0-1,4 0-20,1 0 20,6 0-25,-1 0 31,2 0-32,2 0 19,1 0-12,0 0 6,4 0-12,-3 0 0,3 0 2,1 0 5,-1 0-11,-2 0 12,0 0-18,2 0 17,-3 0-14,3 0 6,-2 0 0,2 0 0,0 0 2,-1 0-4,4 0 14,-3 0-24,0 0 24,0 0-21,-2 0 11,2 0-3,-3 0 1,-1 3 0,2-2 0,-5 1 7,0 0-20,-1-2 26,-2 2-25,-1 0 21,3 0-10,-6 1 1,3-2 0,-3 2-1,4-2 2,-1 2-3,0-3 9,2 1-21,0-1 23,0 2-18,-3-2 18,4 0-14,-3 3 5,-3-3 0,3 0 0,-3 0 1,1 1-8,-1-1 19,2 0-24,-2 0 24,1 0-20,-1 3 10,1-3-2,-3 0 0,3 1 1,-1-1-3,1 3 10,-1-3-21,1 0 26,-3 0-22,3 0 16,-1 0-7,1 0 0,0 0 0,0 0-1,-1 0 2,1 0-5,1 0 14,1 0-20,1 0 26,-2 0-28,3 0 21,-3 0-10,2 0 1,1 0 0,-3 0-10,-1 0 23,2 0-27,1 0 27,-2 0-25,1 0 22,1 0-17,-2 0 8,1 0-1,-3 0 0,4 0 0,-2 0-6,-1 0 19,-1 0-28,1 0 21,-3 0-17,1 0 19,-1 0-8,-1 0 0,-4 0 0,1 0 0,-3-3 1,4 3-7,-1-1 18,-1 1-22,4-3 16,1 3-8,0 0 2,3 0 0,-1 0 0,1 0 0,-1 0-6,1 0 13,3 0-18,-4 0 18,1 0-9,-1 0 4,1 0 3,-3 0-5,0-1-2,1 1 2,-1 0 0,-2 0-9,0 0 22,2 0-29,-1-3 26,-1 3-17,3 0 14,1 0-7,1 0 0,1 0 1,3 0-3,-2 0 8,-2 0-15,-2 0 21,-2 0-25,-2 0 19,1 0-8,-1 0 2,0 0 0,1 0 0,1 0 1,1 0-12,5 0 24,-3 0-22,6 0 16,-1 0-8,-1 0 1,2 0 0,1 0-1,-2 0 2,2 0-10,1 0 16,2 0-20,-2 0 26,2 0-18,2 0 12,-2 0-14,-1 0 7,0 0 0,1 0 0,0 0 1,-1 0-7,3 0 19,0 0-28,-3 0 30,0 0-25,1 0 20,2 0-9,0 0-1,1 0 1,-5 0 0,2-2 1,-2 2-4,-3-1 9,-3 1-15,2 0 16,-2 0-6,3 0-2,5 0-1,2-3 0,2 3 1,-1-1-7,1 1 20,-2 0-26,-3 0 25,-1 0-22,-6 0 20,2 0-11,-7 0 1,2 0 0,-1 0 0,-1 0 6,1 0-11,3 0 18,1 0-24,4 0 24,4 0-5,0 0-8,4 0 1,0 0 3,3 0-2,-6 0-4,0 0 12,-3 0-21,-6 0 27,-1 0-32,-5 0 29,-3 0-22,2 0 9,-1 0 0,-1 0-1,2 0 2,1 0-2,2 0 14,3 0-18,1 0 11,3 0 10,3 0-15,-3 0 9,-2 0-10,0 0 0,-3 0-6,1 0 12,1 0-12,4 0 19,-1 0-20,0 0 9,-2 0-2,-3 0 0,-1 0-2,-3 0 2,-1 0 0,0 0-1,-4 0 9,1 0-24,-1 0 28,0 0-19,0 0 14,-2 0-6,-1 0-1,-1 0 0,0 0-7,-2 0 17,0 0-9,0 0 0,0 0 1,0 0 6,0 0-15,4 0 7,1 0 0,0 0 0,3 0 1,-1 0-2,2 0 11,-2 0-24,0 0 28,-3 0-25,0 0 12,-2 0-1,-2 0 0,2 0 1,-2 0-2,0 0 3,0 0-10,0 0 23,0 0-30,0 0 14,0 0-11,0 0-87,-4 0-134</inkml:trace>
  <inkml:trace contextRef="#ctx0" brushRef="#br0" timeOffset="14681">73 5705 45,'0'0'159,"0"0"-77,0 0 3,0 0 13,0 0-13,0 0-27,0 0-32,0 0 27,0 0-22,0 0 28,0 0-32,0 0 21,0 0-25,0 0-4,0 0-5,0 0-12,0 0 9,0 0-2,0 0-3,4 0 1,7 0-2,2 0-4,3 0 14,4 0-12,0 0 4,0 0-7,3 0 10,-4 0-13,3 0 11,-1 0-16,-4 0 17,4 0-19,-4 0 17,1 0-7,2 0 0,3 0 1,0 0-2,1 0 9,1 0-22,0 0 28,-2 0-25,2 0 17,0 0-7,-5 0 1,0 0 0,-4 0 0,-1 0 2,1 0-8,-5 0 17,-1 0-24,2 0 26,-3 0-21,2 0 9,3 0-1,-2 0 0,5 0 1,-4 0-7,0 0 16,3 0-20,-3 0 20,0 0-19,3 2 18,-3-2-15,0 2 6,3-2 0,-3 2 0,1-2 2,-1 3-8,-1-3 17,1 1-22,1-1 21,-1 0-19,0 2 18,1-2-8,-1 2-1,1-2 0,-1 2-7,0-2 10,0 2-11,0-2 16,1 2-16,1-2 18,2 0-20,1 2 10,-4-2 0,1 0 1,-4 2 0,0-2-2,0 0 10,1 0-16,-1 0 15,0 3-16,2-3 12,0 0-4,3 1 0,3-1 0,-2 0-1,1 0 2,-1 0-4,-1 0 14,-3 0-22,1 0 18,-3 0-16,0 0 9,1 0 0,1 0 1,3 0-1,3 0 0,1 0 7,3 0-17,-4 0 20,2 0-19,-1 0 21,-5 0-19,1 0 7,-3 0 0,3 0-1,-1 0 2,2 0-2,-2 0 10,3-1-21,-1 1 25,1-3-20,2 1 10,-2-2-4,2 2 1,-2 0 0,2 2-8,-1-2 19,-1 2-21,2-2 22,-1 1-21,2-2 18,-1 1-18,2 0 10,0 2-1,3-2 0,-2 2 1,-2-2-2,2 2 8,-3 0-19,-3 0 24,4 0-21,-3 0 10,1 0-1,0 0 0,0 0 0,-1 0 0,1-2 1,-2 2-4,-3-2 13,-1 2-20,1-2 16,-6 2-9,1 0 3,-3 0 0,2 0-1,-2 0 1,1-2-1,-1 2 2,3 0-4,-2 0 14,2 0-22,-3-2 19,-1 2-15,-1 0 7,1 0 0,0 0-1,-1 0 3,2 0-14,1 0 24,0 0-24,2 0 25,0 0-22,-3 0 17,4 0-14,-4 0 6,1 0 0,-1 0-1,-2 0 8,2 0-18,0 0 22,-2 0-22,3 0 22,-1 0-18,0 0 8,0 0-1,1 0 0,1 0 0,-1 0-1,0 0 8,-3 0-18,1 0 21,1 0-20,0 0 17,-2 0-7,1 0 0,0 0 0,-1 0-7,-2 0 15,2 0-11,-2 0 11,-2 0-16,3 0 20,-3 0-19,0 0 8,0 0-1,0 0 3,0 0 7,0 0-20,0 0 21,0 0-12,0 0 9,0 0-13,0 0 13,0 0-16,0 0-26,0 0-96,0 0-180</inkml:trace>
  <inkml:trace contextRef="#ctx0" brushRef="#br0" timeOffset="18058">108 6712 77,'0'0'183,"0"0"-75,0 0-1,0 0-15,0 0-15,0 0-41,0 0 19,-7 0-22,7 0 17,0 0-22,0 0 6,0 0-9,0 0-8,0 0 18,0 0-22,0 0 12,0 0-17,0 0 15,0 0-23,0 0 19,0 0-19,0 0-1,0 0 0,9 0 1,4 0-10,1 0 21,1 0-18,3 0 14,2 0-13,0 0 14,3 0-8,-4 0 1,4 0-1,-3 2 0,2-2 1,-2 0-4,1 2 15,-3-2-22,2 2 21,1-2-15,-4 2 5,3-2-1,1 2 0,-2-2 1,-1 2-2,0-2 13,0 2-28,-3 0 32,-1 0-29,-1-2 20,1 2-7,-1 0 0,-2 0 0,2 0-3,-2-2 12,1 2-18,-3-2 24,1 0-33,0 2 31,-4-2-21,3 0 16,-3 2-8,-1-2 0,2 0 0,-2 2-9,1-2 21,3 0-17,0 0 13,0 0-16,2 0 20,0 0-21,0 0 10,0 0-1,1 0 0,-4 0 2,1 0-10,-1 0 21,-2 0-23,3 0 22,-1 0-22,2 0 16,-2 0-7,3 2 1,3-2 0,-1 0-1,1 0 5,-1 2-15,0-2 22,-1 0-19,-2 0 18,4 0-11,-1 0 1,3 0-1,2 0 1,0 0 0,-1 0-3,5 0 12,-2 0-24,-1 0 30,0 0-27,0 0 21,-3 0-10,2 0 1,0 0-1,-2 0 1,-1 0 0,3 0-7,-3 0 22,1 0-30,-1 0 30,-1 0-24,1 0 10,-1 0-1,-1 0 0,0 0 1,1 0-3,1 0 10,3 0-16,1 0 24,0 0-21,1 0 13,1 0-9,-4 0 2,3 0-1,-2 0 0,0 0 10,-1 0-10,-1 0 7,-1 0-8,-1-2 14,-1 2-9,-1-2-1,-1 2-3,0-2 0,-2 2 1,2 0-2,0-2 8,1 2-4,-2 0 7,2-2-20,1 2 20,0 0-11,1 0 1,-1 0 0,4 0 0,-2-2 1,1 2-7,-1 0 18,1 0-19,-1 0 21,2 0-25,-2-2 22,1 2-17,-3 0 6,1-2 0,-4 2-1,1 0 3,-1 0-9,1 0 20,-3 0-25,4 0 27,-3 0-26,-1 0 13,4 0-2,1 0 0,1 0 0,1 0 0,1 0 9,1 0-22,-1 0 26,-1 0-26,2 0 23,-5 0-12,-3 0 3,1 0-1,-6 0 0,2 0 0,-1 0-10,1 0 24,2 0-30,2 0 32,3 0-25,6 0 18,1 0-9,2 0 0,2 0 0,-1 0-9,-1 0 22,-2 0-26,-2 0 29,-3 0-31,-1 0 27,-5 0-22,-1 0 10,2 0 0,-4 0 0,1 0 2,-1 0-7,2 0 18,-2 0-26,7 0 32,2 0-33,5-2 21,0 2-10,5 0 3,-4-2 0,4 2-1,0-2 3,-3 2-13,-5 0 26,0-2-30,-4 2 26,-4 0-13,2 0 2,-2 0 0,-1 0 0,2 0 1,3 0-10,1-2 24,1 2-30,3 0 31,1-2-32,2 2 28,1 0-15,-2 0 3,2 0-4,-3 0 2,-2 0 4,-1 0-7,-3 0 18,1-2-24,-1 2 24,3 0-25,-1-2 14,1 2-2,3-2 0,2 2 1,-4-2-2,3 2 9,-1-2-22,-4 2 28,-1 0-25,1-2 22,-1 2-12,2 0 1,0-2 0,-1 0-2,3 2 4,-1-2-6,2 2 21,-2-2-30,1 2 32,-2-2-32,-3 2 23,-2 0-10,1 0 0,-4-2 2,3 2-11,3 0 18,-3-2-21,5 2 30,-3 0-33,3-2 30,1 2-23,2 0 9,-4 0-1,3-2 0,-3 2 8,-3 0-14,-2 0 22,-3 0-32,-1 0 32,0 0-29,-4 0 24,0 0-12,2 0 1,1 0 0,3 0-9,4 0 19,5-2-23,8 2 26,0-2-23,2 0 20,-1 2-16,-4-2 8,-2 2-2,-3 0 0,-5 0 6,-1 0-16,-1 0 21,-2-2-22,1 2 24,3 0-26,-6-2 21,3 2-8,0 0 0,2-2 0,0 0-1,0 2 2,4 0-11,-2 0 29,-1 0-39,-2 0 34,-1 0-25,3 0 19,-1 0-8,-3 0 0,4 0 1,-6 0-3,3 0 7,-2 0-21,0 0 32,-1 0-29,3 0 24,0 0-11,5 0 0,3 0 0,-1 0-6,4 0 12,-2 0-19,0 0 29,-1 0-32,-1 0 33,-3 0-27,-1 0 20,-3 0-8,-5 0-2,2 0-4,-1 0-5,0 0 18,1 0-22,5 0 32,0 0-34,5 0 26,2 0-19,2 0 9,0 0-1,0 0 0,0 0 2,-4 0-12,-1 0 28,-3 0-35,-6 0 37,1 0-36,-5 0 25,0 0-10,0 0 1,0 0-1,3 0 1,0 0 0,4 0-11,1 0 28,7 0-32,4 0 30,2 0-25,1 0 16,-1 0-7,-4 0 1,0 0 0,-4 0-7,-3 0 20,-5 0-33,-1 0 40,1 0-32,0 0 24,2 0-14,2 0 2,3 0-2,1 0-4,3 0 12,-1 0-17,6 0 30,-3 0-39,3-2 37,-4 2-27,-3 0 12,-1 0-2,-1 0 0,-5 0 0,-1 0-2,-1 0 14,-2 0-30,0-2 37,-1 2-33,0 0 24,1 0-19,3 0 10,4 0-1,3 0 0,3 0 8,5-2-21,1 2 28,-2 0-31,3 0 32,-5 0-29,0 0 19,-4 0-7,-3 0 1,-5 0 0,0 0 0,-2 0 7,-2 0-20,1 0 26,-1 0-19,4 0 18,2-2-5,3 2-6,3 0 11,4 0-3,0-2-8,1 2-2,0 0 14,-3 0-32,-2 0 38,-3 0-30,-1 0 21,-4 0-11,-2 0 1,1 0 0,1 0-1,0 0 2,0 0-8,-1 0 16,-1 0-25,1 0 32,0 0-22,0 0 6,-1 0 0,5 0 1,3 0 0,1 0-2,1 0 7,-3 0-16,1 0 20,-3 0-19,-3 0 17,2 0-10,-4 0 2,1 0 0,-1 2-1,2-2 2,-2 0-13,-1 0 27,-1 0-30,0 2 30,-2-2-21,0 0 7,1 0-1,-3 0 0,0 0 1,3 2-2,-3-2 7,0 0-15,0 0 22,2 0-26,0 0 20,2 0-8,1 0 1,1 0 0,1 0-1,0 0 2,0 0-9,-1 0 20,-2 2-26,1-2 27,0 0-22,-1 0 15,1 2-7,-1-2 1,0 0 0,3 0-1,0 0 4,0 0-14,-3 0 22,-2 0-22,-2 2 22,2-2-12,-2 0 2,0 0 0,0 0 10,0 0-10,0 0-1,0 0-29,0 0 1,0 0-69,0 0-18,0 0-187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47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33,'17'0,"1"0,0 0,-1 0,1 0,17 0,1 0,-19 0,1-13,-1 13,1 0,0 0,17 0,-17 0,-1 0,1 0,0 0,-1 0,1 0,-1 0,1 0,0 0,17 0,0 0,-17 0,0 0,-1 0,1 0,0 0,-1 0,1 0,17 0,0 0,1 0,-19 0,1 0,0 0,-1 0,1 0,17 0,0 0,-17 0,0 0,-1 0,1 0,0 0,-1 0,1 0,17 0,0 0,-17 0,0 0,-2 0,2 0,0 0,-1 0,1 0,17 0,0 13,-17-13,0 0,-1 0,1 0,0 12,35-12,-36 0,1 0,-1 0,1 0,0 0,-1 0,19 0,-1 0,-17 0,-1 0,1 0,-1 12,1-12,17 0,1 0,-1 13,-17-13,-1 0,1 0,17 12,0-12,-17 0,0 0,-1 0,1 0,0 0,-1 0,1 0,17 0,0 0,-17 0,0 0,-1 0,1 0,0 0,-1 0,1 0,17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51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5,'17'0,"1"0,0 0,17 0,0 0,-17 0,0 0,-1 0,1 0,0 0,-1 0,1 0,16 0,-16 0,-1 0,19 0,-19 0,1 0,0 0,-1 0,1 0,-1 10,1-10,17 0,1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55.3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0-1,'0'17,"35"-17,1 0,-1 0,-17 0,-1 0,1 0,0 0,-1 0,18 0,1 0,-19 0,1 0,0 0,17 0,0 0,0 0,-17 0,0 0,-1 0,1 0,0 0,17 0,0 0,-17 0,0 0,-1 0,1 0,-1 0,19 0,-1 0,0 0,-17 0,0 0,-1 0,1 0,-1 0,1 0,0 0,17 0,0 0,-17 0,0 0,-1 0,1 0,-1 0,19 0,-2 0,-16 0,-1 0,1 0,0 0,-1 0,1 0,0 0,17 0,0 0,-17 0,-1 0,1 0,0 0,-1 0,1 0,0 0,-1 0,1 0,-1 0,1 0,17 0,-17 0,0 0,-1 0,1 0,0 0,-1 0,1 0,17 0,0 0,-17 0,17 0,1 0,-1 0,-17 0,-1 0,1 0,-1 0,1 0,0 0,-1 0,19 0,-19 0,1 0,17 0,-17 0,-1 0,1 0,0 0,-1 0,19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04.7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30,'17'0,"1"0,0 0,-1 0,1 0,17 0,-17 0,17 0,-17 0,-1 0,1 0,0 0,-1 0,1 0,17 0,-17 0,-1 0,19 0,-19 0,19 0,-1 0,-17 0,17 0,0 0,0 0,1 0,-19 0,1 0,0 0,-1 0,1 0,17 0,0 0,-17 0,0 0,-1 0,1 0,0 0,17 0,0 0,0 0,-17 0,0 0,-1 0,19 0,-1 0,-17 0,-1 0,1 0,0 0,-2 0,2 0,-1 0,19 0,-19 0,1 0,0 0,-1 0,1 0,0 0,-1 0,1 0,-1 0,19 0,-1 0,-17 0,-1 0,19 10,-19 1,18-11,1 0,-19 0,1 10,0-10,17 0,0 0,-17 0,0 0,-1 0,1 0,-1 0,19 0,-1 0,-17 0,-1 0,1 0,17 0,-17 0,-1 0,1 0,0 10,17-10,-17 0,-1 0,1 0,0 0,-1 11,18-11,1 0,-19 0,1 0,0 0,-1 0,1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09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38,'17'0,"19"0,-1 0,-17 0,-1 0,1 0,-1 0,1 0,17 0,1 0,-1 0,-17 0,-1 0,1 0,-1 0,1 0,17 0,1 0,-19 0,1 0,0 0,-1 0,1 0,0 0,-1 0,1 0,-1 0,19 0,-19 0,1 0,0 0,-1 0,1 0,0 0,-1 0,36 0,-35 0,-1 0,1 0,0 0,-1 0,1 0,0 0,-1 0,18 0,-17 0,0 0,-1 0,1 0,0 0,-1 0,1 0,17 0,0 0,0 0,-18 0,1 0,17 0,-17 12,-18 0,18-12,-1 0,1 0,0 0,-1 0,1 0,17 0,0 0,-17 0,0 0,-1 12,-17 1,18-13,0 0,-1 0,1 0,17 0,0 0,-17 0,0 0,-1 0,1 0,0 0,-1 0,1 0,35 24,-36-24,1 0,17 12,-17-12,0 0,-1 0,19 0,-19 0,1 0,-1 0,1 0,0 0,-1 0,1 0,0 0,17 0,-17 0,-1 0,1 0,-1 0,1 0,0 0,-1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01/10/2024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76047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01/10/2024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emf"/><Relationship Id="rId4" Type="http://schemas.openxmlformats.org/officeDocument/2006/relationships/customXml" Target="../ink/ink2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1.emf"/><Relationship Id="rId117" Type="http://schemas.openxmlformats.org/officeDocument/2006/relationships/customXml" Target="../ink/ink312.xml"/><Relationship Id="rId21" Type="http://schemas.openxmlformats.org/officeDocument/2006/relationships/customXml" Target="../ink/ink264.xml"/><Relationship Id="rId42" Type="http://schemas.openxmlformats.org/officeDocument/2006/relationships/image" Target="../media/image279.emf"/><Relationship Id="rId47" Type="http://schemas.openxmlformats.org/officeDocument/2006/relationships/customXml" Target="../ink/ink277.xml"/><Relationship Id="rId63" Type="http://schemas.openxmlformats.org/officeDocument/2006/relationships/customXml" Target="../ink/ink285.xml"/><Relationship Id="rId68" Type="http://schemas.openxmlformats.org/officeDocument/2006/relationships/image" Target="../media/image292.emf"/><Relationship Id="rId84" Type="http://schemas.openxmlformats.org/officeDocument/2006/relationships/image" Target="../media/image300.emf"/><Relationship Id="rId89" Type="http://schemas.openxmlformats.org/officeDocument/2006/relationships/customXml" Target="../ink/ink298.xml"/><Relationship Id="rId112" Type="http://schemas.openxmlformats.org/officeDocument/2006/relationships/image" Target="../media/image313.emf"/><Relationship Id="rId133" Type="http://schemas.openxmlformats.org/officeDocument/2006/relationships/customXml" Target="../ink/ink320.xml"/><Relationship Id="rId138" Type="http://schemas.openxmlformats.org/officeDocument/2006/relationships/image" Target="../media/image326.emf"/><Relationship Id="rId154" Type="http://schemas.openxmlformats.org/officeDocument/2006/relationships/image" Target="../media/image334.emf"/><Relationship Id="rId159" Type="http://schemas.openxmlformats.org/officeDocument/2006/relationships/customXml" Target="../ink/ink333.xml"/><Relationship Id="rId175" Type="http://schemas.openxmlformats.org/officeDocument/2006/relationships/customXml" Target="../ink/ink341.xml"/><Relationship Id="rId170" Type="http://schemas.openxmlformats.org/officeDocument/2006/relationships/image" Target="../media/image342.emf"/><Relationship Id="rId16" Type="http://schemas.openxmlformats.org/officeDocument/2006/relationships/image" Target="../media/image266.emf"/><Relationship Id="rId107" Type="http://schemas.openxmlformats.org/officeDocument/2006/relationships/customXml" Target="../ink/ink307.xml"/><Relationship Id="rId11" Type="http://schemas.openxmlformats.org/officeDocument/2006/relationships/customXml" Target="../ink/ink259.xml"/><Relationship Id="rId32" Type="http://schemas.openxmlformats.org/officeDocument/2006/relationships/image" Target="../media/image274.emf"/><Relationship Id="rId37" Type="http://schemas.openxmlformats.org/officeDocument/2006/relationships/customXml" Target="../ink/ink272.xml"/><Relationship Id="rId53" Type="http://schemas.openxmlformats.org/officeDocument/2006/relationships/customXml" Target="../ink/ink280.xml"/><Relationship Id="rId58" Type="http://schemas.openxmlformats.org/officeDocument/2006/relationships/image" Target="../media/image287.emf"/><Relationship Id="rId74" Type="http://schemas.openxmlformats.org/officeDocument/2006/relationships/image" Target="../media/image295.emf"/><Relationship Id="rId79" Type="http://schemas.openxmlformats.org/officeDocument/2006/relationships/customXml" Target="../ink/ink293.xml"/><Relationship Id="rId102" Type="http://schemas.openxmlformats.org/officeDocument/2006/relationships/image" Target="../media/image308.emf"/><Relationship Id="rId123" Type="http://schemas.openxmlformats.org/officeDocument/2006/relationships/customXml" Target="../ink/ink315.xml"/><Relationship Id="rId128" Type="http://schemas.openxmlformats.org/officeDocument/2006/relationships/image" Target="../media/image321.emf"/><Relationship Id="rId144" Type="http://schemas.openxmlformats.org/officeDocument/2006/relationships/image" Target="../media/image329.emf"/><Relationship Id="rId149" Type="http://schemas.openxmlformats.org/officeDocument/2006/relationships/customXml" Target="../ink/ink328.xml"/><Relationship Id="rId5" Type="http://schemas.openxmlformats.org/officeDocument/2006/relationships/customXml" Target="../ink/ink256.xml"/><Relationship Id="rId90" Type="http://schemas.openxmlformats.org/officeDocument/2006/relationships/image" Target="../media/image39.emf"/><Relationship Id="rId95" Type="http://schemas.openxmlformats.org/officeDocument/2006/relationships/customXml" Target="../ink/ink301.xml"/><Relationship Id="rId160" Type="http://schemas.openxmlformats.org/officeDocument/2006/relationships/image" Target="../media/image337.emf"/><Relationship Id="rId165" Type="http://schemas.openxmlformats.org/officeDocument/2006/relationships/customXml" Target="../ink/ink336.xml"/><Relationship Id="rId181" Type="http://schemas.openxmlformats.org/officeDocument/2006/relationships/customXml" Target="../ink/ink344.xml"/><Relationship Id="rId186" Type="http://schemas.openxmlformats.org/officeDocument/2006/relationships/image" Target="../media/image350.emf"/><Relationship Id="rId22" Type="http://schemas.openxmlformats.org/officeDocument/2006/relationships/image" Target="../media/image269.emf"/><Relationship Id="rId27" Type="http://schemas.openxmlformats.org/officeDocument/2006/relationships/customXml" Target="../ink/ink267.xml"/><Relationship Id="rId43" Type="http://schemas.openxmlformats.org/officeDocument/2006/relationships/customXml" Target="../ink/ink275.xml"/><Relationship Id="rId48" Type="http://schemas.openxmlformats.org/officeDocument/2006/relationships/image" Target="../media/image282.emf"/><Relationship Id="rId64" Type="http://schemas.openxmlformats.org/officeDocument/2006/relationships/image" Target="../media/image290.emf"/><Relationship Id="rId69" Type="http://schemas.openxmlformats.org/officeDocument/2006/relationships/customXml" Target="../ink/ink288.xml"/><Relationship Id="rId113" Type="http://schemas.openxmlformats.org/officeDocument/2006/relationships/customXml" Target="../ink/ink310.xml"/><Relationship Id="rId118" Type="http://schemas.openxmlformats.org/officeDocument/2006/relationships/image" Target="../media/image316.emf"/><Relationship Id="rId134" Type="http://schemas.openxmlformats.org/officeDocument/2006/relationships/image" Target="../media/image324.emf"/><Relationship Id="rId139" Type="http://schemas.openxmlformats.org/officeDocument/2006/relationships/customXml" Target="../ink/ink323.xml"/><Relationship Id="rId80" Type="http://schemas.openxmlformats.org/officeDocument/2006/relationships/image" Target="../media/image298.emf"/><Relationship Id="rId85" Type="http://schemas.openxmlformats.org/officeDocument/2006/relationships/customXml" Target="../ink/ink296.xml"/><Relationship Id="rId150" Type="http://schemas.openxmlformats.org/officeDocument/2006/relationships/image" Target="../media/image332.emf"/><Relationship Id="rId155" Type="http://schemas.openxmlformats.org/officeDocument/2006/relationships/customXml" Target="../ink/ink331.xml"/><Relationship Id="rId171" Type="http://schemas.openxmlformats.org/officeDocument/2006/relationships/customXml" Target="../ink/ink339.xml"/><Relationship Id="rId176" Type="http://schemas.openxmlformats.org/officeDocument/2006/relationships/image" Target="../media/image345.emf"/><Relationship Id="rId12" Type="http://schemas.openxmlformats.org/officeDocument/2006/relationships/image" Target="../media/image264.emf"/><Relationship Id="rId17" Type="http://schemas.openxmlformats.org/officeDocument/2006/relationships/customXml" Target="../ink/ink262.xml"/><Relationship Id="rId33" Type="http://schemas.openxmlformats.org/officeDocument/2006/relationships/customXml" Target="../ink/ink270.xml"/><Relationship Id="rId38" Type="http://schemas.openxmlformats.org/officeDocument/2006/relationships/image" Target="../media/image277.emf"/><Relationship Id="rId59" Type="http://schemas.openxmlformats.org/officeDocument/2006/relationships/customXml" Target="../ink/ink283.xml"/><Relationship Id="rId103" Type="http://schemas.openxmlformats.org/officeDocument/2006/relationships/customXml" Target="../ink/ink305.xml"/><Relationship Id="rId108" Type="http://schemas.openxmlformats.org/officeDocument/2006/relationships/image" Target="../media/image311.emf"/><Relationship Id="rId124" Type="http://schemas.openxmlformats.org/officeDocument/2006/relationships/image" Target="../media/image319.emf"/><Relationship Id="rId129" Type="http://schemas.openxmlformats.org/officeDocument/2006/relationships/customXml" Target="../ink/ink318.xml"/><Relationship Id="rId54" Type="http://schemas.openxmlformats.org/officeDocument/2006/relationships/image" Target="../media/image285.emf"/><Relationship Id="rId70" Type="http://schemas.openxmlformats.org/officeDocument/2006/relationships/image" Target="../media/image293.emf"/><Relationship Id="rId75" Type="http://schemas.openxmlformats.org/officeDocument/2006/relationships/customXml" Target="../ink/ink291.xml"/><Relationship Id="rId91" Type="http://schemas.openxmlformats.org/officeDocument/2006/relationships/customXml" Target="../ink/ink299.xml"/><Relationship Id="rId96" Type="http://schemas.openxmlformats.org/officeDocument/2006/relationships/image" Target="../media/image305.emf"/><Relationship Id="rId140" Type="http://schemas.openxmlformats.org/officeDocument/2006/relationships/image" Target="../media/image327.emf"/><Relationship Id="rId145" Type="http://schemas.openxmlformats.org/officeDocument/2006/relationships/customXml" Target="../ink/ink326.xml"/><Relationship Id="rId161" Type="http://schemas.openxmlformats.org/officeDocument/2006/relationships/customXml" Target="../ink/ink334.xml"/><Relationship Id="rId166" Type="http://schemas.openxmlformats.org/officeDocument/2006/relationships/image" Target="../media/image340.emf"/><Relationship Id="rId182" Type="http://schemas.openxmlformats.org/officeDocument/2006/relationships/image" Target="../media/image348.emf"/><Relationship Id="rId187" Type="http://schemas.openxmlformats.org/officeDocument/2006/relationships/customXml" Target="../ink/ink3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emf"/><Relationship Id="rId23" Type="http://schemas.openxmlformats.org/officeDocument/2006/relationships/customXml" Target="../ink/ink265.xml"/><Relationship Id="rId28" Type="http://schemas.openxmlformats.org/officeDocument/2006/relationships/image" Target="../media/image272.emf"/><Relationship Id="rId49" Type="http://schemas.openxmlformats.org/officeDocument/2006/relationships/customXml" Target="../ink/ink278.xml"/><Relationship Id="rId114" Type="http://schemas.openxmlformats.org/officeDocument/2006/relationships/image" Target="../media/image314.emf"/><Relationship Id="rId119" Type="http://schemas.openxmlformats.org/officeDocument/2006/relationships/customXml" Target="../ink/ink313.xml"/><Relationship Id="rId44" Type="http://schemas.openxmlformats.org/officeDocument/2006/relationships/image" Target="../media/image280.emf"/><Relationship Id="rId60" Type="http://schemas.openxmlformats.org/officeDocument/2006/relationships/image" Target="../media/image288.emf"/><Relationship Id="rId65" Type="http://schemas.openxmlformats.org/officeDocument/2006/relationships/customXml" Target="../ink/ink286.xml"/><Relationship Id="rId81" Type="http://schemas.openxmlformats.org/officeDocument/2006/relationships/customXml" Target="../ink/ink294.xml"/><Relationship Id="rId86" Type="http://schemas.openxmlformats.org/officeDocument/2006/relationships/image" Target="../media/image301.emf"/><Relationship Id="rId130" Type="http://schemas.openxmlformats.org/officeDocument/2006/relationships/image" Target="../media/image322.emf"/><Relationship Id="rId135" Type="http://schemas.openxmlformats.org/officeDocument/2006/relationships/customXml" Target="../ink/ink321.xml"/><Relationship Id="rId151" Type="http://schemas.openxmlformats.org/officeDocument/2006/relationships/customXml" Target="../ink/ink329.xml"/><Relationship Id="rId156" Type="http://schemas.openxmlformats.org/officeDocument/2006/relationships/image" Target="../media/image335.emf"/><Relationship Id="rId177" Type="http://schemas.openxmlformats.org/officeDocument/2006/relationships/customXml" Target="../ink/ink342.xml"/><Relationship Id="rId172" Type="http://schemas.openxmlformats.org/officeDocument/2006/relationships/image" Target="../media/image343.emf"/><Relationship Id="rId13" Type="http://schemas.openxmlformats.org/officeDocument/2006/relationships/customXml" Target="../ink/ink260.xml"/><Relationship Id="rId18" Type="http://schemas.openxmlformats.org/officeDocument/2006/relationships/image" Target="../media/image267.emf"/><Relationship Id="rId39" Type="http://schemas.openxmlformats.org/officeDocument/2006/relationships/customXml" Target="../ink/ink273.xml"/><Relationship Id="rId109" Type="http://schemas.openxmlformats.org/officeDocument/2006/relationships/customXml" Target="../ink/ink308.xml"/><Relationship Id="rId34" Type="http://schemas.openxmlformats.org/officeDocument/2006/relationships/image" Target="../media/image275.emf"/><Relationship Id="rId50" Type="http://schemas.openxmlformats.org/officeDocument/2006/relationships/image" Target="../media/image283.emf"/><Relationship Id="rId55" Type="http://schemas.openxmlformats.org/officeDocument/2006/relationships/customXml" Target="../ink/ink281.xml"/><Relationship Id="rId76" Type="http://schemas.openxmlformats.org/officeDocument/2006/relationships/image" Target="../media/image296.emf"/><Relationship Id="rId97" Type="http://schemas.openxmlformats.org/officeDocument/2006/relationships/customXml" Target="../ink/ink302.xml"/><Relationship Id="rId104" Type="http://schemas.openxmlformats.org/officeDocument/2006/relationships/image" Target="../media/image309.emf"/><Relationship Id="rId120" Type="http://schemas.openxmlformats.org/officeDocument/2006/relationships/image" Target="../media/image317.emf"/><Relationship Id="rId125" Type="http://schemas.openxmlformats.org/officeDocument/2006/relationships/customXml" Target="../ink/ink316.xml"/><Relationship Id="rId141" Type="http://schemas.openxmlformats.org/officeDocument/2006/relationships/customXml" Target="../ink/ink324.xml"/><Relationship Id="rId146" Type="http://schemas.openxmlformats.org/officeDocument/2006/relationships/image" Target="../media/image330.emf"/><Relationship Id="rId167" Type="http://schemas.openxmlformats.org/officeDocument/2006/relationships/customXml" Target="../ink/ink337.xml"/><Relationship Id="rId188" Type="http://schemas.openxmlformats.org/officeDocument/2006/relationships/image" Target="../media/image351.emf"/><Relationship Id="rId7" Type="http://schemas.openxmlformats.org/officeDocument/2006/relationships/customXml" Target="../ink/ink257.xml"/><Relationship Id="rId71" Type="http://schemas.openxmlformats.org/officeDocument/2006/relationships/customXml" Target="../ink/ink289.xml"/><Relationship Id="rId92" Type="http://schemas.openxmlformats.org/officeDocument/2006/relationships/image" Target="../media/image303.emf"/><Relationship Id="rId162" Type="http://schemas.openxmlformats.org/officeDocument/2006/relationships/image" Target="../media/image338.emf"/><Relationship Id="rId183" Type="http://schemas.openxmlformats.org/officeDocument/2006/relationships/customXml" Target="../ink/ink345.xml"/><Relationship Id="rId2" Type="http://schemas.openxmlformats.org/officeDocument/2006/relationships/image" Target="../media/image258.png"/><Relationship Id="rId29" Type="http://schemas.openxmlformats.org/officeDocument/2006/relationships/customXml" Target="../ink/ink268.xml"/><Relationship Id="rId24" Type="http://schemas.openxmlformats.org/officeDocument/2006/relationships/image" Target="../media/image270.emf"/><Relationship Id="rId40" Type="http://schemas.openxmlformats.org/officeDocument/2006/relationships/image" Target="../media/image278.emf"/><Relationship Id="rId45" Type="http://schemas.openxmlformats.org/officeDocument/2006/relationships/customXml" Target="../ink/ink276.xml"/><Relationship Id="rId66" Type="http://schemas.openxmlformats.org/officeDocument/2006/relationships/image" Target="../media/image291.emf"/><Relationship Id="rId87" Type="http://schemas.openxmlformats.org/officeDocument/2006/relationships/customXml" Target="../ink/ink297.xml"/><Relationship Id="rId110" Type="http://schemas.openxmlformats.org/officeDocument/2006/relationships/image" Target="../media/image312.emf"/><Relationship Id="rId115" Type="http://schemas.openxmlformats.org/officeDocument/2006/relationships/customXml" Target="../ink/ink311.xml"/><Relationship Id="rId131" Type="http://schemas.openxmlformats.org/officeDocument/2006/relationships/customXml" Target="../ink/ink319.xml"/><Relationship Id="rId136" Type="http://schemas.openxmlformats.org/officeDocument/2006/relationships/image" Target="../media/image325.emf"/><Relationship Id="rId157" Type="http://schemas.openxmlformats.org/officeDocument/2006/relationships/customXml" Target="../ink/ink332.xml"/><Relationship Id="rId178" Type="http://schemas.openxmlformats.org/officeDocument/2006/relationships/image" Target="../media/image346.emf"/><Relationship Id="rId61" Type="http://schemas.openxmlformats.org/officeDocument/2006/relationships/customXml" Target="../ink/ink284.xml"/><Relationship Id="rId82" Type="http://schemas.openxmlformats.org/officeDocument/2006/relationships/image" Target="../media/image299.emf"/><Relationship Id="rId152" Type="http://schemas.openxmlformats.org/officeDocument/2006/relationships/image" Target="../media/image333.emf"/><Relationship Id="rId173" Type="http://schemas.openxmlformats.org/officeDocument/2006/relationships/customXml" Target="../ink/ink340.xml"/><Relationship Id="rId19" Type="http://schemas.openxmlformats.org/officeDocument/2006/relationships/customXml" Target="../ink/ink263.xml"/><Relationship Id="rId14" Type="http://schemas.openxmlformats.org/officeDocument/2006/relationships/image" Target="../media/image265.emf"/><Relationship Id="rId30" Type="http://schemas.openxmlformats.org/officeDocument/2006/relationships/image" Target="../media/image273.emf"/><Relationship Id="rId35" Type="http://schemas.openxmlformats.org/officeDocument/2006/relationships/customXml" Target="../ink/ink271.xml"/><Relationship Id="rId56" Type="http://schemas.openxmlformats.org/officeDocument/2006/relationships/image" Target="../media/image286.emf"/><Relationship Id="rId77" Type="http://schemas.openxmlformats.org/officeDocument/2006/relationships/customXml" Target="../ink/ink292.xml"/><Relationship Id="rId100" Type="http://schemas.openxmlformats.org/officeDocument/2006/relationships/image" Target="../media/image307.emf"/><Relationship Id="rId105" Type="http://schemas.openxmlformats.org/officeDocument/2006/relationships/customXml" Target="../ink/ink306.xml"/><Relationship Id="rId126" Type="http://schemas.openxmlformats.org/officeDocument/2006/relationships/image" Target="../media/image320.emf"/><Relationship Id="rId147" Type="http://schemas.openxmlformats.org/officeDocument/2006/relationships/customXml" Target="../ink/ink327.xml"/><Relationship Id="rId168" Type="http://schemas.openxmlformats.org/officeDocument/2006/relationships/image" Target="../media/image341.emf"/><Relationship Id="rId8" Type="http://schemas.openxmlformats.org/officeDocument/2006/relationships/image" Target="../media/image262.emf"/><Relationship Id="rId51" Type="http://schemas.openxmlformats.org/officeDocument/2006/relationships/customXml" Target="../ink/ink279.xml"/><Relationship Id="rId72" Type="http://schemas.openxmlformats.org/officeDocument/2006/relationships/image" Target="../media/image294.emf"/><Relationship Id="rId93" Type="http://schemas.openxmlformats.org/officeDocument/2006/relationships/customXml" Target="../ink/ink300.xml"/><Relationship Id="rId98" Type="http://schemas.openxmlformats.org/officeDocument/2006/relationships/image" Target="../media/image306.emf"/><Relationship Id="rId121" Type="http://schemas.openxmlformats.org/officeDocument/2006/relationships/customXml" Target="../ink/ink314.xml"/><Relationship Id="rId142" Type="http://schemas.openxmlformats.org/officeDocument/2006/relationships/image" Target="../media/image328.emf"/><Relationship Id="rId163" Type="http://schemas.openxmlformats.org/officeDocument/2006/relationships/customXml" Target="../ink/ink335.xml"/><Relationship Id="rId184" Type="http://schemas.openxmlformats.org/officeDocument/2006/relationships/image" Target="../media/image349.emf"/><Relationship Id="rId3" Type="http://schemas.openxmlformats.org/officeDocument/2006/relationships/image" Target="../media/image259.png"/><Relationship Id="rId25" Type="http://schemas.openxmlformats.org/officeDocument/2006/relationships/customXml" Target="../ink/ink266.xml"/><Relationship Id="rId46" Type="http://schemas.openxmlformats.org/officeDocument/2006/relationships/image" Target="../media/image281.emf"/><Relationship Id="rId67" Type="http://schemas.openxmlformats.org/officeDocument/2006/relationships/customXml" Target="../ink/ink287.xml"/><Relationship Id="rId116" Type="http://schemas.openxmlformats.org/officeDocument/2006/relationships/image" Target="../media/image315.emf"/><Relationship Id="rId137" Type="http://schemas.openxmlformats.org/officeDocument/2006/relationships/customXml" Target="../ink/ink322.xml"/><Relationship Id="rId158" Type="http://schemas.openxmlformats.org/officeDocument/2006/relationships/image" Target="../media/image336.emf"/><Relationship Id="rId20" Type="http://schemas.openxmlformats.org/officeDocument/2006/relationships/image" Target="../media/image268.emf"/><Relationship Id="rId41" Type="http://schemas.openxmlformats.org/officeDocument/2006/relationships/customXml" Target="../ink/ink274.xml"/><Relationship Id="rId62" Type="http://schemas.openxmlformats.org/officeDocument/2006/relationships/image" Target="../media/image289.emf"/><Relationship Id="rId83" Type="http://schemas.openxmlformats.org/officeDocument/2006/relationships/customXml" Target="../ink/ink295.xml"/><Relationship Id="rId88" Type="http://schemas.openxmlformats.org/officeDocument/2006/relationships/image" Target="../media/image302.emf"/><Relationship Id="rId111" Type="http://schemas.openxmlformats.org/officeDocument/2006/relationships/customXml" Target="../ink/ink309.xml"/><Relationship Id="rId132" Type="http://schemas.openxmlformats.org/officeDocument/2006/relationships/image" Target="../media/image323.emf"/><Relationship Id="rId153" Type="http://schemas.openxmlformats.org/officeDocument/2006/relationships/customXml" Target="../ink/ink330.xml"/><Relationship Id="rId174" Type="http://schemas.openxmlformats.org/officeDocument/2006/relationships/image" Target="../media/image344.emf"/><Relationship Id="rId179" Type="http://schemas.openxmlformats.org/officeDocument/2006/relationships/customXml" Target="../ink/ink343.xml"/><Relationship Id="rId15" Type="http://schemas.openxmlformats.org/officeDocument/2006/relationships/customXml" Target="../ink/ink261.xml"/><Relationship Id="rId36" Type="http://schemas.openxmlformats.org/officeDocument/2006/relationships/image" Target="../media/image276.emf"/><Relationship Id="rId57" Type="http://schemas.openxmlformats.org/officeDocument/2006/relationships/customXml" Target="../ink/ink282.xml"/><Relationship Id="rId106" Type="http://schemas.openxmlformats.org/officeDocument/2006/relationships/image" Target="../media/image310.emf"/><Relationship Id="rId127" Type="http://schemas.openxmlformats.org/officeDocument/2006/relationships/customXml" Target="../ink/ink317.xml"/><Relationship Id="rId10" Type="http://schemas.openxmlformats.org/officeDocument/2006/relationships/image" Target="../media/image263.emf"/><Relationship Id="rId31" Type="http://schemas.openxmlformats.org/officeDocument/2006/relationships/customXml" Target="../ink/ink269.xml"/><Relationship Id="rId52" Type="http://schemas.openxmlformats.org/officeDocument/2006/relationships/image" Target="../media/image284.emf"/><Relationship Id="rId73" Type="http://schemas.openxmlformats.org/officeDocument/2006/relationships/customXml" Target="../ink/ink290.xml"/><Relationship Id="rId78" Type="http://schemas.openxmlformats.org/officeDocument/2006/relationships/image" Target="../media/image297.emf"/><Relationship Id="rId94" Type="http://schemas.openxmlformats.org/officeDocument/2006/relationships/image" Target="../media/image304.emf"/><Relationship Id="rId99" Type="http://schemas.openxmlformats.org/officeDocument/2006/relationships/customXml" Target="../ink/ink303.xml"/><Relationship Id="rId101" Type="http://schemas.openxmlformats.org/officeDocument/2006/relationships/customXml" Target="../ink/ink304.xml"/><Relationship Id="rId122" Type="http://schemas.openxmlformats.org/officeDocument/2006/relationships/image" Target="../media/image318.emf"/><Relationship Id="rId143" Type="http://schemas.openxmlformats.org/officeDocument/2006/relationships/customXml" Target="../ink/ink325.xml"/><Relationship Id="rId148" Type="http://schemas.openxmlformats.org/officeDocument/2006/relationships/image" Target="../media/image331.emf"/><Relationship Id="rId164" Type="http://schemas.openxmlformats.org/officeDocument/2006/relationships/image" Target="../media/image339.emf"/><Relationship Id="rId169" Type="http://schemas.openxmlformats.org/officeDocument/2006/relationships/customXml" Target="../ink/ink338.xml"/><Relationship Id="rId185" Type="http://schemas.openxmlformats.org/officeDocument/2006/relationships/customXml" Target="../ink/ink346.xml"/><Relationship Id="rId4" Type="http://schemas.openxmlformats.org/officeDocument/2006/relationships/image" Target="../media/image260.png"/><Relationship Id="rId9" Type="http://schemas.openxmlformats.org/officeDocument/2006/relationships/customXml" Target="../ink/ink258.xml"/><Relationship Id="rId180" Type="http://schemas.openxmlformats.org/officeDocument/2006/relationships/image" Target="../media/image34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13" Type="http://schemas.openxmlformats.org/officeDocument/2006/relationships/customXml" Target="../ink/ink353.xml"/><Relationship Id="rId18" Type="http://schemas.openxmlformats.org/officeDocument/2006/relationships/image" Target="../media/image360.emf"/><Relationship Id="rId26" Type="http://schemas.openxmlformats.org/officeDocument/2006/relationships/image" Target="../media/image363.emf"/><Relationship Id="rId39" Type="http://schemas.openxmlformats.org/officeDocument/2006/relationships/customXml" Target="../ink/ink366.xml"/><Relationship Id="rId3" Type="http://schemas.openxmlformats.org/officeDocument/2006/relationships/customXml" Target="../ink/ink348.xml"/><Relationship Id="rId21" Type="http://schemas.openxmlformats.org/officeDocument/2006/relationships/customXml" Target="../ink/ink357.xml"/><Relationship Id="rId34" Type="http://schemas.openxmlformats.org/officeDocument/2006/relationships/image" Target="../media/image367.emf"/><Relationship Id="rId42" Type="http://schemas.openxmlformats.org/officeDocument/2006/relationships/image" Target="../media/image371.emf"/><Relationship Id="rId7" Type="http://schemas.openxmlformats.org/officeDocument/2006/relationships/customXml" Target="../ink/ink350.xml"/><Relationship Id="rId12" Type="http://schemas.openxmlformats.org/officeDocument/2006/relationships/image" Target="../media/image357.emf"/><Relationship Id="rId17" Type="http://schemas.openxmlformats.org/officeDocument/2006/relationships/customXml" Target="../ink/ink355.xml"/><Relationship Id="rId25" Type="http://schemas.openxmlformats.org/officeDocument/2006/relationships/customXml" Target="../ink/ink359.xml"/><Relationship Id="rId33" Type="http://schemas.openxmlformats.org/officeDocument/2006/relationships/customXml" Target="../ink/ink363.xml"/><Relationship Id="rId38" Type="http://schemas.openxmlformats.org/officeDocument/2006/relationships/image" Target="../media/image369.emf"/><Relationship Id="rId2" Type="http://schemas.openxmlformats.org/officeDocument/2006/relationships/image" Target="../media/image352.png"/><Relationship Id="rId16" Type="http://schemas.openxmlformats.org/officeDocument/2006/relationships/image" Target="../media/image359.emf"/><Relationship Id="rId20" Type="http://schemas.openxmlformats.org/officeDocument/2006/relationships/image" Target="../media/image162.emf"/><Relationship Id="rId29" Type="http://schemas.openxmlformats.org/officeDocument/2006/relationships/customXml" Target="../ink/ink361.xml"/><Relationship Id="rId41" Type="http://schemas.openxmlformats.org/officeDocument/2006/relationships/customXml" Target="../ink/ink3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emf"/><Relationship Id="rId11" Type="http://schemas.openxmlformats.org/officeDocument/2006/relationships/customXml" Target="../ink/ink352.xml"/><Relationship Id="rId24" Type="http://schemas.openxmlformats.org/officeDocument/2006/relationships/image" Target="../media/image362.emf"/><Relationship Id="rId32" Type="http://schemas.openxmlformats.org/officeDocument/2006/relationships/image" Target="../media/image366.emf"/><Relationship Id="rId37" Type="http://schemas.openxmlformats.org/officeDocument/2006/relationships/customXml" Target="../ink/ink365.xml"/><Relationship Id="rId40" Type="http://schemas.openxmlformats.org/officeDocument/2006/relationships/image" Target="../media/image370.emf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23" Type="http://schemas.openxmlformats.org/officeDocument/2006/relationships/customXml" Target="../ink/ink358.xml"/><Relationship Id="rId28" Type="http://schemas.openxmlformats.org/officeDocument/2006/relationships/image" Target="../media/image364.emf"/><Relationship Id="rId36" Type="http://schemas.openxmlformats.org/officeDocument/2006/relationships/image" Target="../media/image368.emf"/><Relationship Id="rId10" Type="http://schemas.openxmlformats.org/officeDocument/2006/relationships/image" Target="../media/image356.emf"/><Relationship Id="rId19" Type="http://schemas.openxmlformats.org/officeDocument/2006/relationships/customXml" Target="../ink/ink356.xml"/><Relationship Id="rId31" Type="http://schemas.openxmlformats.org/officeDocument/2006/relationships/customXml" Target="../ink/ink362.xml"/><Relationship Id="rId4" Type="http://schemas.openxmlformats.org/officeDocument/2006/relationships/image" Target="../media/image353.emf"/><Relationship Id="rId9" Type="http://schemas.openxmlformats.org/officeDocument/2006/relationships/customXml" Target="../ink/ink351.xml"/><Relationship Id="rId14" Type="http://schemas.openxmlformats.org/officeDocument/2006/relationships/image" Target="../media/image358.emf"/><Relationship Id="rId22" Type="http://schemas.openxmlformats.org/officeDocument/2006/relationships/image" Target="../media/image361.emf"/><Relationship Id="rId27" Type="http://schemas.openxmlformats.org/officeDocument/2006/relationships/customXml" Target="../ink/ink360.xml"/><Relationship Id="rId30" Type="http://schemas.openxmlformats.org/officeDocument/2006/relationships/image" Target="../media/image365.emf"/><Relationship Id="rId35" Type="http://schemas.openxmlformats.org/officeDocument/2006/relationships/customXml" Target="../ink/ink36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77.emf"/><Relationship Id="rId18" Type="http://schemas.openxmlformats.org/officeDocument/2006/relationships/customXml" Target="../ink/ink375.xml"/><Relationship Id="rId26" Type="http://schemas.openxmlformats.org/officeDocument/2006/relationships/customXml" Target="../ink/ink379.xml"/><Relationship Id="rId3" Type="http://schemas.openxmlformats.org/officeDocument/2006/relationships/customXml" Target="../ink/ink368.xml"/><Relationship Id="rId21" Type="http://schemas.openxmlformats.org/officeDocument/2006/relationships/image" Target="../media/image381.emf"/><Relationship Id="rId7" Type="http://schemas.openxmlformats.org/officeDocument/2006/relationships/image" Target="../media/image374.emf"/><Relationship Id="rId12" Type="http://schemas.openxmlformats.org/officeDocument/2006/relationships/customXml" Target="../ink/ink372.xml"/><Relationship Id="rId17" Type="http://schemas.openxmlformats.org/officeDocument/2006/relationships/image" Target="../media/image379.emf"/><Relationship Id="rId25" Type="http://schemas.openxmlformats.org/officeDocument/2006/relationships/image" Target="../media/image383.emf"/><Relationship Id="rId33" Type="http://schemas.openxmlformats.org/officeDocument/2006/relationships/image" Target="../media/image387.emf"/><Relationship Id="rId2" Type="http://schemas.openxmlformats.org/officeDocument/2006/relationships/image" Target="../media/image372.png"/><Relationship Id="rId16" Type="http://schemas.openxmlformats.org/officeDocument/2006/relationships/customXml" Target="../ink/ink374.xml"/><Relationship Id="rId20" Type="http://schemas.openxmlformats.org/officeDocument/2006/relationships/customXml" Target="../ink/ink376.xml"/><Relationship Id="rId29" Type="http://schemas.openxmlformats.org/officeDocument/2006/relationships/image" Target="../media/image385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9.xml"/><Relationship Id="rId11" Type="http://schemas.openxmlformats.org/officeDocument/2006/relationships/image" Target="../media/image376.emf"/><Relationship Id="rId24" Type="http://schemas.openxmlformats.org/officeDocument/2006/relationships/customXml" Target="../ink/ink378.xml"/><Relationship Id="rId32" Type="http://schemas.openxmlformats.org/officeDocument/2006/relationships/customXml" Target="../ink/ink382.xml"/><Relationship Id="rId15" Type="http://schemas.openxmlformats.org/officeDocument/2006/relationships/image" Target="../media/image378.emf"/><Relationship Id="rId23" Type="http://schemas.openxmlformats.org/officeDocument/2006/relationships/image" Target="../media/image382.emf"/><Relationship Id="rId28" Type="http://schemas.openxmlformats.org/officeDocument/2006/relationships/customXml" Target="../ink/ink380.xml"/><Relationship Id="rId10" Type="http://schemas.openxmlformats.org/officeDocument/2006/relationships/customXml" Target="../ink/ink371.xml"/><Relationship Id="rId19" Type="http://schemas.openxmlformats.org/officeDocument/2006/relationships/image" Target="../media/image380.emf"/><Relationship Id="rId31" Type="http://schemas.openxmlformats.org/officeDocument/2006/relationships/image" Target="../media/image386.emf"/><Relationship Id="rId4" Type="http://schemas.openxmlformats.org/officeDocument/2006/relationships/image" Target="../media/image373.emf"/><Relationship Id="rId9" Type="http://schemas.openxmlformats.org/officeDocument/2006/relationships/image" Target="../media/image375.emf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Relationship Id="rId27" Type="http://schemas.openxmlformats.org/officeDocument/2006/relationships/image" Target="../media/image384.emf"/><Relationship Id="rId30" Type="http://schemas.openxmlformats.org/officeDocument/2006/relationships/customXml" Target="../ink/ink3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13" Type="http://schemas.openxmlformats.org/officeDocument/2006/relationships/customXml" Target="../ink/ink388.xml"/><Relationship Id="rId18" Type="http://schemas.openxmlformats.org/officeDocument/2006/relationships/image" Target="../media/image396.emf"/><Relationship Id="rId26" Type="http://schemas.openxmlformats.org/officeDocument/2006/relationships/image" Target="../media/image400.emf"/><Relationship Id="rId3" Type="http://schemas.openxmlformats.org/officeDocument/2006/relationships/customXml" Target="../ink/ink383.xml"/><Relationship Id="rId21" Type="http://schemas.openxmlformats.org/officeDocument/2006/relationships/customXml" Target="../ink/ink392.xml"/><Relationship Id="rId7" Type="http://schemas.openxmlformats.org/officeDocument/2006/relationships/customXml" Target="../ink/ink385.xml"/><Relationship Id="rId12" Type="http://schemas.openxmlformats.org/officeDocument/2006/relationships/image" Target="../media/image393.emf"/><Relationship Id="rId17" Type="http://schemas.openxmlformats.org/officeDocument/2006/relationships/customXml" Target="../ink/ink390.xml"/><Relationship Id="rId25" Type="http://schemas.openxmlformats.org/officeDocument/2006/relationships/customXml" Target="../ink/ink394.xml"/><Relationship Id="rId2" Type="http://schemas.openxmlformats.org/officeDocument/2006/relationships/image" Target="../media/image388.png"/><Relationship Id="rId16" Type="http://schemas.openxmlformats.org/officeDocument/2006/relationships/image" Target="../media/image395.emf"/><Relationship Id="rId20" Type="http://schemas.openxmlformats.org/officeDocument/2006/relationships/image" Target="../media/image397.emf"/><Relationship Id="rId29" Type="http://schemas.openxmlformats.org/officeDocument/2006/relationships/customXml" Target="../ink/ink3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emf"/><Relationship Id="rId11" Type="http://schemas.openxmlformats.org/officeDocument/2006/relationships/customXml" Target="../ink/ink387.xml"/><Relationship Id="rId24" Type="http://schemas.openxmlformats.org/officeDocument/2006/relationships/image" Target="../media/image399.emf"/><Relationship Id="rId32" Type="http://schemas.openxmlformats.org/officeDocument/2006/relationships/image" Target="../media/image403.emf"/><Relationship Id="rId5" Type="http://schemas.openxmlformats.org/officeDocument/2006/relationships/customXml" Target="../ink/ink384.xml"/><Relationship Id="rId15" Type="http://schemas.openxmlformats.org/officeDocument/2006/relationships/customXml" Target="../ink/ink389.xml"/><Relationship Id="rId23" Type="http://schemas.openxmlformats.org/officeDocument/2006/relationships/customXml" Target="../ink/ink393.xml"/><Relationship Id="rId28" Type="http://schemas.openxmlformats.org/officeDocument/2006/relationships/image" Target="../media/image401.emf"/><Relationship Id="rId10" Type="http://schemas.openxmlformats.org/officeDocument/2006/relationships/image" Target="../media/image392.emf"/><Relationship Id="rId19" Type="http://schemas.openxmlformats.org/officeDocument/2006/relationships/customXml" Target="../ink/ink391.xml"/><Relationship Id="rId31" Type="http://schemas.openxmlformats.org/officeDocument/2006/relationships/customXml" Target="../ink/ink397.xml"/><Relationship Id="rId4" Type="http://schemas.openxmlformats.org/officeDocument/2006/relationships/image" Target="../media/image389.emf"/><Relationship Id="rId9" Type="http://schemas.openxmlformats.org/officeDocument/2006/relationships/customXml" Target="../ink/ink386.xml"/><Relationship Id="rId14" Type="http://schemas.openxmlformats.org/officeDocument/2006/relationships/image" Target="../media/image394.emf"/><Relationship Id="rId22" Type="http://schemas.openxmlformats.org/officeDocument/2006/relationships/image" Target="../media/image398.emf"/><Relationship Id="rId27" Type="http://schemas.openxmlformats.org/officeDocument/2006/relationships/customXml" Target="../ink/ink395.xml"/><Relationship Id="rId30" Type="http://schemas.openxmlformats.org/officeDocument/2006/relationships/image" Target="../media/image40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4.xml"/><Relationship Id="rId21" Type="http://schemas.openxmlformats.org/officeDocument/2006/relationships/customXml" Target="../ink/ink406.xml"/><Relationship Id="rId42" Type="http://schemas.openxmlformats.org/officeDocument/2006/relationships/image" Target="../media/image426.emf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439.emf"/><Relationship Id="rId84" Type="http://schemas.openxmlformats.org/officeDocument/2006/relationships/image" Target="../media/image447.emf"/><Relationship Id="rId89" Type="http://schemas.openxmlformats.org/officeDocument/2006/relationships/customXml" Target="../ink/ink440.xml"/><Relationship Id="rId112" Type="http://schemas.openxmlformats.org/officeDocument/2006/relationships/image" Target="../media/image461.emf"/><Relationship Id="rId133" Type="http://schemas.openxmlformats.org/officeDocument/2006/relationships/customXml" Target="../ink/ink462.xml"/><Relationship Id="rId138" Type="http://schemas.openxmlformats.org/officeDocument/2006/relationships/image" Target="../media/image474.emf"/><Relationship Id="rId154" Type="http://schemas.openxmlformats.org/officeDocument/2006/relationships/image" Target="../media/image482.emf"/><Relationship Id="rId159" Type="http://schemas.openxmlformats.org/officeDocument/2006/relationships/customXml" Target="../ink/ink475.xml"/><Relationship Id="rId175" Type="http://schemas.openxmlformats.org/officeDocument/2006/relationships/customXml" Target="../ink/ink483.xml"/><Relationship Id="rId170" Type="http://schemas.openxmlformats.org/officeDocument/2006/relationships/image" Target="../media/image490.emf"/><Relationship Id="rId191" Type="http://schemas.openxmlformats.org/officeDocument/2006/relationships/customXml" Target="../ink/ink491.xml"/><Relationship Id="rId16" Type="http://schemas.openxmlformats.org/officeDocument/2006/relationships/image" Target="../media/image413.emf"/><Relationship Id="rId107" Type="http://schemas.openxmlformats.org/officeDocument/2006/relationships/customXml" Target="../ink/ink449.xml"/><Relationship Id="rId11" Type="http://schemas.openxmlformats.org/officeDocument/2006/relationships/customXml" Target="../ink/ink401.xml"/><Relationship Id="rId32" Type="http://schemas.openxmlformats.org/officeDocument/2006/relationships/image" Target="../media/image421.emf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434.emf"/><Relationship Id="rId74" Type="http://schemas.openxmlformats.org/officeDocument/2006/relationships/image" Target="../media/image442.emf"/><Relationship Id="rId79" Type="http://schemas.openxmlformats.org/officeDocument/2006/relationships/customXml" Target="../ink/ink435.xml"/><Relationship Id="rId102" Type="http://schemas.openxmlformats.org/officeDocument/2006/relationships/image" Target="../media/image456.emf"/><Relationship Id="rId123" Type="http://schemas.openxmlformats.org/officeDocument/2006/relationships/customXml" Target="../ink/ink457.xml"/><Relationship Id="rId128" Type="http://schemas.openxmlformats.org/officeDocument/2006/relationships/image" Target="../media/image469.emf"/><Relationship Id="rId144" Type="http://schemas.openxmlformats.org/officeDocument/2006/relationships/image" Target="../media/image477.emf"/><Relationship Id="rId149" Type="http://schemas.openxmlformats.org/officeDocument/2006/relationships/customXml" Target="../ink/ink470.xml"/><Relationship Id="rId5" Type="http://schemas.openxmlformats.org/officeDocument/2006/relationships/customXml" Target="../ink/ink398.xml"/><Relationship Id="rId90" Type="http://schemas.openxmlformats.org/officeDocument/2006/relationships/image" Target="../media/image450.emf"/><Relationship Id="rId95" Type="http://schemas.openxmlformats.org/officeDocument/2006/relationships/customXml" Target="../ink/ink443.xml"/><Relationship Id="rId160" Type="http://schemas.openxmlformats.org/officeDocument/2006/relationships/image" Target="../media/image485.emf"/><Relationship Id="rId165" Type="http://schemas.openxmlformats.org/officeDocument/2006/relationships/customXml" Target="../ink/ink478.xml"/><Relationship Id="rId181" Type="http://schemas.openxmlformats.org/officeDocument/2006/relationships/customXml" Target="../ink/ink486.xml"/><Relationship Id="rId186" Type="http://schemas.openxmlformats.org/officeDocument/2006/relationships/image" Target="../media/image498.emf"/><Relationship Id="rId22" Type="http://schemas.openxmlformats.org/officeDocument/2006/relationships/image" Target="../media/image416.emf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429.emf"/><Relationship Id="rId64" Type="http://schemas.openxmlformats.org/officeDocument/2006/relationships/image" Target="../media/image437.emf"/><Relationship Id="rId69" Type="http://schemas.openxmlformats.org/officeDocument/2006/relationships/customXml" Target="../ink/ink430.xml"/><Relationship Id="rId113" Type="http://schemas.openxmlformats.org/officeDocument/2006/relationships/customXml" Target="../ink/ink452.xml"/><Relationship Id="rId118" Type="http://schemas.openxmlformats.org/officeDocument/2006/relationships/image" Target="../media/image464.emf"/><Relationship Id="rId134" Type="http://schemas.openxmlformats.org/officeDocument/2006/relationships/image" Target="../media/image472.emf"/><Relationship Id="rId139" Type="http://schemas.openxmlformats.org/officeDocument/2006/relationships/customXml" Target="../ink/ink465.xml"/><Relationship Id="rId80" Type="http://schemas.openxmlformats.org/officeDocument/2006/relationships/image" Target="../media/image445.emf"/><Relationship Id="rId85" Type="http://schemas.openxmlformats.org/officeDocument/2006/relationships/customXml" Target="../ink/ink438.xml"/><Relationship Id="rId150" Type="http://schemas.openxmlformats.org/officeDocument/2006/relationships/image" Target="../media/image480.emf"/><Relationship Id="rId155" Type="http://schemas.openxmlformats.org/officeDocument/2006/relationships/customXml" Target="../ink/ink473.xml"/><Relationship Id="rId171" Type="http://schemas.openxmlformats.org/officeDocument/2006/relationships/customXml" Target="../ink/ink481.xml"/><Relationship Id="rId176" Type="http://schemas.openxmlformats.org/officeDocument/2006/relationships/image" Target="../media/image493.emf"/><Relationship Id="rId192" Type="http://schemas.openxmlformats.org/officeDocument/2006/relationships/image" Target="../media/image501.emf"/><Relationship Id="rId12" Type="http://schemas.openxmlformats.org/officeDocument/2006/relationships/image" Target="../media/image411.emf"/><Relationship Id="rId17" Type="http://schemas.openxmlformats.org/officeDocument/2006/relationships/customXml" Target="../ink/ink404.xml"/><Relationship Id="rId33" Type="http://schemas.openxmlformats.org/officeDocument/2006/relationships/customXml" Target="../ink/ink412.xml"/><Relationship Id="rId38" Type="http://schemas.openxmlformats.org/officeDocument/2006/relationships/image" Target="../media/image424.emf"/><Relationship Id="rId59" Type="http://schemas.openxmlformats.org/officeDocument/2006/relationships/customXml" Target="../ink/ink425.xml"/><Relationship Id="rId103" Type="http://schemas.openxmlformats.org/officeDocument/2006/relationships/customXml" Target="../ink/ink447.xml"/><Relationship Id="rId108" Type="http://schemas.openxmlformats.org/officeDocument/2006/relationships/image" Target="../media/image459.emf"/><Relationship Id="rId124" Type="http://schemas.openxmlformats.org/officeDocument/2006/relationships/image" Target="../media/image467.emf"/><Relationship Id="rId129" Type="http://schemas.openxmlformats.org/officeDocument/2006/relationships/customXml" Target="../ink/ink460.xml"/><Relationship Id="rId54" Type="http://schemas.openxmlformats.org/officeDocument/2006/relationships/image" Target="../media/image432.emf"/><Relationship Id="rId70" Type="http://schemas.openxmlformats.org/officeDocument/2006/relationships/image" Target="../media/image440.emf"/><Relationship Id="rId75" Type="http://schemas.openxmlformats.org/officeDocument/2006/relationships/customXml" Target="../ink/ink433.xml"/><Relationship Id="rId91" Type="http://schemas.openxmlformats.org/officeDocument/2006/relationships/customXml" Target="../ink/ink441.xml"/><Relationship Id="rId96" Type="http://schemas.openxmlformats.org/officeDocument/2006/relationships/image" Target="../media/image453.emf"/><Relationship Id="rId140" Type="http://schemas.openxmlformats.org/officeDocument/2006/relationships/image" Target="../media/image475.emf"/><Relationship Id="rId145" Type="http://schemas.openxmlformats.org/officeDocument/2006/relationships/customXml" Target="../ink/ink468.xml"/><Relationship Id="rId161" Type="http://schemas.openxmlformats.org/officeDocument/2006/relationships/customXml" Target="../ink/ink476.xml"/><Relationship Id="rId166" Type="http://schemas.openxmlformats.org/officeDocument/2006/relationships/image" Target="../media/image488.emf"/><Relationship Id="rId182" Type="http://schemas.openxmlformats.org/officeDocument/2006/relationships/image" Target="../media/image496.emf"/><Relationship Id="rId187" Type="http://schemas.openxmlformats.org/officeDocument/2006/relationships/customXml" Target="../ink/ink4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emf"/><Relationship Id="rId23" Type="http://schemas.openxmlformats.org/officeDocument/2006/relationships/customXml" Target="../ink/ink407.xml"/><Relationship Id="rId28" Type="http://schemas.openxmlformats.org/officeDocument/2006/relationships/image" Target="../media/image419.emf"/><Relationship Id="rId49" Type="http://schemas.openxmlformats.org/officeDocument/2006/relationships/customXml" Target="../ink/ink420.xml"/><Relationship Id="rId114" Type="http://schemas.openxmlformats.org/officeDocument/2006/relationships/image" Target="../media/image462.emf"/><Relationship Id="rId119" Type="http://schemas.openxmlformats.org/officeDocument/2006/relationships/customXml" Target="../ink/ink455.xml"/><Relationship Id="rId44" Type="http://schemas.openxmlformats.org/officeDocument/2006/relationships/image" Target="../media/image427.emf"/><Relationship Id="rId60" Type="http://schemas.openxmlformats.org/officeDocument/2006/relationships/image" Target="../media/image435.emf"/><Relationship Id="rId65" Type="http://schemas.openxmlformats.org/officeDocument/2006/relationships/customXml" Target="../ink/ink428.xml"/><Relationship Id="rId81" Type="http://schemas.openxmlformats.org/officeDocument/2006/relationships/customXml" Target="../ink/ink436.xml"/><Relationship Id="rId86" Type="http://schemas.openxmlformats.org/officeDocument/2006/relationships/image" Target="../media/image448.emf"/><Relationship Id="rId130" Type="http://schemas.openxmlformats.org/officeDocument/2006/relationships/image" Target="../media/image470.emf"/><Relationship Id="rId135" Type="http://schemas.openxmlformats.org/officeDocument/2006/relationships/customXml" Target="../ink/ink463.xml"/><Relationship Id="rId151" Type="http://schemas.openxmlformats.org/officeDocument/2006/relationships/customXml" Target="../ink/ink471.xml"/><Relationship Id="rId156" Type="http://schemas.openxmlformats.org/officeDocument/2006/relationships/image" Target="../media/image483.emf"/><Relationship Id="rId177" Type="http://schemas.openxmlformats.org/officeDocument/2006/relationships/customXml" Target="../ink/ink484.xml"/><Relationship Id="rId172" Type="http://schemas.openxmlformats.org/officeDocument/2006/relationships/image" Target="../media/image491.emf"/><Relationship Id="rId193" Type="http://schemas.openxmlformats.org/officeDocument/2006/relationships/customXml" Target="../ink/ink492.xml"/><Relationship Id="rId13" Type="http://schemas.openxmlformats.org/officeDocument/2006/relationships/customXml" Target="../ink/ink402.xml"/><Relationship Id="rId18" Type="http://schemas.openxmlformats.org/officeDocument/2006/relationships/image" Target="../media/image414.emf"/><Relationship Id="rId39" Type="http://schemas.openxmlformats.org/officeDocument/2006/relationships/customXml" Target="../ink/ink415.xml"/><Relationship Id="rId109" Type="http://schemas.openxmlformats.org/officeDocument/2006/relationships/customXml" Target="../ink/ink450.xml"/><Relationship Id="rId34" Type="http://schemas.openxmlformats.org/officeDocument/2006/relationships/image" Target="../media/image422.emf"/><Relationship Id="rId50" Type="http://schemas.openxmlformats.org/officeDocument/2006/relationships/image" Target="../media/image430.emf"/><Relationship Id="rId55" Type="http://schemas.openxmlformats.org/officeDocument/2006/relationships/customXml" Target="../ink/ink423.xml"/><Relationship Id="rId76" Type="http://schemas.openxmlformats.org/officeDocument/2006/relationships/image" Target="../media/image443.emf"/><Relationship Id="rId97" Type="http://schemas.openxmlformats.org/officeDocument/2006/relationships/customXml" Target="../ink/ink444.xml"/><Relationship Id="rId104" Type="http://schemas.openxmlformats.org/officeDocument/2006/relationships/image" Target="../media/image457.emf"/><Relationship Id="rId120" Type="http://schemas.openxmlformats.org/officeDocument/2006/relationships/image" Target="../media/image465.emf"/><Relationship Id="rId125" Type="http://schemas.openxmlformats.org/officeDocument/2006/relationships/customXml" Target="../ink/ink458.xml"/><Relationship Id="rId141" Type="http://schemas.openxmlformats.org/officeDocument/2006/relationships/customXml" Target="../ink/ink466.xml"/><Relationship Id="rId146" Type="http://schemas.openxmlformats.org/officeDocument/2006/relationships/image" Target="../media/image478.emf"/><Relationship Id="rId167" Type="http://schemas.openxmlformats.org/officeDocument/2006/relationships/customXml" Target="../ink/ink479.xml"/><Relationship Id="rId188" Type="http://schemas.openxmlformats.org/officeDocument/2006/relationships/image" Target="../media/image499.emf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51.emf"/><Relationship Id="rId162" Type="http://schemas.openxmlformats.org/officeDocument/2006/relationships/image" Target="../media/image486.emf"/><Relationship Id="rId183" Type="http://schemas.openxmlformats.org/officeDocument/2006/relationships/customXml" Target="../ink/ink487.xml"/><Relationship Id="rId2" Type="http://schemas.openxmlformats.org/officeDocument/2006/relationships/image" Target="../media/image405.png"/><Relationship Id="rId29" Type="http://schemas.openxmlformats.org/officeDocument/2006/relationships/customXml" Target="../ink/ink410.xml"/><Relationship Id="rId24" Type="http://schemas.openxmlformats.org/officeDocument/2006/relationships/image" Target="../media/image417.emf"/><Relationship Id="rId40" Type="http://schemas.openxmlformats.org/officeDocument/2006/relationships/image" Target="../media/image425.emf"/><Relationship Id="rId45" Type="http://schemas.openxmlformats.org/officeDocument/2006/relationships/customXml" Target="../ink/ink418.xml"/><Relationship Id="rId66" Type="http://schemas.openxmlformats.org/officeDocument/2006/relationships/image" Target="../media/image438.emf"/><Relationship Id="rId87" Type="http://schemas.openxmlformats.org/officeDocument/2006/relationships/customXml" Target="../ink/ink439.xml"/><Relationship Id="rId110" Type="http://schemas.openxmlformats.org/officeDocument/2006/relationships/image" Target="../media/image460.emf"/><Relationship Id="rId115" Type="http://schemas.openxmlformats.org/officeDocument/2006/relationships/customXml" Target="../ink/ink453.xml"/><Relationship Id="rId131" Type="http://schemas.openxmlformats.org/officeDocument/2006/relationships/customXml" Target="../ink/ink461.xml"/><Relationship Id="rId136" Type="http://schemas.openxmlformats.org/officeDocument/2006/relationships/image" Target="../media/image473.emf"/><Relationship Id="rId157" Type="http://schemas.openxmlformats.org/officeDocument/2006/relationships/customXml" Target="../ink/ink474.xml"/><Relationship Id="rId178" Type="http://schemas.openxmlformats.org/officeDocument/2006/relationships/image" Target="../media/image494.emf"/><Relationship Id="rId61" Type="http://schemas.openxmlformats.org/officeDocument/2006/relationships/customXml" Target="../ink/ink426.xml"/><Relationship Id="rId82" Type="http://schemas.openxmlformats.org/officeDocument/2006/relationships/image" Target="../media/image446.emf"/><Relationship Id="rId152" Type="http://schemas.openxmlformats.org/officeDocument/2006/relationships/image" Target="../media/image481.emf"/><Relationship Id="rId173" Type="http://schemas.openxmlformats.org/officeDocument/2006/relationships/customXml" Target="../ink/ink482.xml"/><Relationship Id="rId194" Type="http://schemas.openxmlformats.org/officeDocument/2006/relationships/image" Target="../media/image502.emf"/><Relationship Id="rId19" Type="http://schemas.openxmlformats.org/officeDocument/2006/relationships/customXml" Target="../ink/ink405.xml"/><Relationship Id="rId14" Type="http://schemas.openxmlformats.org/officeDocument/2006/relationships/image" Target="../media/image412.emf"/><Relationship Id="rId30" Type="http://schemas.openxmlformats.org/officeDocument/2006/relationships/image" Target="../media/image420.emf"/><Relationship Id="rId35" Type="http://schemas.openxmlformats.org/officeDocument/2006/relationships/customXml" Target="../ink/ink413.xml"/><Relationship Id="rId56" Type="http://schemas.openxmlformats.org/officeDocument/2006/relationships/image" Target="../media/image433.emf"/><Relationship Id="rId77" Type="http://schemas.openxmlformats.org/officeDocument/2006/relationships/customXml" Target="../ink/ink434.xml"/><Relationship Id="rId100" Type="http://schemas.openxmlformats.org/officeDocument/2006/relationships/image" Target="../media/image455.emf"/><Relationship Id="rId105" Type="http://schemas.openxmlformats.org/officeDocument/2006/relationships/customXml" Target="../ink/ink448.xml"/><Relationship Id="rId126" Type="http://schemas.openxmlformats.org/officeDocument/2006/relationships/image" Target="../media/image468.emf"/><Relationship Id="rId147" Type="http://schemas.openxmlformats.org/officeDocument/2006/relationships/customXml" Target="../ink/ink469.xml"/><Relationship Id="rId168" Type="http://schemas.openxmlformats.org/officeDocument/2006/relationships/image" Target="../media/image489.emf"/><Relationship Id="rId8" Type="http://schemas.openxmlformats.org/officeDocument/2006/relationships/image" Target="../media/image409.emf"/><Relationship Id="rId51" Type="http://schemas.openxmlformats.org/officeDocument/2006/relationships/customXml" Target="../ink/ink421.xml"/><Relationship Id="rId72" Type="http://schemas.openxmlformats.org/officeDocument/2006/relationships/image" Target="../media/image441.emf"/><Relationship Id="rId93" Type="http://schemas.openxmlformats.org/officeDocument/2006/relationships/customXml" Target="../ink/ink442.xml"/><Relationship Id="rId98" Type="http://schemas.openxmlformats.org/officeDocument/2006/relationships/image" Target="../media/image454.emf"/><Relationship Id="rId121" Type="http://schemas.openxmlformats.org/officeDocument/2006/relationships/customXml" Target="../ink/ink456.xml"/><Relationship Id="rId142" Type="http://schemas.openxmlformats.org/officeDocument/2006/relationships/image" Target="../media/image476.emf"/><Relationship Id="rId163" Type="http://schemas.openxmlformats.org/officeDocument/2006/relationships/customXml" Target="../ink/ink477.xml"/><Relationship Id="rId184" Type="http://schemas.openxmlformats.org/officeDocument/2006/relationships/image" Target="../media/image497.emf"/><Relationship Id="rId189" Type="http://schemas.openxmlformats.org/officeDocument/2006/relationships/customXml" Target="../ink/ink490.xml"/><Relationship Id="rId3" Type="http://schemas.openxmlformats.org/officeDocument/2006/relationships/image" Target="../media/image406.png"/><Relationship Id="rId25" Type="http://schemas.openxmlformats.org/officeDocument/2006/relationships/customXml" Target="../ink/ink408.xml"/><Relationship Id="rId46" Type="http://schemas.openxmlformats.org/officeDocument/2006/relationships/image" Target="../media/image428.emf"/><Relationship Id="rId67" Type="http://schemas.openxmlformats.org/officeDocument/2006/relationships/customXml" Target="../ink/ink429.xml"/><Relationship Id="rId116" Type="http://schemas.openxmlformats.org/officeDocument/2006/relationships/image" Target="../media/image463.emf"/><Relationship Id="rId137" Type="http://schemas.openxmlformats.org/officeDocument/2006/relationships/customXml" Target="../ink/ink464.xml"/><Relationship Id="rId158" Type="http://schemas.openxmlformats.org/officeDocument/2006/relationships/image" Target="../media/image484.emf"/><Relationship Id="rId20" Type="http://schemas.openxmlformats.org/officeDocument/2006/relationships/image" Target="../media/image415.emf"/><Relationship Id="rId41" Type="http://schemas.openxmlformats.org/officeDocument/2006/relationships/customXml" Target="../ink/ink416.xml"/><Relationship Id="rId62" Type="http://schemas.openxmlformats.org/officeDocument/2006/relationships/image" Target="../media/image436.emf"/><Relationship Id="rId83" Type="http://schemas.openxmlformats.org/officeDocument/2006/relationships/customXml" Target="../ink/ink437.xml"/><Relationship Id="rId88" Type="http://schemas.openxmlformats.org/officeDocument/2006/relationships/image" Target="../media/image449.emf"/><Relationship Id="rId111" Type="http://schemas.openxmlformats.org/officeDocument/2006/relationships/customXml" Target="../ink/ink451.xml"/><Relationship Id="rId132" Type="http://schemas.openxmlformats.org/officeDocument/2006/relationships/image" Target="../media/image471.emf"/><Relationship Id="rId153" Type="http://schemas.openxmlformats.org/officeDocument/2006/relationships/customXml" Target="../ink/ink472.xml"/><Relationship Id="rId174" Type="http://schemas.openxmlformats.org/officeDocument/2006/relationships/image" Target="../media/image492.emf"/><Relationship Id="rId179" Type="http://schemas.openxmlformats.org/officeDocument/2006/relationships/customXml" Target="../ink/ink485.xml"/><Relationship Id="rId190" Type="http://schemas.openxmlformats.org/officeDocument/2006/relationships/image" Target="../media/image500.emf"/><Relationship Id="rId15" Type="http://schemas.openxmlformats.org/officeDocument/2006/relationships/customXml" Target="../ink/ink403.xml"/><Relationship Id="rId36" Type="http://schemas.openxmlformats.org/officeDocument/2006/relationships/image" Target="../media/image423.emf"/><Relationship Id="rId57" Type="http://schemas.openxmlformats.org/officeDocument/2006/relationships/customXml" Target="../ink/ink424.xml"/><Relationship Id="rId106" Type="http://schemas.openxmlformats.org/officeDocument/2006/relationships/image" Target="../media/image458.emf"/><Relationship Id="rId127" Type="http://schemas.openxmlformats.org/officeDocument/2006/relationships/customXml" Target="../ink/ink459.xml"/><Relationship Id="rId10" Type="http://schemas.openxmlformats.org/officeDocument/2006/relationships/image" Target="../media/image410.emf"/><Relationship Id="rId31" Type="http://schemas.openxmlformats.org/officeDocument/2006/relationships/customXml" Target="../ink/ink411.xml"/><Relationship Id="rId52" Type="http://schemas.openxmlformats.org/officeDocument/2006/relationships/image" Target="../media/image431.emf"/><Relationship Id="rId73" Type="http://schemas.openxmlformats.org/officeDocument/2006/relationships/customXml" Target="../ink/ink432.xml"/><Relationship Id="rId78" Type="http://schemas.openxmlformats.org/officeDocument/2006/relationships/image" Target="../media/image444.emf"/><Relationship Id="rId94" Type="http://schemas.openxmlformats.org/officeDocument/2006/relationships/image" Target="../media/image452.emf"/><Relationship Id="rId99" Type="http://schemas.openxmlformats.org/officeDocument/2006/relationships/customXml" Target="../ink/ink445.xml"/><Relationship Id="rId101" Type="http://schemas.openxmlformats.org/officeDocument/2006/relationships/customXml" Target="../ink/ink446.xml"/><Relationship Id="rId122" Type="http://schemas.openxmlformats.org/officeDocument/2006/relationships/image" Target="../media/image466.emf"/><Relationship Id="rId143" Type="http://schemas.openxmlformats.org/officeDocument/2006/relationships/customXml" Target="../ink/ink467.xml"/><Relationship Id="rId148" Type="http://schemas.openxmlformats.org/officeDocument/2006/relationships/image" Target="../media/image479.emf"/><Relationship Id="rId164" Type="http://schemas.openxmlformats.org/officeDocument/2006/relationships/image" Target="../media/image487.emf"/><Relationship Id="rId169" Type="http://schemas.openxmlformats.org/officeDocument/2006/relationships/customXml" Target="../ink/ink480.xml"/><Relationship Id="rId185" Type="http://schemas.openxmlformats.org/officeDocument/2006/relationships/customXml" Target="../ink/ink488.xml"/><Relationship Id="rId4" Type="http://schemas.openxmlformats.org/officeDocument/2006/relationships/image" Target="../media/image407.png"/><Relationship Id="rId9" Type="http://schemas.openxmlformats.org/officeDocument/2006/relationships/customXml" Target="../ink/ink400.xml"/><Relationship Id="rId180" Type="http://schemas.openxmlformats.org/officeDocument/2006/relationships/image" Target="../media/image495.emf"/><Relationship Id="rId26" Type="http://schemas.openxmlformats.org/officeDocument/2006/relationships/image" Target="../media/image4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7.xml"/><Relationship Id="rId18" Type="http://schemas.openxmlformats.org/officeDocument/2006/relationships/image" Target="../media/image511.emf"/><Relationship Id="rId26" Type="http://schemas.openxmlformats.org/officeDocument/2006/relationships/image" Target="../media/image515.emf"/><Relationship Id="rId39" Type="http://schemas.openxmlformats.org/officeDocument/2006/relationships/customXml" Target="../ink/ink510.xml"/><Relationship Id="rId21" Type="http://schemas.openxmlformats.org/officeDocument/2006/relationships/customXml" Target="../ink/ink501.xml"/><Relationship Id="rId34" Type="http://schemas.openxmlformats.org/officeDocument/2006/relationships/image" Target="../media/image519.emf"/><Relationship Id="rId42" Type="http://schemas.openxmlformats.org/officeDocument/2006/relationships/image" Target="../media/image523.emf"/><Relationship Id="rId47" Type="http://schemas.openxmlformats.org/officeDocument/2006/relationships/customXml" Target="../ink/ink514.xml"/><Relationship Id="rId50" Type="http://schemas.openxmlformats.org/officeDocument/2006/relationships/image" Target="../media/image527.emf"/><Relationship Id="rId55" Type="http://schemas.openxmlformats.org/officeDocument/2006/relationships/customXml" Target="../ink/ink518.xml"/><Relationship Id="rId63" Type="http://schemas.openxmlformats.org/officeDocument/2006/relationships/customXml" Target="../ink/ink522.xml"/><Relationship Id="rId68" Type="http://schemas.openxmlformats.org/officeDocument/2006/relationships/image" Target="../media/image536.emf"/><Relationship Id="rId76" Type="http://schemas.openxmlformats.org/officeDocument/2006/relationships/image" Target="../media/image540.emf"/><Relationship Id="rId84" Type="http://schemas.openxmlformats.org/officeDocument/2006/relationships/image" Target="../media/image544.emf"/><Relationship Id="rId7" Type="http://schemas.openxmlformats.org/officeDocument/2006/relationships/customXml" Target="../ink/ink494.xml"/><Relationship Id="rId71" Type="http://schemas.openxmlformats.org/officeDocument/2006/relationships/customXml" Target="../ink/ink526.xml"/><Relationship Id="rId2" Type="http://schemas.openxmlformats.org/officeDocument/2006/relationships/image" Target="../media/image405.png"/><Relationship Id="rId16" Type="http://schemas.openxmlformats.org/officeDocument/2006/relationships/image" Target="../media/image510.emf"/><Relationship Id="rId29" Type="http://schemas.openxmlformats.org/officeDocument/2006/relationships/customXml" Target="../ink/ink505.xml"/><Relationship Id="rId11" Type="http://schemas.openxmlformats.org/officeDocument/2006/relationships/customXml" Target="../ink/ink496.xml"/><Relationship Id="rId24" Type="http://schemas.openxmlformats.org/officeDocument/2006/relationships/image" Target="../media/image514.emf"/><Relationship Id="rId32" Type="http://schemas.openxmlformats.org/officeDocument/2006/relationships/image" Target="../media/image518.emf"/><Relationship Id="rId37" Type="http://schemas.openxmlformats.org/officeDocument/2006/relationships/customXml" Target="../ink/ink509.xml"/><Relationship Id="rId40" Type="http://schemas.openxmlformats.org/officeDocument/2006/relationships/image" Target="../media/image522.emf"/><Relationship Id="rId45" Type="http://schemas.openxmlformats.org/officeDocument/2006/relationships/customXml" Target="../ink/ink513.xml"/><Relationship Id="rId53" Type="http://schemas.openxmlformats.org/officeDocument/2006/relationships/customXml" Target="../ink/ink517.xml"/><Relationship Id="rId58" Type="http://schemas.openxmlformats.org/officeDocument/2006/relationships/image" Target="../media/image531.emf"/><Relationship Id="rId66" Type="http://schemas.openxmlformats.org/officeDocument/2006/relationships/image" Target="../media/image535.emf"/><Relationship Id="rId74" Type="http://schemas.openxmlformats.org/officeDocument/2006/relationships/image" Target="../media/image539.emf"/><Relationship Id="rId79" Type="http://schemas.openxmlformats.org/officeDocument/2006/relationships/customXml" Target="../ink/ink530.xml"/><Relationship Id="rId5" Type="http://schemas.openxmlformats.org/officeDocument/2006/relationships/customXml" Target="../ink/ink493.xml"/><Relationship Id="rId61" Type="http://schemas.openxmlformats.org/officeDocument/2006/relationships/customXml" Target="../ink/ink521.xml"/><Relationship Id="rId82" Type="http://schemas.openxmlformats.org/officeDocument/2006/relationships/image" Target="../media/image543.emf"/><Relationship Id="rId10" Type="http://schemas.openxmlformats.org/officeDocument/2006/relationships/image" Target="../media/image507.emf"/><Relationship Id="rId19" Type="http://schemas.openxmlformats.org/officeDocument/2006/relationships/customXml" Target="../ink/ink500.xml"/><Relationship Id="rId31" Type="http://schemas.openxmlformats.org/officeDocument/2006/relationships/customXml" Target="../ink/ink506.xml"/><Relationship Id="rId44" Type="http://schemas.openxmlformats.org/officeDocument/2006/relationships/image" Target="../media/image524.emf"/><Relationship Id="rId52" Type="http://schemas.openxmlformats.org/officeDocument/2006/relationships/image" Target="../media/image528.emf"/><Relationship Id="rId60" Type="http://schemas.openxmlformats.org/officeDocument/2006/relationships/image" Target="../media/image532.emf"/><Relationship Id="rId65" Type="http://schemas.openxmlformats.org/officeDocument/2006/relationships/customXml" Target="../ink/ink523.xml"/><Relationship Id="rId73" Type="http://schemas.openxmlformats.org/officeDocument/2006/relationships/customXml" Target="../ink/ink527.xml"/><Relationship Id="rId78" Type="http://schemas.openxmlformats.org/officeDocument/2006/relationships/image" Target="../media/image541.emf"/><Relationship Id="rId81" Type="http://schemas.openxmlformats.org/officeDocument/2006/relationships/customXml" Target="../ink/ink531.xml"/><Relationship Id="rId4" Type="http://schemas.openxmlformats.org/officeDocument/2006/relationships/image" Target="../media/image504.png"/><Relationship Id="rId9" Type="http://schemas.openxmlformats.org/officeDocument/2006/relationships/customXml" Target="../ink/ink495.xml"/><Relationship Id="rId14" Type="http://schemas.openxmlformats.org/officeDocument/2006/relationships/image" Target="../media/image509.emf"/><Relationship Id="rId22" Type="http://schemas.openxmlformats.org/officeDocument/2006/relationships/image" Target="../media/image513.emf"/><Relationship Id="rId27" Type="http://schemas.openxmlformats.org/officeDocument/2006/relationships/customXml" Target="../ink/ink504.xml"/><Relationship Id="rId30" Type="http://schemas.openxmlformats.org/officeDocument/2006/relationships/image" Target="../media/image517.emf"/><Relationship Id="rId35" Type="http://schemas.openxmlformats.org/officeDocument/2006/relationships/customXml" Target="../ink/ink508.xml"/><Relationship Id="rId43" Type="http://schemas.openxmlformats.org/officeDocument/2006/relationships/customXml" Target="../ink/ink512.xml"/><Relationship Id="rId48" Type="http://schemas.openxmlformats.org/officeDocument/2006/relationships/image" Target="../media/image526.emf"/><Relationship Id="rId56" Type="http://schemas.openxmlformats.org/officeDocument/2006/relationships/image" Target="../media/image530.emf"/><Relationship Id="rId64" Type="http://schemas.openxmlformats.org/officeDocument/2006/relationships/image" Target="../media/image534.emf"/><Relationship Id="rId69" Type="http://schemas.openxmlformats.org/officeDocument/2006/relationships/customXml" Target="../ink/ink525.xml"/><Relationship Id="rId77" Type="http://schemas.openxmlformats.org/officeDocument/2006/relationships/customXml" Target="../ink/ink529.xml"/><Relationship Id="rId8" Type="http://schemas.openxmlformats.org/officeDocument/2006/relationships/image" Target="../media/image506.emf"/><Relationship Id="rId51" Type="http://schemas.openxmlformats.org/officeDocument/2006/relationships/customXml" Target="../ink/ink516.xml"/><Relationship Id="rId72" Type="http://schemas.openxmlformats.org/officeDocument/2006/relationships/image" Target="../media/image538.emf"/><Relationship Id="rId80" Type="http://schemas.openxmlformats.org/officeDocument/2006/relationships/image" Target="../media/image542.emf"/><Relationship Id="rId3" Type="http://schemas.openxmlformats.org/officeDocument/2006/relationships/image" Target="../media/image503.png"/><Relationship Id="rId12" Type="http://schemas.openxmlformats.org/officeDocument/2006/relationships/image" Target="../media/image508.emf"/><Relationship Id="rId17" Type="http://schemas.openxmlformats.org/officeDocument/2006/relationships/customXml" Target="../ink/ink499.xml"/><Relationship Id="rId25" Type="http://schemas.openxmlformats.org/officeDocument/2006/relationships/customXml" Target="../ink/ink503.xml"/><Relationship Id="rId33" Type="http://schemas.openxmlformats.org/officeDocument/2006/relationships/customXml" Target="../ink/ink507.xml"/><Relationship Id="rId38" Type="http://schemas.openxmlformats.org/officeDocument/2006/relationships/image" Target="../media/image521.emf"/><Relationship Id="rId46" Type="http://schemas.openxmlformats.org/officeDocument/2006/relationships/image" Target="../media/image525.emf"/><Relationship Id="rId59" Type="http://schemas.openxmlformats.org/officeDocument/2006/relationships/customXml" Target="../ink/ink520.xml"/><Relationship Id="rId67" Type="http://schemas.openxmlformats.org/officeDocument/2006/relationships/customXml" Target="../ink/ink524.xml"/><Relationship Id="rId20" Type="http://schemas.openxmlformats.org/officeDocument/2006/relationships/image" Target="../media/image512.emf"/><Relationship Id="rId41" Type="http://schemas.openxmlformats.org/officeDocument/2006/relationships/customXml" Target="../ink/ink511.xml"/><Relationship Id="rId54" Type="http://schemas.openxmlformats.org/officeDocument/2006/relationships/image" Target="../media/image529.emf"/><Relationship Id="rId62" Type="http://schemas.openxmlformats.org/officeDocument/2006/relationships/image" Target="../media/image533.emf"/><Relationship Id="rId70" Type="http://schemas.openxmlformats.org/officeDocument/2006/relationships/image" Target="../media/image537.emf"/><Relationship Id="rId75" Type="http://schemas.openxmlformats.org/officeDocument/2006/relationships/customXml" Target="../ink/ink528.xml"/><Relationship Id="rId83" Type="http://schemas.openxmlformats.org/officeDocument/2006/relationships/customXml" Target="../ink/ink5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emf"/><Relationship Id="rId15" Type="http://schemas.openxmlformats.org/officeDocument/2006/relationships/customXml" Target="../ink/ink498.xml"/><Relationship Id="rId23" Type="http://schemas.openxmlformats.org/officeDocument/2006/relationships/customXml" Target="../ink/ink502.xml"/><Relationship Id="rId28" Type="http://schemas.openxmlformats.org/officeDocument/2006/relationships/image" Target="../media/image516.emf"/><Relationship Id="rId36" Type="http://schemas.openxmlformats.org/officeDocument/2006/relationships/image" Target="../media/image520.emf"/><Relationship Id="rId49" Type="http://schemas.openxmlformats.org/officeDocument/2006/relationships/customXml" Target="../ink/ink515.xml"/><Relationship Id="rId57" Type="http://schemas.openxmlformats.org/officeDocument/2006/relationships/customXml" Target="../ink/ink5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1" Type="http://schemas.openxmlformats.org/officeDocument/2006/relationships/customXml" Target="../ink/ink542.xml"/><Relationship Id="rId42" Type="http://schemas.openxmlformats.org/officeDocument/2006/relationships/image" Target="../media/image566.emf"/><Relationship Id="rId63" Type="http://schemas.openxmlformats.org/officeDocument/2006/relationships/customXml" Target="../ink/ink563.xml"/><Relationship Id="rId84" Type="http://schemas.openxmlformats.org/officeDocument/2006/relationships/image" Target="../media/image587.emf"/><Relationship Id="rId138" Type="http://schemas.openxmlformats.org/officeDocument/2006/relationships/image" Target="../media/image614.emf"/><Relationship Id="rId159" Type="http://schemas.openxmlformats.org/officeDocument/2006/relationships/customXml" Target="../ink/ink611.xml"/><Relationship Id="rId170" Type="http://schemas.openxmlformats.org/officeDocument/2006/relationships/image" Target="../media/image630.emf"/><Relationship Id="rId191" Type="http://schemas.openxmlformats.org/officeDocument/2006/relationships/customXml" Target="../ink/ink627.xml"/><Relationship Id="rId205" Type="http://schemas.openxmlformats.org/officeDocument/2006/relationships/customXml" Target="../ink/ink634.xml"/><Relationship Id="rId226" Type="http://schemas.openxmlformats.org/officeDocument/2006/relationships/image" Target="../media/image658.emf"/><Relationship Id="rId107" Type="http://schemas.openxmlformats.org/officeDocument/2006/relationships/customXml" Target="../ink/ink585.xml"/><Relationship Id="rId11" Type="http://schemas.openxmlformats.org/officeDocument/2006/relationships/customXml" Target="../ink/ink537.xml"/><Relationship Id="rId32" Type="http://schemas.openxmlformats.org/officeDocument/2006/relationships/image" Target="../media/image561.emf"/><Relationship Id="rId53" Type="http://schemas.openxmlformats.org/officeDocument/2006/relationships/customXml" Target="../ink/ink558.xml"/><Relationship Id="rId74" Type="http://schemas.openxmlformats.org/officeDocument/2006/relationships/image" Target="../media/image582.emf"/><Relationship Id="rId128" Type="http://schemas.openxmlformats.org/officeDocument/2006/relationships/image" Target="../media/image609.emf"/><Relationship Id="rId149" Type="http://schemas.openxmlformats.org/officeDocument/2006/relationships/customXml" Target="../ink/ink606.xml"/><Relationship Id="rId5" Type="http://schemas.openxmlformats.org/officeDocument/2006/relationships/customXml" Target="../ink/ink534.xml"/><Relationship Id="rId95" Type="http://schemas.openxmlformats.org/officeDocument/2006/relationships/customXml" Target="../ink/ink579.xml"/><Relationship Id="rId160" Type="http://schemas.openxmlformats.org/officeDocument/2006/relationships/image" Target="../media/image625.emf"/><Relationship Id="rId181" Type="http://schemas.openxmlformats.org/officeDocument/2006/relationships/customXml" Target="../ink/ink622.xml"/><Relationship Id="rId216" Type="http://schemas.openxmlformats.org/officeDocument/2006/relationships/image" Target="../media/image653.emf"/><Relationship Id="rId22" Type="http://schemas.openxmlformats.org/officeDocument/2006/relationships/image" Target="../media/image556.emf"/><Relationship Id="rId27" Type="http://schemas.openxmlformats.org/officeDocument/2006/relationships/customXml" Target="../ink/ink545.xml"/><Relationship Id="rId43" Type="http://schemas.openxmlformats.org/officeDocument/2006/relationships/customXml" Target="../ink/ink553.xml"/><Relationship Id="rId48" Type="http://schemas.openxmlformats.org/officeDocument/2006/relationships/image" Target="../media/image569.emf"/><Relationship Id="rId64" Type="http://schemas.openxmlformats.org/officeDocument/2006/relationships/image" Target="../media/image577.emf"/><Relationship Id="rId69" Type="http://schemas.openxmlformats.org/officeDocument/2006/relationships/customXml" Target="../ink/ink566.xml"/><Relationship Id="rId113" Type="http://schemas.openxmlformats.org/officeDocument/2006/relationships/customXml" Target="../ink/ink588.xml"/><Relationship Id="rId118" Type="http://schemas.openxmlformats.org/officeDocument/2006/relationships/image" Target="../media/image604.emf"/><Relationship Id="rId134" Type="http://schemas.openxmlformats.org/officeDocument/2006/relationships/image" Target="../media/image612.emf"/><Relationship Id="rId139" Type="http://schemas.openxmlformats.org/officeDocument/2006/relationships/customXml" Target="../ink/ink601.xml"/><Relationship Id="rId80" Type="http://schemas.openxmlformats.org/officeDocument/2006/relationships/image" Target="../media/image585.emf"/><Relationship Id="rId85" Type="http://schemas.openxmlformats.org/officeDocument/2006/relationships/customXml" Target="../ink/ink574.xml"/><Relationship Id="rId150" Type="http://schemas.openxmlformats.org/officeDocument/2006/relationships/image" Target="../media/image620.emf"/><Relationship Id="rId155" Type="http://schemas.openxmlformats.org/officeDocument/2006/relationships/customXml" Target="../ink/ink609.xml"/><Relationship Id="rId171" Type="http://schemas.openxmlformats.org/officeDocument/2006/relationships/customXml" Target="../ink/ink617.xml"/><Relationship Id="rId176" Type="http://schemas.openxmlformats.org/officeDocument/2006/relationships/image" Target="../media/image633.emf"/><Relationship Id="rId192" Type="http://schemas.openxmlformats.org/officeDocument/2006/relationships/image" Target="../media/image641.emf"/><Relationship Id="rId197" Type="http://schemas.openxmlformats.org/officeDocument/2006/relationships/customXml" Target="../ink/ink630.xml"/><Relationship Id="rId206" Type="http://schemas.openxmlformats.org/officeDocument/2006/relationships/image" Target="../media/image648.emf"/><Relationship Id="rId227" Type="http://schemas.openxmlformats.org/officeDocument/2006/relationships/customXml" Target="../ink/ink645.xml"/><Relationship Id="rId201" Type="http://schemas.openxmlformats.org/officeDocument/2006/relationships/customXml" Target="../ink/ink632.xml"/><Relationship Id="rId222" Type="http://schemas.openxmlformats.org/officeDocument/2006/relationships/image" Target="../media/image656.emf"/><Relationship Id="rId12" Type="http://schemas.openxmlformats.org/officeDocument/2006/relationships/image" Target="../media/image551.emf"/><Relationship Id="rId17" Type="http://schemas.openxmlformats.org/officeDocument/2006/relationships/customXml" Target="../ink/ink540.xml"/><Relationship Id="rId33" Type="http://schemas.openxmlformats.org/officeDocument/2006/relationships/customXml" Target="../ink/ink548.xml"/><Relationship Id="rId38" Type="http://schemas.openxmlformats.org/officeDocument/2006/relationships/image" Target="../media/image564.emf"/><Relationship Id="rId59" Type="http://schemas.openxmlformats.org/officeDocument/2006/relationships/customXml" Target="../ink/ink561.xml"/><Relationship Id="rId103" Type="http://schemas.openxmlformats.org/officeDocument/2006/relationships/customXml" Target="../ink/ink583.xml"/><Relationship Id="rId108" Type="http://schemas.openxmlformats.org/officeDocument/2006/relationships/image" Target="../media/image599.emf"/><Relationship Id="rId124" Type="http://schemas.openxmlformats.org/officeDocument/2006/relationships/image" Target="../media/image607.emf"/><Relationship Id="rId129" Type="http://schemas.openxmlformats.org/officeDocument/2006/relationships/customXml" Target="../ink/ink596.xml"/><Relationship Id="rId54" Type="http://schemas.openxmlformats.org/officeDocument/2006/relationships/image" Target="../media/image572.emf"/><Relationship Id="rId70" Type="http://schemas.openxmlformats.org/officeDocument/2006/relationships/image" Target="../media/image580.emf"/><Relationship Id="rId75" Type="http://schemas.openxmlformats.org/officeDocument/2006/relationships/customXml" Target="../ink/ink569.xml"/><Relationship Id="rId91" Type="http://schemas.openxmlformats.org/officeDocument/2006/relationships/customXml" Target="../ink/ink577.xml"/><Relationship Id="rId96" Type="http://schemas.openxmlformats.org/officeDocument/2006/relationships/image" Target="../media/image593.emf"/><Relationship Id="rId140" Type="http://schemas.openxmlformats.org/officeDocument/2006/relationships/image" Target="../media/image615.emf"/><Relationship Id="rId145" Type="http://schemas.openxmlformats.org/officeDocument/2006/relationships/customXml" Target="../ink/ink604.xml"/><Relationship Id="rId161" Type="http://schemas.openxmlformats.org/officeDocument/2006/relationships/customXml" Target="../ink/ink612.xml"/><Relationship Id="rId166" Type="http://schemas.openxmlformats.org/officeDocument/2006/relationships/image" Target="../media/image628.emf"/><Relationship Id="rId182" Type="http://schemas.openxmlformats.org/officeDocument/2006/relationships/image" Target="../media/image636.emf"/><Relationship Id="rId187" Type="http://schemas.openxmlformats.org/officeDocument/2006/relationships/customXml" Target="../ink/ink625.xml"/><Relationship Id="rId217" Type="http://schemas.openxmlformats.org/officeDocument/2006/relationships/customXml" Target="../ink/ink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8.emf"/><Relationship Id="rId212" Type="http://schemas.openxmlformats.org/officeDocument/2006/relationships/image" Target="../media/image651.emf"/><Relationship Id="rId233" Type="http://schemas.openxmlformats.org/officeDocument/2006/relationships/customXml" Target="../ink/ink648.xml"/><Relationship Id="rId23" Type="http://schemas.openxmlformats.org/officeDocument/2006/relationships/customXml" Target="../ink/ink543.xml"/><Relationship Id="rId28" Type="http://schemas.openxmlformats.org/officeDocument/2006/relationships/image" Target="../media/image559.emf"/><Relationship Id="rId49" Type="http://schemas.openxmlformats.org/officeDocument/2006/relationships/customXml" Target="../ink/ink556.xml"/><Relationship Id="rId114" Type="http://schemas.openxmlformats.org/officeDocument/2006/relationships/image" Target="../media/image602.emf"/><Relationship Id="rId119" Type="http://schemas.openxmlformats.org/officeDocument/2006/relationships/customXml" Target="../ink/ink591.xml"/><Relationship Id="rId44" Type="http://schemas.openxmlformats.org/officeDocument/2006/relationships/image" Target="../media/image567.emf"/><Relationship Id="rId60" Type="http://schemas.openxmlformats.org/officeDocument/2006/relationships/image" Target="../media/image575.emf"/><Relationship Id="rId65" Type="http://schemas.openxmlformats.org/officeDocument/2006/relationships/customXml" Target="../ink/ink564.xml"/><Relationship Id="rId81" Type="http://schemas.openxmlformats.org/officeDocument/2006/relationships/customXml" Target="../ink/ink572.xml"/><Relationship Id="rId86" Type="http://schemas.openxmlformats.org/officeDocument/2006/relationships/image" Target="../media/image588.emf"/><Relationship Id="rId130" Type="http://schemas.openxmlformats.org/officeDocument/2006/relationships/image" Target="../media/image610.emf"/><Relationship Id="rId135" Type="http://schemas.openxmlformats.org/officeDocument/2006/relationships/customXml" Target="../ink/ink599.xml"/><Relationship Id="rId151" Type="http://schemas.openxmlformats.org/officeDocument/2006/relationships/customXml" Target="../ink/ink607.xml"/><Relationship Id="rId156" Type="http://schemas.openxmlformats.org/officeDocument/2006/relationships/image" Target="../media/image623.emf"/><Relationship Id="rId177" Type="http://schemas.openxmlformats.org/officeDocument/2006/relationships/customXml" Target="../ink/ink620.xml"/><Relationship Id="rId198" Type="http://schemas.openxmlformats.org/officeDocument/2006/relationships/image" Target="../media/image644.emf"/><Relationship Id="rId172" Type="http://schemas.openxmlformats.org/officeDocument/2006/relationships/image" Target="../media/image631.emf"/><Relationship Id="rId193" Type="http://schemas.openxmlformats.org/officeDocument/2006/relationships/customXml" Target="../ink/ink628.xml"/><Relationship Id="rId202" Type="http://schemas.openxmlformats.org/officeDocument/2006/relationships/image" Target="../media/image646.emf"/><Relationship Id="rId207" Type="http://schemas.openxmlformats.org/officeDocument/2006/relationships/customXml" Target="../ink/ink635.xml"/><Relationship Id="rId223" Type="http://schemas.openxmlformats.org/officeDocument/2006/relationships/customXml" Target="../ink/ink643.xml"/><Relationship Id="rId228" Type="http://schemas.openxmlformats.org/officeDocument/2006/relationships/image" Target="../media/image659.emf"/><Relationship Id="rId13" Type="http://schemas.openxmlformats.org/officeDocument/2006/relationships/customXml" Target="../ink/ink538.xml"/><Relationship Id="rId18" Type="http://schemas.openxmlformats.org/officeDocument/2006/relationships/image" Target="../media/image554.emf"/><Relationship Id="rId39" Type="http://schemas.openxmlformats.org/officeDocument/2006/relationships/customXml" Target="../ink/ink551.xml"/><Relationship Id="rId109" Type="http://schemas.openxmlformats.org/officeDocument/2006/relationships/customXml" Target="../ink/ink586.xml"/><Relationship Id="rId34" Type="http://schemas.openxmlformats.org/officeDocument/2006/relationships/image" Target="../media/image562.emf"/><Relationship Id="rId50" Type="http://schemas.openxmlformats.org/officeDocument/2006/relationships/image" Target="../media/image570.emf"/><Relationship Id="rId55" Type="http://schemas.openxmlformats.org/officeDocument/2006/relationships/customXml" Target="../ink/ink559.xml"/><Relationship Id="rId76" Type="http://schemas.openxmlformats.org/officeDocument/2006/relationships/image" Target="../media/image583.emf"/><Relationship Id="rId97" Type="http://schemas.openxmlformats.org/officeDocument/2006/relationships/customXml" Target="../ink/ink580.xml"/><Relationship Id="rId104" Type="http://schemas.openxmlformats.org/officeDocument/2006/relationships/image" Target="../media/image597.emf"/><Relationship Id="rId120" Type="http://schemas.openxmlformats.org/officeDocument/2006/relationships/image" Target="../media/image605.emf"/><Relationship Id="rId125" Type="http://schemas.openxmlformats.org/officeDocument/2006/relationships/customXml" Target="../ink/ink594.xml"/><Relationship Id="rId141" Type="http://schemas.openxmlformats.org/officeDocument/2006/relationships/customXml" Target="../ink/ink602.xml"/><Relationship Id="rId146" Type="http://schemas.openxmlformats.org/officeDocument/2006/relationships/image" Target="../media/image618.emf"/><Relationship Id="rId167" Type="http://schemas.openxmlformats.org/officeDocument/2006/relationships/customXml" Target="../ink/ink615.xml"/><Relationship Id="rId188" Type="http://schemas.openxmlformats.org/officeDocument/2006/relationships/image" Target="../media/image639.emf"/><Relationship Id="rId7" Type="http://schemas.openxmlformats.org/officeDocument/2006/relationships/customXml" Target="../ink/ink535.xml"/><Relationship Id="rId71" Type="http://schemas.openxmlformats.org/officeDocument/2006/relationships/customXml" Target="../ink/ink567.xml"/><Relationship Id="rId92" Type="http://schemas.openxmlformats.org/officeDocument/2006/relationships/image" Target="../media/image591.emf"/><Relationship Id="rId162" Type="http://schemas.openxmlformats.org/officeDocument/2006/relationships/image" Target="../media/image626.emf"/><Relationship Id="rId183" Type="http://schemas.openxmlformats.org/officeDocument/2006/relationships/customXml" Target="../ink/ink623.xml"/><Relationship Id="rId213" Type="http://schemas.openxmlformats.org/officeDocument/2006/relationships/customXml" Target="../ink/ink638.xml"/><Relationship Id="rId218" Type="http://schemas.openxmlformats.org/officeDocument/2006/relationships/image" Target="../media/image654.emf"/><Relationship Id="rId234" Type="http://schemas.openxmlformats.org/officeDocument/2006/relationships/image" Target="../media/image662.emf"/><Relationship Id="rId2" Type="http://schemas.openxmlformats.org/officeDocument/2006/relationships/image" Target="../media/image546.png"/><Relationship Id="rId29" Type="http://schemas.openxmlformats.org/officeDocument/2006/relationships/customXml" Target="../ink/ink546.xml"/><Relationship Id="rId24" Type="http://schemas.openxmlformats.org/officeDocument/2006/relationships/image" Target="../media/image557.emf"/><Relationship Id="rId40" Type="http://schemas.openxmlformats.org/officeDocument/2006/relationships/image" Target="../media/image565.emf"/><Relationship Id="rId45" Type="http://schemas.openxmlformats.org/officeDocument/2006/relationships/customXml" Target="../ink/ink554.xml"/><Relationship Id="rId66" Type="http://schemas.openxmlformats.org/officeDocument/2006/relationships/image" Target="../media/image578.emf"/><Relationship Id="rId87" Type="http://schemas.openxmlformats.org/officeDocument/2006/relationships/customXml" Target="../ink/ink575.xml"/><Relationship Id="rId110" Type="http://schemas.openxmlformats.org/officeDocument/2006/relationships/image" Target="../media/image600.emf"/><Relationship Id="rId115" Type="http://schemas.openxmlformats.org/officeDocument/2006/relationships/customXml" Target="../ink/ink589.xml"/><Relationship Id="rId131" Type="http://schemas.openxmlformats.org/officeDocument/2006/relationships/customXml" Target="../ink/ink597.xml"/><Relationship Id="rId136" Type="http://schemas.openxmlformats.org/officeDocument/2006/relationships/image" Target="../media/image613.emf"/><Relationship Id="rId157" Type="http://schemas.openxmlformats.org/officeDocument/2006/relationships/customXml" Target="../ink/ink610.xml"/><Relationship Id="rId178" Type="http://schemas.openxmlformats.org/officeDocument/2006/relationships/image" Target="../media/image634.emf"/><Relationship Id="rId61" Type="http://schemas.openxmlformats.org/officeDocument/2006/relationships/customXml" Target="../ink/ink562.xml"/><Relationship Id="rId82" Type="http://schemas.openxmlformats.org/officeDocument/2006/relationships/image" Target="../media/image586.emf"/><Relationship Id="rId152" Type="http://schemas.openxmlformats.org/officeDocument/2006/relationships/image" Target="../media/image621.emf"/><Relationship Id="rId173" Type="http://schemas.openxmlformats.org/officeDocument/2006/relationships/customXml" Target="../ink/ink618.xml"/><Relationship Id="rId194" Type="http://schemas.openxmlformats.org/officeDocument/2006/relationships/image" Target="../media/image642.emf"/><Relationship Id="rId199" Type="http://schemas.openxmlformats.org/officeDocument/2006/relationships/customXml" Target="../ink/ink631.xml"/><Relationship Id="rId203" Type="http://schemas.openxmlformats.org/officeDocument/2006/relationships/customXml" Target="../ink/ink633.xml"/><Relationship Id="rId208" Type="http://schemas.openxmlformats.org/officeDocument/2006/relationships/image" Target="../media/image649.emf"/><Relationship Id="rId229" Type="http://schemas.openxmlformats.org/officeDocument/2006/relationships/customXml" Target="../ink/ink646.xml"/><Relationship Id="rId19" Type="http://schemas.openxmlformats.org/officeDocument/2006/relationships/customXml" Target="../ink/ink541.xml"/><Relationship Id="rId224" Type="http://schemas.openxmlformats.org/officeDocument/2006/relationships/image" Target="../media/image657.emf"/><Relationship Id="rId14" Type="http://schemas.openxmlformats.org/officeDocument/2006/relationships/image" Target="../media/image552.emf"/><Relationship Id="rId30" Type="http://schemas.openxmlformats.org/officeDocument/2006/relationships/image" Target="../media/image560.emf"/><Relationship Id="rId35" Type="http://schemas.openxmlformats.org/officeDocument/2006/relationships/customXml" Target="../ink/ink549.xml"/><Relationship Id="rId56" Type="http://schemas.openxmlformats.org/officeDocument/2006/relationships/image" Target="../media/image573.emf"/><Relationship Id="rId77" Type="http://schemas.openxmlformats.org/officeDocument/2006/relationships/customXml" Target="../ink/ink570.xml"/><Relationship Id="rId100" Type="http://schemas.openxmlformats.org/officeDocument/2006/relationships/image" Target="../media/image595.emf"/><Relationship Id="rId105" Type="http://schemas.openxmlformats.org/officeDocument/2006/relationships/customXml" Target="../ink/ink584.xml"/><Relationship Id="rId126" Type="http://schemas.openxmlformats.org/officeDocument/2006/relationships/image" Target="../media/image608.emf"/><Relationship Id="rId147" Type="http://schemas.openxmlformats.org/officeDocument/2006/relationships/customXml" Target="../ink/ink605.xml"/><Relationship Id="rId168" Type="http://schemas.openxmlformats.org/officeDocument/2006/relationships/image" Target="../media/image629.emf"/><Relationship Id="rId8" Type="http://schemas.openxmlformats.org/officeDocument/2006/relationships/image" Target="../media/image549.emf"/><Relationship Id="rId51" Type="http://schemas.openxmlformats.org/officeDocument/2006/relationships/customXml" Target="../ink/ink557.xml"/><Relationship Id="rId72" Type="http://schemas.openxmlformats.org/officeDocument/2006/relationships/image" Target="../media/image581.emf"/><Relationship Id="rId93" Type="http://schemas.openxmlformats.org/officeDocument/2006/relationships/customXml" Target="../ink/ink578.xml"/><Relationship Id="rId98" Type="http://schemas.openxmlformats.org/officeDocument/2006/relationships/image" Target="../media/image594.emf"/><Relationship Id="rId121" Type="http://schemas.openxmlformats.org/officeDocument/2006/relationships/customXml" Target="../ink/ink592.xml"/><Relationship Id="rId142" Type="http://schemas.openxmlformats.org/officeDocument/2006/relationships/image" Target="../media/image616.emf"/><Relationship Id="rId163" Type="http://schemas.openxmlformats.org/officeDocument/2006/relationships/customXml" Target="../ink/ink613.xml"/><Relationship Id="rId184" Type="http://schemas.openxmlformats.org/officeDocument/2006/relationships/image" Target="../media/image637.emf"/><Relationship Id="rId189" Type="http://schemas.openxmlformats.org/officeDocument/2006/relationships/customXml" Target="../ink/ink626.xml"/><Relationship Id="rId219" Type="http://schemas.openxmlformats.org/officeDocument/2006/relationships/customXml" Target="../ink/ink641.xml"/><Relationship Id="rId3" Type="http://schemas.openxmlformats.org/officeDocument/2006/relationships/customXml" Target="../ink/ink533.xml"/><Relationship Id="rId214" Type="http://schemas.openxmlformats.org/officeDocument/2006/relationships/image" Target="../media/image652.emf"/><Relationship Id="rId230" Type="http://schemas.openxmlformats.org/officeDocument/2006/relationships/image" Target="../media/image660.emf"/><Relationship Id="rId25" Type="http://schemas.openxmlformats.org/officeDocument/2006/relationships/customXml" Target="../ink/ink544.xml"/><Relationship Id="rId46" Type="http://schemas.openxmlformats.org/officeDocument/2006/relationships/image" Target="../media/image568.emf"/><Relationship Id="rId67" Type="http://schemas.openxmlformats.org/officeDocument/2006/relationships/customXml" Target="../ink/ink565.xml"/><Relationship Id="rId116" Type="http://schemas.openxmlformats.org/officeDocument/2006/relationships/image" Target="../media/image603.emf"/><Relationship Id="rId137" Type="http://schemas.openxmlformats.org/officeDocument/2006/relationships/customXml" Target="../ink/ink600.xml"/><Relationship Id="rId158" Type="http://schemas.openxmlformats.org/officeDocument/2006/relationships/image" Target="../media/image624.emf"/><Relationship Id="rId20" Type="http://schemas.openxmlformats.org/officeDocument/2006/relationships/image" Target="../media/image555.emf"/><Relationship Id="rId41" Type="http://schemas.openxmlformats.org/officeDocument/2006/relationships/customXml" Target="../ink/ink552.xml"/><Relationship Id="rId62" Type="http://schemas.openxmlformats.org/officeDocument/2006/relationships/image" Target="../media/image576.emf"/><Relationship Id="rId83" Type="http://schemas.openxmlformats.org/officeDocument/2006/relationships/customXml" Target="../ink/ink573.xml"/><Relationship Id="rId88" Type="http://schemas.openxmlformats.org/officeDocument/2006/relationships/image" Target="../media/image589.emf"/><Relationship Id="rId111" Type="http://schemas.openxmlformats.org/officeDocument/2006/relationships/customXml" Target="../ink/ink587.xml"/><Relationship Id="rId132" Type="http://schemas.openxmlformats.org/officeDocument/2006/relationships/image" Target="../media/image611.emf"/><Relationship Id="rId153" Type="http://schemas.openxmlformats.org/officeDocument/2006/relationships/customXml" Target="../ink/ink608.xml"/><Relationship Id="rId174" Type="http://schemas.openxmlformats.org/officeDocument/2006/relationships/image" Target="../media/image632.emf"/><Relationship Id="rId179" Type="http://schemas.openxmlformats.org/officeDocument/2006/relationships/customXml" Target="../ink/ink621.xml"/><Relationship Id="rId195" Type="http://schemas.openxmlformats.org/officeDocument/2006/relationships/customXml" Target="../ink/ink629.xml"/><Relationship Id="rId209" Type="http://schemas.openxmlformats.org/officeDocument/2006/relationships/customXml" Target="../ink/ink636.xml"/><Relationship Id="rId190" Type="http://schemas.openxmlformats.org/officeDocument/2006/relationships/image" Target="../media/image640.emf"/><Relationship Id="rId204" Type="http://schemas.openxmlformats.org/officeDocument/2006/relationships/image" Target="../media/image647.emf"/><Relationship Id="rId220" Type="http://schemas.openxmlformats.org/officeDocument/2006/relationships/image" Target="../media/image655.emf"/><Relationship Id="rId225" Type="http://schemas.openxmlformats.org/officeDocument/2006/relationships/customXml" Target="../ink/ink644.xml"/><Relationship Id="rId15" Type="http://schemas.openxmlformats.org/officeDocument/2006/relationships/customXml" Target="../ink/ink539.xml"/><Relationship Id="rId36" Type="http://schemas.openxmlformats.org/officeDocument/2006/relationships/image" Target="../media/image563.emf"/><Relationship Id="rId57" Type="http://schemas.openxmlformats.org/officeDocument/2006/relationships/customXml" Target="../ink/ink560.xml"/><Relationship Id="rId106" Type="http://schemas.openxmlformats.org/officeDocument/2006/relationships/image" Target="../media/image598.emf"/><Relationship Id="rId127" Type="http://schemas.openxmlformats.org/officeDocument/2006/relationships/customXml" Target="../ink/ink595.xml"/><Relationship Id="rId10" Type="http://schemas.openxmlformats.org/officeDocument/2006/relationships/image" Target="../media/image550.emf"/><Relationship Id="rId31" Type="http://schemas.openxmlformats.org/officeDocument/2006/relationships/customXml" Target="../ink/ink547.xml"/><Relationship Id="rId52" Type="http://schemas.openxmlformats.org/officeDocument/2006/relationships/image" Target="../media/image571.emf"/><Relationship Id="rId73" Type="http://schemas.openxmlformats.org/officeDocument/2006/relationships/customXml" Target="../ink/ink568.xml"/><Relationship Id="rId78" Type="http://schemas.openxmlformats.org/officeDocument/2006/relationships/image" Target="../media/image584.emf"/><Relationship Id="rId94" Type="http://schemas.openxmlformats.org/officeDocument/2006/relationships/image" Target="../media/image592.emf"/><Relationship Id="rId99" Type="http://schemas.openxmlformats.org/officeDocument/2006/relationships/customXml" Target="../ink/ink581.xml"/><Relationship Id="rId101" Type="http://schemas.openxmlformats.org/officeDocument/2006/relationships/customXml" Target="../ink/ink582.xml"/><Relationship Id="rId122" Type="http://schemas.openxmlformats.org/officeDocument/2006/relationships/image" Target="../media/image606.emf"/><Relationship Id="rId143" Type="http://schemas.openxmlformats.org/officeDocument/2006/relationships/customXml" Target="../ink/ink603.xml"/><Relationship Id="rId148" Type="http://schemas.openxmlformats.org/officeDocument/2006/relationships/image" Target="../media/image619.emf"/><Relationship Id="rId164" Type="http://schemas.openxmlformats.org/officeDocument/2006/relationships/image" Target="../media/image627.emf"/><Relationship Id="rId169" Type="http://schemas.openxmlformats.org/officeDocument/2006/relationships/customXml" Target="../ink/ink616.xml"/><Relationship Id="rId185" Type="http://schemas.openxmlformats.org/officeDocument/2006/relationships/customXml" Target="../ink/ink624.xml"/><Relationship Id="rId4" Type="http://schemas.openxmlformats.org/officeDocument/2006/relationships/image" Target="../media/image547.emf"/><Relationship Id="rId9" Type="http://schemas.openxmlformats.org/officeDocument/2006/relationships/customXml" Target="../ink/ink536.xml"/><Relationship Id="rId180" Type="http://schemas.openxmlformats.org/officeDocument/2006/relationships/image" Target="../media/image635.emf"/><Relationship Id="rId210" Type="http://schemas.openxmlformats.org/officeDocument/2006/relationships/image" Target="../media/image650.emf"/><Relationship Id="rId215" Type="http://schemas.openxmlformats.org/officeDocument/2006/relationships/customXml" Target="../ink/ink639.xml"/><Relationship Id="rId26" Type="http://schemas.openxmlformats.org/officeDocument/2006/relationships/image" Target="../media/image558.emf"/><Relationship Id="rId231" Type="http://schemas.openxmlformats.org/officeDocument/2006/relationships/customXml" Target="../ink/ink647.xml"/><Relationship Id="rId47" Type="http://schemas.openxmlformats.org/officeDocument/2006/relationships/customXml" Target="../ink/ink555.xml"/><Relationship Id="rId68" Type="http://schemas.openxmlformats.org/officeDocument/2006/relationships/image" Target="../media/image579.emf"/><Relationship Id="rId89" Type="http://schemas.openxmlformats.org/officeDocument/2006/relationships/customXml" Target="../ink/ink576.xml"/><Relationship Id="rId112" Type="http://schemas.openxmlformats.org/officeDocument/2006/relationships/image" Target="../media/image601.emf"/><Relationship Id="rId133" Type="http://schemas.openxmlformats.org/officeDocument/2006/relationships/customXml" Target="../ink/ink598.xml"/><Relationship Id="rId154" Type="http://schemas.openxmlformats.org/officeDocument/2006/relationships/image" Target="../media/image622.emf"/><Relationship Id="rId175" Type="http://schemas.openxmlformats.org/officeDocument/2006/relationships/customXml" Target="../ink/ink619.xml"/><Relationship Id="rId196" Type="http://schemas.openxmlformats.org/officeDocument/2006/relationships/image" Target="../media/image643.emf"/><Relationship Id="rId200" Type="http://schemas.openxmlformats.org/officeDocument/2006/relationships/image" Target="../media/image645.emf"/><Relationship Id="rId16" Type="http://schemas.openxmlformats.org/officeDocument/2006/relationships/image" Target="../media/image553.emf"/><Relationship Id="rId221" Type="http://schemas.openxmlformats.org/officeDocument/2006/relationships/customXml" Target="../ink/ink642.xml"/><Relationship Id="rId37" Type="http://schemas.openxmlformats.org/officeDocument/2006/relationships/customXml" Target="../ink/ink550.xml"/><Relationship Id="rId58" Type="http://schemas.openxmlformats.org/officeDocument/2006/relationships/image" Target="../media/image574.emf"/><Relationship Id="rId79" Type="http://schemas.openxmlformats.org/officeDocument/2006/relationships/customXml" Target="../ink/ink571.xml"/><Relationship Id="rId102" Type="http://schemas.openxmlformats.org/officeDocument/2006/relationships/image" Target="../media/image596.emf"/><Relationship Id="rId123" Type="http://schemas.openxmlformats.org/officeDocument/2006/relationships/customXml" Target="../ink/ink593.xml"/><Relationship Id="rId144" Type="http://schemas.openxmlformats.org/officeDocument/2006/relationships/image" Target="../media/image617.emf"/><Relationship Id="rId90" Type="http://schemas.openxmlformats.org/officeDocument/2006/relationships/image" Target="../media/image590.emf"/><Relationship Id="rId165" Type="http://schemas.openxmlformats.org/officeDocument/2006/relationships/customXml" Target="../ink/ink614.xml"/><Relationship Id="rId186" Type="http://schemas.openxmlformats.org/officeDocument/2006/relationships/image" Target="../media/image638.emf"/><Relationship Id="rId211" Type="http://schemas.openxmlformats.org/officeDocument/2006/relationships/customXml" Target="../ink/ink637.xml"/><Relationship Id="rId232" Type="http://schemas.openxmlformats.org/officeDocument/2006/relationships/image" Target="../media/image6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1.xml"/><Relationship Id="rId13" Type="http://schemas.openxmlformats.org/officeDocument/2006/relationships/image" Target="../media/image669.emf"/><Relationship Id="rId18" Type="http://schemas.openxmlformats.org/officeDocument/2006/relationships/customXml" Target="../ink/ink656.xml"/><Relationship Id="rId3" Type="http://schemas.openxmlformats.org/officeDocument/2006/relationships/image" Target="../media/image664.png"/><Relationship Id="rId21" Type="http://schemas.openxmlformats.org/officeDocument/2006/relationships/image" Target="../media/image673.emf"/><Relationship Id="rId7" Type="http://schemas.openxmlformats.org/officeDocument/2006/relationships/image" Target="../media/image666.emf"/><Relationship Id="rId12" Type="http://schemas.openxmlformats.org/officeDocument/2006/relationships/customXml" Target="../ink/ink653.xml"/><Relationship Id="rId17" Type="http://schemas.openxmlformats.org/officeDocument/2006/relationships/image" Target="../media/image671.emf"/><Relationship Id="rId25" Type="http://schemas.openxmlformats.org/officeDocument/2006/relationships/image" Target="../media/image675.emf"/><Relationship Id="rId2" Type="http://schemas.openxmlformats.org/officeDocument/2006/relationships/image" Target="../media/image663.png"/><Relationship Id="rId16" Type="http://schemas.openxmlformats.org/officeDocument/2006/relationships/customXml" Target="../ink/ink655.xml"/><Relationship Id="rId20" Type="http://schemas.openxmlformats.org/officeDocument/2006/relationships/customXml" Target="../ink/ink6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0.xml"/><Relationship Id="rId11" Type="http://schemas.openxmlformats.org/officeDocument/2006/relationships/image" Target="../media/image668.emf"/><Relationship Id="rId24" Type="http://schemas.openxmlformats.org/officeDocument/2006/relationships/customXml" Target="../ink/ink659.xml"/><Relationship Id="rId5" Type="http://schemas.openxmlformats.org/officeDocument/2006/relationships/image" Target="../media/image665.emf"/><Relationship Id="rId15" Type="http://schemas.openxmlformats.org/officeDocument/2006/relationships/image" Target="../media/image670.emf"/><Relationship Id="rId23" Type="http://schemas.openxmlformats.org/officeDocument/2006/relationships/image" Target="../media/image674.emf"/><Relationship Id="rId10" Type="http://schemas.openxmlformats.org/officeDocument/2006/relationships/customXml" Target="../ink/ink652.xml"/><Relationship Id="rId19" Type="http://schemas.openxmlformats.org/officeDocument/2006/relationships/image" Target="../media/image672.emf"/><Relationship Id="rId4" Type="http://schemas.openxmlformats.org/officeDocument/2006/relationships/customXml" Target="../ink/ink649.xml"/><Relationship Id="rId9" Type="http://schemas.openxmlformats.org/officeDocument/2006/relationships/image" Target="../media/image667.emf"/><Relationship Id="rId14" Type="http://schemas.openxmlformats.org/officeDocument/2006/relationships/customXml" Target="../ink/ink654.xml"/><Relationship Id="rId22" Type="http://schemas.openxmlformats.org/officeDocument/2006/relationships/customXml" Target="../ink/ink6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jpe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emf"/><Relationship Id="rId117" Type="http://schemas.openxmlformats.org/officeDocument/2006/relationships/customXml" Target="../ink/ink60.xml"/><Relationship Id="rId21" Type="http://schemas.openxmlformats.org/officeDocument/2006/relationships/customXml" Target="../ink/ink10.xml"/><Relationship Id="rId42" Type="http://schemas.openxmlformats.org/officeDocument/2006/relationships/image" Target="../media/image26.emf"/><Relationship Id="rId47" Type="http://schemas.openxmlformats.org/officeDocument/2006/relationships/image" Target="../media/image28.emf"/><Relationship Id="rId63" Type="http://schemas.openxmlformats.org/officeDocument/2006/relationships/customXml" Target="../ink/ink33.xml"/><Relationship Id="rId68" Type="http://schemas.openxmlformats.org/officeDocument/2006/relationships/image" Target="../media/image37.emf"/><Relationship Id="rId84" Type="http://schemas.openxmlformats.org/officeDocument/2006/relationships/image" Target="../media/image45.emf"/><Relationship Id="rId89" Type="http://schemas.openxmlformats.org/officeDocument/2006/relationships/customXml" Target="../ink/ink46.xml"/><Relationship Id="rId112" Type="http://schemas.openxmlformats.org/officeDocument/2006/relationships/image" Target="../media/image59.emf"/><Relationship Id="rId133" Type="http://schemas.openxmlformats.org/officeDocument/2006/relationships/customXml" Target="../ink/ink68.xml"/><Relationship Id="rId138" Type="http://schemas.openxmlformats.org/officeDocument/2006/relationships/image" Target="../media/image72.emf"/><Relationship Id="rId154" Type="http://schemas.openxmlformats.org/officeDocument/2006/relationships/image" Target="../media/image80.emf"/><Relationship Id="rId159" Type="http://schemas.openxmlformats.org/officeDocument/2006/relationships/customXml" Target="../ink/ink81.xml"/><Relationship Id="rId175" Type="http://schemas.openxmlformats.org/officeDocument/2006/relationships/customXml" Target="../ink/ink89.xml"/><Relationship Id="rId170" Type="http://schemas.openxmlformats.org/officeDocument/2006/relationships/image" Target="../media/image88.emf"/><Relationship Id="rId16" Type="http://schemas.openxmlformats.org/officeDocument/2006/relationships/image" Target="../media/image13.emf"/><Relationship Id="rId107" Type="http://schemas.openxmlformats.org/officeDocument/2006/relationships/customXml" Target="../ink/ink55.xml"/><Relationship Id="rId11" Type="http://schemas.openxmlformats.org/officeDocument/2006/relationships/customXml" Target="../ink/ink5.xml"/><Relationship Id="rId32" Type="http://schemas.openxmlformats.org/officeDocument/2006/relationships/image" Target="../media/image21.emf"/><Relationship Id="rId37" Type="http://schemas.openxmlformats.org/officeDocument/2006/relationships/customXml" Target="../ink/ink18.xml"/><Relationship Id="rId53" Type="http://schemas.openxmlformats.org/officeDocument/2006/relationships/customXml" Target="../ink/ink27.xml"/><Relationship Id="rId58" Type="http://schemas.openxmlformats.org/officeDocument/2006/relationships/image" Target="../media/image32.emf"/><Relationship Id="rId74" Type="http://schemas.openxmlformats.org/officeDocument/2006/relationships/image" Target="../media/image40.emf"/><Relationship Id="rId79" Type="http://schemas.openxmlformats.org/officeDocument/2006/relationships/customXml" Target="../ink/ink41.xml"/><Relationship Id="rId102" Type="http://schemas.openxmlformats.org/officeDocument/2006/relationships/image" Target="../media/image54.emf"/><Relationship Id="rId123" Type="http://schemas.openxmlformats.org/officeDocument/2006/relationships/customXml" Target="../ink/ink63.xml"/><Relationship Id="rId128" Type="http://schemas.openxmlformats.org/officeDocument/2006/relationships/image" Target="../media/image67.emf"/><Relationship Id="rId144" Type="http://schemas.openxmlformats.org/officeDocument/2006/relationships/image" Target="../media/image75.emf"/><Relationship Id="rId149" Type="http://schemas.openxmlformats.org/officeDocument/2006/relationships/customXml" Target="../ink/ink76.xml"/><Relationship Id="rId5" Type="http://schemas.openxmlformats.org/officeDocument/2006/relationships/customXml" Target="../ink/ink2.xml"/><Relationship Id="rId90" Type="http://schemas.openxmlformats.org/officeDocument/2006/relationships/image" Target="../media/image48.emf"/><Relationship Id="rId95" Type="http://schemas.openxmlformats.org/officeDocument/2006/relationships/customXml" Target="../ink/ink49.xml"/><Relationship Id="rId160" Type="http://schemas.openxmlformats.org/officeDocument/2006/relationships/image" Target="../media/image83.emf"/><Relationship Id="rId165" Type="http://schemas.openxmlformats.org/officeDocument/2006/relationships/customXml" Target="../ink/ink84.xml"/><Relationship Id="rId181" Type="http://schemas.openxmlformats.org/officeDocument/2006/relationships/customXml" Target="../ink/ink92.xml"/><Relationship Id="rId22" Type="http://schemas.openxmlformats.org/officeDocument/2006/relationships/image" Target="../media/image16.emf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customXml" Target="../ink/ink24.xml"/><Relationship Id="rId64" Type="http://schemas.openxmlformats.org/officeDocument/2006/relationships/image" Target="../media/image35.emf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18" Type="http://schemas.openxmlformats.org/officeDocument/2006/relationships/image" Target="../media/image62.emf"/><Relationship Id="rId134" Type="http://schemas.openxmlformats.org/officeDocument/2006/relationships/image" Target="../media/image70.emf"/><Relationship Id="rId139" Type="http://schemas.openxmlformats.org/officeDocument/2006/relationships/customXml" Target="../ink/ink71.xml"/><Relationship Id="rId80" Type="http://schemas.openxmlformats.org/officeDocument/2006/relationships/image" Target="../media/image43.emf"/><Relationship Id="rId85" Type="http://schemas.openxmlformats.org/officeDocument/2006/relationships/customXml" Target="../ink/ink44.xml"/><Relationship Id="rId150" Type="http://schemas.openxmlformats.org/officeDocument/2006/relationships/image" Target="../media/image78.emf"/><Relationship Id="rId155" Type="http://schemas.openxmlformats.org/officeDocument/2006/relationships/customXml" Target="../ink/ink79.xml"/><Relationship Id="rId171" Type="http://schemas.openxmlformats.org/officeDocument/2006/relationships/customXml" Target="../ink/ink87.xml"/><Relationship Id="rId176" Type="http://schemas.openxmlformats.org/officeDocument/2006/relationships/image" Target="../media/image91.emf"/><Relationship Id="rId12" Type="http://schemas.openxmlformats.org/officeDocument/2006/relationships/image" Target="../media/image11.emf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4.emf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08" Type="http://schemas.openxmlformats.org/officeDocument/2006/relationships/image" Target="../media/image57.emf"/><Relationship Id="rId124" Type="http://schemas.openxmlformats.org/officeDocument/2006/relationships/image" Target="../media/image65.emf"/><Relationship Id="rId129" Type="http://schemas.openxmlformats.org/officeDocument/2006/relationships/customXml" Target="../ink/ink66.xml"/><Relationship Id="rId54" Type="http://schemas.openxmlformats.org/officeDocument/2006/relationships/customXml" Target="../ink/ink28.xml"/><Relationship Id="rId70" Type="http://schemas.openxmlformats.org/officeDocument/2006/relationships/image" Target="../media/image38.emf"/><Relationship Id="rId75" Type="http://schemas.openxmlformats.org/officeDocument/2006/relationships/customXml" Target="../ink/ink39.xml"/><Relationship Id="rId91" Type="http://schemas.openxmlformats.org/officeDocument/2006/relationships/customXml" Target="../ink/ink47.xml"/><Relationship Id="rId96" Type="http://schemas.openxmlformats.org/officeDocument/2006/relationships/image" Target="../media/image51.emf"/><Relationship Id="rId140" Type="http://schemas.openxmlformats.org/officeDocument/2006/relationships/image" Target="../media/image73.emf"/><Relationship Id="rId145" Type="http://schemas.openxmlformats.org/officeDocument/2006/relationships/customXml" Target="../ink/ink74.xml"/><Relationship Id="rId161" Type="http://schemas.openxmlformats.org/officeDocument/2006/relationships/customXml" Target="../ink/ink82.xml"/><Relationship Id="rId166" Type="http://schemas.openxmlformats.org/officeDocument/2006/relationships/image" Target="../media/image86.emf"/><Relationship Id="rId182" Type="http://schemas.openxmlformats.org/officeDocument/2006/relationships/image" Target="../media/image9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23" Type="http://schemas.openxmlformats.org/officeDocument/2006/relationships/customXml" Target="../ink/ink11.xml"/><Relationship Id="rId28" Type="http://schemas.openxmlformats.org/officeDocument/2006/relationships/image" Target="../media/image19.emf"/><Relationship Id="rId49" Type="http://schemas.openxmlformats.org/officeDocument/2006/relationships/image" Target="../media/image29.emf"/><Relationship Id="rId114" Type="http://schemas.openxmlformats.org/officeDocument/2006/relationships/image" Target="../media/image60.emf"/><Relationship Id="rId119" Type="http://schemas.openxmlformats.org/officeDocument/2006/relationships/customXml" Target="../ink/ink61.xml"/><Relationship Id="rId44" Type="http://schemas.openxmlformats.org/officeDocument/2006/relationships/customXml" Target="../ink/ink22.xml"/><Relationship Id="rId60" Type="http://schemas.openxmlformats.org/officeDocument/2006/relationships/image" Target="../media/image33.emf"/><Relationship Id="rId65" Type="http://schemas.openxmlformats.org/officeDocument/2006/relationships/customXml" Target="../ink/ink34.xml"/><Relationship Id="rId81" Type="http://schemas.openxmlformats.org/officeDocument/2006/relationships/customXml" Target="../ink/ink42.xml"/><Relationship Id="rId86" Type="http://schemas.openxmlformats.org/officeDocument/2006/relationships/image" Target="../media/image46.emf"/><Relationship Id="rId130" Type="http://schemas.openxmlformats.org/officeDocument/2006/relationships/image" Target="../media/image68.emf"/><Relationship Id="rId135" Type="http://schemas.openxmlformats.org/officeDocument/2006/relationships/customXml" Target="../ink/ink69.xml"/><Relationship Id="rId151" Type="http://schemas.openxmlformats.org/officeDocument/2006/relationships/customXml" Target="../ink/ink77.xml"/><Relationship Id="rId156" Type="http://schemas.openxmlformats.org/officeDocument/2006/relationships/image" Target="../media/image81.emf"/><Relationship Id="rId177" Type="http://schemas.openxmlformats.org/officeDocument/2006/relationships/customXml" Target="../ink/ink90.xml"/><Relationship Id="rId4" Type="http://schemas.openxmlformats.org/officeDocument/2006/relationships/image" Target="../media/image7.emf"/><Relationship Id="rId9" Type="http://schemas.openxmlformats.org/officeDocument/2006/relationships/customXml" Target="../ink/ink4.xml"/><Relationship Id="rId172" Type="http://schemas.openxmlformats.org/officeDocument/2006/relationships/image" Target="../media/image89.emf"/><Relationship Id="rId180" Type="http://schemas.openxmlformats.org/officeDocument/2006/relationships/image" Target="../media/image93.emf"/><Relationship Id="rId13" Type="http://schemas.openxmlformats.org/officeDocument/2006/relationships/customXml" Target="../ink/ink6.xml"/><Relationship Id="rId18" Type="http://schemas.openxmlformats.org/officeDocument/2006/relationships/image" Target="../media/image14.emf"/><Relationship Id="rId39" Type="http://schemas.openxmlformats.org/officeDocument/2006/relationships/customXml" Target="../ink/ink19.xml"/><Relationship Id="rId109" Type="http://schemas.openxmlformats.org/officeDocument/2006/relationships/customXml" Target="../ink/ink56.xml"/><Relationship Id="rId34" Type="http://schemas.openxmlformats.org/officeDocument/2006/relationships/image" Target="../media/image22.emf"/><Relationship Id="rId50" Type="http://schemas.openxmlformats.org/officeDocument/2006/relationships/customXml" Target="../ink/ink25.xml"/><Relationship Id="rId55" Type="http://schemas.openxmlformats.org/officeDocument/2006/relationships/customXml" Target="../ink/ink29.xml"/><Relationship Id="rId76" Type="http://schemas.openxmlformats.org/officeDocument/2006/relationships/image" Target="../media/image41.emf"/><Relationship Id="rId97" Type="http://schemas.openxmlformats.org/officeDocument/2006/relationships/customXml" Target="../ink/ink50.xml"/><Relationship Id="rId104" Type="http://schemas.openxmlformats.org/officeDocument/2006/relationships/image" Target="../media/image55.emf"/><Relationship Id="rId120" Type="http://schemas.openxmlformats.org/officeDocument/2006/relationships/image" Target="../media/image63.emf"/><Relationship Id="rId125" Type="http://schemas.openxmlformats.org/officeDocument/2006/relationships/customXml" Target="../ink/ink64.xml"/><Relationship Id="rId141" Type="http://schemas.openxmlformats.org/officeDocument/2006/relationships/customXml" Target="../ink/ink72.xml"/><Relationship Id="rId146" Type="http://schemas.openxmlformats.org/officeDocument/2006/relationships/image" Target="../media/image76.emf"/><Relationship Id="rId167" Type="http://schemas.openxmlformats.org/officeDocument/2006/relationships/customXml" Target="../ink/ink85.xml"/><Relationship Id="rId7" Type="http://schemas.openxmlformats.org/officeDocument/2006/relationships/customXml" Target="../ink/ink3.xml"/><Relationship Id="rId71" Type="http://schemas.openxmlformats.org/officeDocument/2006/relationships/customXml" Target="../ink/ink37.xml"/><Relationship Id="rId92" Type="http://schemas.openxmlformats.org/officeDocument/2006/relationships/image" Target="../media/image49.emf"/><Relationship Id="rId162" Type="http://schemas.openxmlformats.org/officeDocument/2006/relationships/image" Target="../media/image84.emf"/><Relationship Id="rId183" Type="http://schemas.openxmlformats.org/officeDocument/2006/relationships/customXml" Target="../ink/ink93.xml"/><Relationship Id="rId2" Type="http://schemas.openxmlformats.org/officeDocument/2006/relationships/image" Target="../media/image6.png"/><Relationship Id="rId29" Type="http://schemas.openxmlformats.org/officeDocument/2006/relationships/customXml" Target="../ink/ink14.xml"/><Relationship Id="rId24" Type="http://schemas.openxmlformats.org/officeDocument/2006/relationships/image" Target="../media/image17.emf"/><Relationship Id="rId40" Type="http://schemas.openxmlformats.org/officeDocument/2006/relationships/image" Target="../media/image25.emf"/><Relationship Id="rId45" Type="http://schemas.openxmlformats.org/officeDocument/2006/relationships/image" Target="../media/image27.emf"/><Relationship Id="rId66" Type="http://schemas.openxmlformats.org/officeDocument/2006/relationships/image" Target="../media/image36.emf"/><Relationship Id="rId87" Type="http://schemas.openxmlformats.org/officeDocument/2006/relationships/customXml" Target="../ink/ink45.xml"/><Relationship Id="rId110" Type="http://schemas.openxmlformats.org/officeDocument/2006/relationships/image" Target="../media/image58.emf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136" Type="http://schemas.openxmlformats.org/officeDocument/2006/relationships/image" Target="../media/image71.emf"/><Relationship Id="rId157" Type="http://schemas.openxmlformats.org/officeDocument/2006/relationships/customXml" Target="../ink/ink80.xml"/><Relationship Id="rId178" Type="http://schemas.openxmlformats.org/officeDocument/2006/relationships/image" Target="../media/image92.emf"/><Relationship Id="rId61" Type="http://schemas.openxmlformats.org/officeDocument/2006/relationships/customXml" Target="../ink/ink32.xml"/><Relationship Id="rId82" Type="http://schemas.openxmlformats.org/officeDocument/2006/relationships/image" Target="../media/image44.emf"/><Relationship Id="rId152" Type="http://schemas.openxmlformats.org/officeDocument/2006/relationships/image" Target="../media/image79.emf"/><Relationship Id="rId173" Type="http://schemas.openxmlformats.org/officeDocument/2006/relationships/customXml" Target="../ink/ink88.xml"/><Relationship Id="rId19" Type="http://schemas.openxmlformats.org/officeDocument/2006/relationships/customXml" Target="../ink/ink9.xml"/><Relationship Id="rId14" Type="http://schemas.openxmlformats.org/officeDocument/2006/relationships/image" Target="../media/image12.emf"/><Relationship Id="rId30" Type="http://schemas.openxmlformats.org/officeDocument/2006/relationships/image" Target="../media/image20.emf"/><Relationship Id="rId35" Type="http://schemas.openxmlformats.org/officeDocument/2006/relationships/customXml" Target="../ink/ink17.xml"/><Relationship Id="rId56" Type="http://schemas.openxmlformats.org/officeDocument/2006/relationships/image" Target="../media/image31.emf"/><Relationship Id="rId77" Type="http://schemas.openxmlformats.org/officeDocument/2006/relationships/customXml" Target="../ink/ink40.xml"/><Relationship Id="rId100" Type="http://schemas.openxmlformats.org/officeDocument/2006/relationships/image" Target="../media/image53.emf"/><Relationship Id="rId105" Type="http://schemas.openxmlformats.org/officeDocument/2006/relationships/customXml" Target="../ink/ink54.xml"/><Relationship Id="rId126" Type="http://schemas.openxmlformats.org/officeDocument/2006/relationships/image" Target="../media/image66.emf"/><Relationship Id="rId147" Type="http://schemas.openxmlformats.org/officeDocument/2006/relationships/customXml" Target="../ink/ink75.xml"/><Relationship Id="rId168" Type="http://schemas.openxmlformats.org/officeDocument/2006/relationships/image" Target="../media/image87.emf"/><Relationship Id="rId8" Type="http://schemas.openxmlformats.org/officeDocument/2006/relationships/image" Target="../media/image9.emf"/><Relationship Id="rId51" Type="http://schemas.openxmlformats.org/officeDocument/2006/relationships/image" Target="../media/image30.emf"/><Relationship Id="rId72" Type="http://schemas.openxmlformats.org/officeDocument/2006/relationships/image" Target="../media/image39.emf"/><Relationship Id="rId93" Type="http://schemas.openxmlformats.org/officeDocument/2006/relationships/customXml" Target="../ink/ink48.xml"/><Relationship Id="rId98" Type="http://schemas.openxmlformats.org/officeDocument/2006/relationships/image" Target="../media/image52.emf"/><Relationship Id="rId121" Type="http://schemas.openxmlformats.org/officeDocument/2006/relationships/customXml" Target="../ink/ink62.xml"/><Relationship Id="rId142" Type="http://schemas.openxmlformats.org/officeDocument/2006/relationships/image" Target="../media/image74.emf"/><Relationship Id="rId163" Type="http://schemas.openxmlformats.org/officeDocument/2006/relationships/customXml" Target="../ink/ink83.xml"/><Relationship Id="rId184" Type="http://schemas.openxmlformats.org/officeDocument/2006/relationships/image" Target="../media/image95.emf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customXml" Target="../ink/ink23.xml"/><Relationship Id="rId67" Type="http://schemas.openxmlformats.org/officeDocument/2006/relationships/customXml" Target="../ink/ink35.xml"/><Relationship Id="rId116" Type="http://schemas.openxmlformats.org/officeDocument/2006/relationships/image" Target="../media/image61.emf"/><Relationship Id="rId137" Type="http://schemas.openxmlformats.org/officeDocument/2006/relationships/customXml" Target="../ink/ink70.xml"/><Relationship Id="rId158" Type="http://schemas.openxmlformats.org/officeDocument/2006/relationships/image" Target="../media/image82.emf"/><Relationship Id="rId20" Type="http://schemas.openxmlformats.org/officeDocument/2006/relationships/image" Target="../media/image15.emf"/><Relationship Id="rId41" Type="http://schemas.openxmlformats.org/officeDocument/2006/relationships/customXml" Target="../ink/ink20.xml"/><Relationship Id="rId62" Type="http://schemas.openxmlformats.org/officeDocument/2006/relationships/image" Target="../media/image34.emf"/><Relationship Id="rId83" Type="http://schemas.openxmlformats.org/officeDocument/2006/relationships/customXml" Target="../ink/ink43.xml"/><Relationship Id="rId88" Type="http://schemas.openxmlformats.org/officeDocument/2006/relationships/image" Target="../media/image47.emf"/><Relationship Id="rId111" Type="http://schemas.openxmlformats.org/officeDocument/2006/relationships/customXml" Target="../ink/ink57.xml"/><Relationship Id="rId132" Type="http://schemas.openxmlformats.org/officeDocument/2006/relationships/image" Target="../media/image69.emf"/><Relationship Id="rId153" Type="http://schemas.openxmlformats.org/officeDocument/2006/relationships/customXml" Target="../ink/ink78.xml"/><Relationship Id="rId174" Type="http://schemas.openxmlformats.org/officeDocument/2006/relationships/image" Target="../media/image90.emf"/><Relationship Id="rId179" Type="http://schemas.openxmlformats.org/officeDocument/2006/relationships/customXml" Target="../ink/ink91.xml"/><Relationship Id="rId15" Type="http://schemas.openxmlformats.org/officeDocument/2006/relationships/customXml" Target="../ink/ink7.xml"/><Relationship Id="rId36" Type="http://schemas.openxmlformats.org/officeDocument/2006/relationships/image" Target="../media/image23.emf"/><Relationship Id="rId57" Type="http://schemas.openxmlformats.org/officeDocument/2006/relationships/customXml" Target="../ink/ink30.xml"/><Relationship Id="rId106" Type="http://schemas.openxmlformats.org/officeDocument/2006/relationships/image" Target="../media/image56.emf"/><Relationship Id="rId127" Type="http://schemas.openxmlformats.org/officeDocument/2006/relationships/customXml" Target="../ink/ink65.xml"/><Relationship Id="rId10" Type="http://schemas.openxmlformats.org/officeDocument/2006/relationships/image" Target="../media/image10.emf"/><Relationship Id="rId31" Type="http://schemas.openxmlformats.org/officeDocument/2006/relationships/customXml" Target="../ink/ink15.xml"/><Relationship Id="rId52" Type="http://schemas.openxmlformats.org/officeDocument/2006/relationships/customXml" Target="../ink/ink26.xml"/><Relationship Id="rId73" Type="http://schemas.openxmlformats.org/officeDocument/2006/relationships/customXml" Target="../ink/ink38.xml"/><Relationship Id="rId78" Type="http://schemas.openxmlformats.org/officeDocument/2006/relationships/image" Target="../media/image42.emf"/><Relationship Id="rId94" Type="http://schemas.openxmlformats.org/officeDocument/2006/relationships/image" Target="../media/image50.emf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4.emf"/><Relationship Id="rId143" Type="http://schemas.openxmlformats.org/officeDocument/2006/relationships/customXml" Target="../ink/ink73.xml"/><Relationship Id="rId148" Type="http://schemas.openxmlformats.org/officeDocument/2006/relationships/image" Target="../media/image77.emf"/><Relationship Id="rId164" Type="http://schemas.openxmlformats.org/officeDocument/2006/relationships/image" Target="../media/image85.emf"/><Relationship Id="rId169" Type="http://schemas.openxmlformats.org/officeDocument/2006/relationships/customXml" Target="../ink/ink8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emf"/><Relationship Id="rId117" Type="http://schemas.openxmlformats.org/officeDocument/2006/relationships/customXml" Target="../ink/ink153.xml"/><Relationship Id="rId21" Type="http://schemas.openxmlformats.org/officeDocument/2006/relationships/customXml" Target="../ink/ink103.xml"/><Relationship Id="rId42" Type="http://schemas.openxmlformats.org/officeDocument/2006/relationships/image" Target="../media/image116.emf"/><Relationship Id="rId47" Type="http://schemas.openxmlformats.org/officeDocument/2006/relationships/customXml" Target="../ink/ink116.xml"/><Relationship Id="rId63" Type="http://schemas.openxmlformats.org/officeDocument/2006/relationships/customXml" Target="../ink/ink126.xml"/><Relationship Id="rId68" Type="http://schemas.openxmlformats.org/officeDocument/2006/relationships/image" Target="../media/image125.emf"/><Relationship Id="rId84" Type="http://schemas.openxmlformats.org/officeDocument/2006/relationships/image" Target="../media/image133.emf"/><Relationship Id="rId89" Type="http://schemas.openxmlformats.org/officeDocument/2006/relationships/customXml" Target="../ink/ink139.xml"/><Relationship Id="rId112" Type="http://schemas.openxmlformats.org/officeDocument/2006/relationships/image" Target="../media/image147.emf"/><Relationship Id="rId133" Type="http://schemas.openxmlformats.org/officeDocument/2006/relationships/customXml" Target="../ink/ink161.xml"/><Relationship Id="rId138" Type="http://schemas.openxmlformats.org/officeDocument/2006/relationships/image" Target="../media/image160.emf"/><Relationship Id="rId154" Type="http://schemas.openxmlformats.org/officeDocument/2006/relationships/image" Target="../media/image168.emf"/><Relationship Id="rId159" Type="http://schemas.openxmlformats.org/officeDocument/2006/relationships/customXml" Target="../ink/ink174.xml"/><Relationship Id="rId16" Type="http://schemas.openxmlformats.org/officeDocument/2006/relationships/image" Target="../media/image103.emf"/><Relationship Id="rId107" Type="http://schemas.openxmlformats.org/officeDocument/2006/relationships/customXml" Target="../ink/ink148.xml"/><Relationship Id="rId11" Type="http://schemas.openxmlformats.org/officeDocument/2006/relationships/customXml" Target="../ink/ink98.xml"/><Relationship Id="rId32" Type="http://schemas.openxmlformats.org/officeDocument/2006/relationships/image" Target="../media/image111.emf"/><Relationship Id="rId37" Type="http://schemas.openxmlformats.org/officeDocument/2006/relationships/customXml" Target="../ink/ink111.xml"/><Relationship Id="rId53" Type="http://schemas.openxmlformats.org/officeDocument/2006/relationships/customXml" Target="../ink/ink121.xml"/><Relationship Id="rId58" Type="http://schemas.openxmlformats.org/officeDocument/2006/relationships/image" Target="../media/image120.emf"/><Relationship Id="rId74" Type="http://schemas.openxmlformats.org/officeDocument/2006/relationships/image" Target="../media/image128.emf"/><Relationship Id="rId79" Type="http://schemas.openxmlformats.org/officeDocument/2006/relationships/customXml" Target="../ink/ink134.xml"/><Relationship Id="rId102" Type="http://schemas.openxmlformats.org/officeDocument/2006/relationships/image" Target="../media/image142.emf"/><Relationship Id="rId123" Type="http://schemas.openxmlformats.org/officeDocument/2006/relationships/customXml" Target="../ink/ink156.xml"/><Relationship Id="rId128" Type="http://schemas.openxmlformats.org/officeDocument/2006/relationships/image" Target="../media/image155.emf"/><Relationship Id="rId144" Type="http://schemas.openxmlformats.org/officeDocument/2006/relationships/image" Target="../media/image163.emf"/><Relationship Id="rId149" Type="http://schemas.openxmlformats.org/officeDocument/2006/relationships/customXml" Target="../ink/ink169.xml"/><Relationship Id="rId5" Type="http://schemas.openxmlformats.org/officeDocument/2006/relationships/customXml" Target="../ink/ink95.xml"/><Relationship Id="rId90" Type="http://schemas.openxmlformats.org/officeDocument/2006/relationships/image" Target="../media/image136.emf"/><Relationship Id="rId95" Type="http://schemas.openxmlformats.org/officeDocument/2006/relationships/customXml" Target="../ink/ink142.xml"/><Relationship Id="rId160" Type="http://schemas.openxmlformats.org/officeDocument/2006/relationships/image" Target="../media/image171.emf"/><Relationship Id="rId22" Type="http://schemas.openxmlformats.org/officeDocument/2006/relationships/image" Target="../media/image106.emf"/><Relationship Id="rId27" Type="http://schemas.openxmlformats.org/officeDocument/2006/relationships/customXml" Target="../ink/ink106.xml"/><Relationship Id="rId43" Type="http://schemas.openxmlformats.org/officeDocument/2006/relationships/customXml" Target="../ink/ink114.xml"/><Relationship Id="rId48" Type="http://schemas.openxmlformats.org/officeDocument/2006/relationships/customXml" Target="../ink/ink117.xml"/><Relationship Id="rId64" Type="http://schemas.openxmlformats.org/officeDocument/2006/relationships/image" Target="../media/image123.emf"/><Relationship Id="rId69" Type="http://schemas.openxmlformats.org/officeDocument/2006/relationships/customXml" Target="../ink/ink129.xml"/><Relationship Id="rId113" Type="http://schemas.openxmlformats.org/officeDocument/2006/relationships/customXml" Target="../ink/ink151.xml"/><Relationship Id="rId118" Type="http://schemas.openxmlformats.org/officeDocument/2006/relationships/image" Target="../media/image150.emf"/><Relationship Id="rId134" Type="http://schemas.openxmlformats.org/officeDocument/2006/relationships/image" Target="../media/image158.emf"/><Relationship Id="rId139" Type="http://schemas.openxmlformats.org/officeDocument/2006/relationships/customXml" Target="../ink/ink164.xml"/><Relationship Id="rId80" Type="http://schemas.openxmlformats.org/officeDocument/2006/relationships/image" Target="../media/image131.emf"/><Relationship Id="rId85" Type="http://schemas.openxmlformats.org/officeDocument/2006/relationships/customXml" Target="../ink/ink137.xml"/><Relationship Id="rId150" Type="http://schemas.openxmlformats.org/officeDocument/2006/relationships/image" Target="../media/image166.emf"/><Relationship Id="rId155" Type="http://schemas.openxmlformats.org/officeDocument/2006/relationships/customXml" Target="../ink/ink172.xml"/><Relationship Id="rId12" Type="http://schemas.openxmlformats.org/officeDocument/2006/relationships/image" Target="../media/image101.emf"/><Relationship Id="rId17" Type="http://schemas.openxmlformats.org/officeDocument/2006/relationships/customXml" Target="../ink/ink101.xml"/><Relationship Id="rId33" Type="http://schemas.openxmlformats.org/officeDocument/2006/relationships/customXml" Target="../ink/ink109.xml"/><Relationship Id="rId38" Type="http://schemas.openxmlformats.org/officeDocument/2006/relationships/image" Target="../media/image114.emf"/><Relationship Id="rId59" Type="http://schemas.openxmlformats.org/officeDocument/2006/relationships/customXml" Target="../ink/ink124.xml"/><Relationship Id="rId103" Type="http://schemas.openxmlformats.org/officeDocument/2006/relationships/customXml" Target="../ink/ink146.xml"/><Relationship Id="rId108" Type="http://schemas.openxmlformats.org/officeDocument/2006/relationships/image" Target="../media/image145.emf"/><Relationship Id="rId124" Type="http://schemas.openxmlformats.org/officeDocument/2006/relationships/image" Target="../media/image153.emf"/><Relationship Id="rId129" Type="http://schemas.openxmlformats.org/officeDocument/2006/relationships/customXml" Target="../ink/ink159.xml"/><Relationship Id="rId20" Type="http://schemas.openxmlformats.org/officeDocument/2006/relationships/image" Target="../media/image105.emf"/><Relationship Id="rId41" Type="http://schemas.openxmlformats.org/officeDocument/2006/relationships/customXml" Target="../ink/ink113.xml"/><Relationship Id="rId54" Type="http://schemas.openxmlformats.org/officeDocument/2006/relationships/image" Target="../media/image118.emf"/><Relationship Id="rId62" Type="http://schemas.openxmlformats.org/officeDocument/2006/relationships/image" Target="../media/image122.emf"/><Relationship Id="rId70" Type="http://schemas.openxmlformats.org/officeDocument/2006/relationships/image" Target="../media/image126.emf"/><Relationship Id="rId75" Type="http://schemas.openxmlformats.org/officeDocument/2006/relationships/customXml" Target="../ink/ink132.xml"/><Relationship Id="rId83" Type="http://schemas.openxmlformats.org/officeDocument/2006/relationships/customXml" Target="../ink/ink136.xml"/><Relationship Id="rId88" Type="http://schemas.openxmlformats.org/officeDocument/2006/relationships/image" Target="../media/image135.emf"/><Relationship Id="rId91" Type="http://schemas.openxmlformats.org/officeDocument/2006/relationships/customXml" Target="../ink/ink140.xml"/><Relationship Id="rId96" Type="http://schemas.openxmlformats.org/officeDocument/2006/relationships/image" Target="../media/image139.emf"/><Relationship Id="rId111" Type="http://schemas.openxmlformats.org/officeDocument/2006/relationships/customXml" Target="../ink/ink150.xml"/><Relationship Id="rId132" Type="http://schemas.openxmlformats.org/officeDocument/2006/relationships/image" Target="../media/image157.emf"/><Relationship Id="rId140" Type="http://schemas.openxmlformats.org/officeDocument/2006/relationships/image" Target="../media/image161.emf"/><Relationship Id="rId145" Type="http://schemas.openxmlformats.org/officeDocument/2006/relationships/customXml" Target="../ink/ink167.xml"/><Relationship Id="rId153" Type="http://schemas.openxmlformats.org/officeDocument/2006/relationships/customXml" Target="../ink/ink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emf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09.emf"/><Relationship Id="rId36" Type="http://schemas.openxmlformats.org/officeDocument/2006/relationships/image" Target="../media/image113.emf"/><Relationship Id="rId49" Type="http://schemas.openxmlformats.org/officeDocument/2006/relationships/image" Target="../media/image26.emf"/><Relationship Id="rId57" Type="http://schemas.openxmlformats.org/officeDocument/2006/relationships/customXml" Target="../ink/ink123.xml"/><Relationship Id="rId106" Type="http://schemas.openxmlformats.org/officeDocument/2006/relationships/image" Target="../media/image144.emf"/><Relationship Id="rId114" Type="http://schemas.openxmlformats.org/officeDocument/2006/relationships/image" Target="../media/image148.emf"/><Relationship Id="rId119" Type="http://schemas.openxmlformats.org/officeDocument/2006/relationships/customXml" Target="../ink/ink154.xml"/><Relationship Id="rId127" Type="http://schemas.openxmlformats.org/officeDocument/2006/relationships/customXml" Target="../ink/ink158.xml"/><Relationship Id="rId10" Type="http://schemas.openxmlformats.org/officeDocument/2006/relationships/image" Target="../media/image100.emf"/><Relationship Id="rId31" Type="http://schemas.openxmlformats.org/officeDocument/2006/relationships/customXml" Target="../ink/ink108.xml"/><Relationship Id="rId44" Type="http://schemas.openxmlformats.org/officeDocument/2006/relationships/image" Target="../media/image14.emf"/><Relationship Id="rId52" Type="http://schemas.openxmlformats.org/officeDocument/2006/relationships/customXml" Target="../ink/ink120.xml"/><Relationship Id="rId60" Type="http://schemas.openxmlformats.org/officeDocument/2006/relationships/image" Target="../media/image121.emf"/><Relationship Id="rId65" Type="http://schemas.openxmlformats.org/officeDocument/2006/relationships/customXml" Target="../ink/ink127.xml"/><Relationship Id="rId73" Type="http://schemas.openxmlformats.org/officeDocument/2006/relationships/customXml" Target="../ink/ink131.xml"/><Relationship Id="rId78" Type="http://schemas.openxmlformats.org/officeDocument/2006/relationships/image" Target="../media/image130.emf"/><Relationship Id="rId81" Type="http://schemas.openxmlformats.org/officeDocument/2006/relationships/customXml" Target="../ink/ink135.xml"/><Relationship Id="rId86" Type="http://schemas.openxmlformats.org/officeDocument/2006/relationships/image" Target="../media/image134.emf"/><Relationship Id="rId94" Type="http://schemas.openxmlformats.org/officeDocument/2006/relationships/image" Target="../media/image138.emf"/><Relationship Id="rId99" Type="http://schemas.openxmlformats.org/officeDocument/2006/relationships/customXml" Target="../ink/ink144.xml"/><Relationship Id="rId101" Type="http://schemas.openxmlformats.org/officeDocument/2006/relationships/customXml" Target="../ink/ink145.xml"/><Relationship Id="rId122" Type="http://schemas.openxmlformats.org/officeDocument/2006/relationships/image" Target="../media/image152.emf"/><Relationship Id="rId130" Type="http://schemas.openxmlformats.org/officeDocument/2006/relationships/image" Target="../media/image156.emf"/><Relationship Id="rId135" Type="http://schemas.openxmlformats.org/officeDocument/2006/relationships/customXml" Target="../ink/ink162.xml"/><Relationship Id="rId143" Type="http://schemas.openxmlformats.org/officeDocument/2006/relationships/customXml" Target="../ink/ink166.xml"/><Relationship Id="rId148" Type="http://schemas.openxmlformats.org/officeDocument/2006/relationships/image" Target="../media/image165.emf"/><Relationship Id="rId151" Type="http://schemas.openxmlformats.org/officeDocument/2006/relationships/customXml" Target="../ink/ink170.xml"/><Relationship Id="rId156" Type="http://schemas.openxmlformats.org/officeDocument/2006/relationships/image" Target="../media/image169.emf"/><Relationship Id="rId4" Type="http://schemas.openxmlformats.org/officeDocument/2006/relationships/image" Target="../media/image97.emf"/><Relationship Id="rId9" Type="http://schemas.openxmlformats.org/officeDocument/2006/relationships/customXml" Target="../ink/ink97.xml"/><Relationship Id="rId13" Type="http://schemas.openxmlformats.org/officeDocument/2006/relationships/customXml" Target="../ink/ink99.xml"/><Relationship Id="rId18" Type="http://schemas.openxmlformats.org/officeDocument/2006/relationships/image" Target="../media/image104.emf"/><Relationship Id="rId39" Type="http://schemas.openxmlformats.org/officeDocument/2006/relationships/customXml" Target="../ink/ink112.xml"/><Relationship Id="rId109" Type="http://schemas.openxmlformats.org/officeDocument/2006/relationships/customXml" Target="../ink/ink149.xml"/><Relationship Id="rId34" Type="http://schemas.openxmlformats.org/officeDocument/2006/relationships/image" Target="../media/image112.emf"/><Relationship Id="rId50" Type="http://schemas.openxmlformats.org/officeDocument/2006/relationships/customXml" Target="../ink/ink118.xml"/><Relationship Id="rId55" Type="http://schemas.openxmlformats.org/officeDocument/2006/relationships/customXml" Target="../ink/ink122.xml"/><Relationship Id="rId76" Type="http://schemas.openxmlformats.org/officeDocument/2006/relationships/image" Target="../media/image129.emf"/><Relationship Id="rId97" Type="http://schemas.openxmlformats.org/officeDocument/2006/relationships/customXml" Target="../ink/ink143.xml"/><Relationship Id="rId104" Type="http://schemas.openxmlformats.org/officeDocument/2006/relationships/image" Target="../media/image143.emf"/><Relationship Id="rId120" Type="http://schemas.openxmlformats.org/officeDocument/2006/relationships/image" Target="../media/image151.emf"/><Relationship Id="rId125" Type="http://schemas.openxmlformats.org/officeDocument/2006/relationships/customXml" Target="../ink/ink157.xml"/><Relationship Id="rId141" Type="http://schemas.openxmlformats.org/officeDocument/2006/relationships/customXml" Target="../ink/ink165.xml"/><Relationship Id="rId146" Type="http://schemas.openxmlformats.org/officeDocument/2006/relationships/image" Target="../media/image164.emf"/><Relationship Id="rId7" Type="http://schemas.openxmlformats.org/officeDocument/2006/relationships/customXml" Target="../ink/ink96.xml"/><Relationship Id="rId71" Type="http://schemas.openxmlformats.org/officeDocument/2006/relationships/customXml" Target="../ink/ink130.xml"/><Relationship Id="rId92" Type="http://schemas.openxmlformats.org/officeDocument/2006/relationships/image" Target="../media/image137.emf"/><Relationship Id="rId2" Type="http://schemas.openxmlformats.org/officeDocument/2006/relationships/image" Target="../media/image96.png"/><Relationship Id="rId29" Type="http://schemas.openxmlformats.org/officeDocument/2006/relationships/customXml" Target="../ink/ink107.xml"/><Relationship Id="rId24" Type="http://schemas.openxmlformats.org/officeDocument/2006/relationships/image" Target="../media/image107.emf"/><Relationship Id="rId40" Type="http://schemas.openxmlformats.org/officeDocument/2006/relationships/image" Target="../media/image115.emf"/><Relationship Id="rId45" Type="http://schemas.openxmlformats.org/officeDocument/2006/relationships/customXml" Target="../ink/ink115.xml"/><Relationship Id="rId66" Type="http://schemas.openxmlformats.org/officeDocument/2006/relationships/image" Target="../media/image124.emf"/><Relationship Id="rId87" Type="http://schemas.openxmlformats.org/officeDocument/2006/relationships/customXml" Target="../ink/ink138.xml"/><Relationship Id="rId110" Type="http://schemas.openxmlformats.org/officeDocument/2006/relationships/image" Target="../media/image146.emf"/><Relationship Id="rId115" Type="http://schemas.openxmlformats.org/officeDocument/2006/relationships/customXml" Target="../ink/ink152.xml"/><Relationship Id="rId131" Type="http://schemas.openxmlformats.org/officeDocument/2006/relationships/customXml" Target="../ink/ink160.xml"/><Relationship Id="rId136" Type="http://schemas.openxmlformats.org/officeDocument/2006/relationships/image" Target="../media/image159.emf"/><Relationship Id="rId157" Type="http://schemas.openxmlformats.org/officeDocument/2006/relationships/customXml" Target="../ink/ink173.xml"/><Relationship Id="rId61" Type="http://schemas.openxmlformats.org/officeDocument/2006/relationships/customXml" Target="../ink/ink125.xml"/><Relationship Id="rId82" Type="http://schemas.openxmlformats.org/officeDocument/2006/relationships/image" Target="../media/image132.emf"/><Relationship Id="rId152" Type="http://schemas.openxmlformats.org/officeDocument/2006/relationships/image" Target="../media/image167.emf"/><Relationship Id="rId19" Type="http://schemas.openxmlformats.org/officeDocument/2006/relationships/customXml" Target="../ink/ink102.xml"/><Relationship Id="rId14" Type="http://schemas.openxmlformats.org/officeDocument/2006/relationships/image" Target="../media/image102.emf"/><Relationship Id="rId30" Type="http://schemas.openxmlformats.org/officeDocument/2006/relationships/image" Target="../media/image110.emf"/><Relationship Id="rId35" Type="http://schemas.openxmlformats.org/officeDocument/2006/relationships/customXml" Target="../ink/ink110.xml"/><Relationship Id="rId56" Type="http://schemas.openxmlformats.org/officeDocument/2006/relationships/image" Target="../media/image119.emf"/><Relationship Id="rId77" Type="http://schemas.openxmlformats.org/officeDocument/2006/relationships/customXml" Target="../ink/ink133.xml"/><Relationship Id="rId100" Type="http://schemas.openxmlformats.org/officeDocument/2006/relationships/image" Target="../media/image141.emf"/><Relationship Id="rId105" Type="http://schemas.openxmlformats.org/officeDocument/2006/relationships/customXml" Target="../ink/ink147.xml"/><Relationship Id="rId126" Type="http://schemas.openxmlformats.org/officeDocument/2006/relationships/image" Target="../media/image154.emf"/><Relationship Id="rId147" Type="http://schemas.openxmlformats.org/officeDocument/2006/relationships/customXml" Target="../ink/ink168.xml"/><Relationship Id="rId8" Type="http://schemas.openxmlformats.org/officeDocument/2006/relationships/image" Target="../media/image99.emf"/><Relationship Id="rId51" Type="http://schemas.openxmlformats.org/officeDocument/2006/relationships/customXml" Target="../ink/ink119.xml"/><Relationship Id="rId72" Type="http://schemas.openxmlformats.org/officeDocument/2006/relationships/image" Target="../media/image127.emf"/><Relationship Id="rId93" Type="http://schemas.openxmlformats.org/officeDocument/2006/relationships/customXml" Target="../ink/ink141.xml"/><Relationship Id="rId98" Type="http://schemas.openxmlformats.org/officeDocument/2006/relationships/image" Target="../media/image140.emf"/><Relationship Id="rId121" Type="http://schemas.openxmlformats.org/officeDocument/2006/relationships/customXml" Target="../ink/ink155.xml"/><Relationship Id="rId142" Type="http://schemas.openxmlformats.org/officeDocument/2006/relationships/image" Target="../media/image162.emf"/><Relationship Id="rId3" Type="http://schemas.openxmlformats.org/officeDocument/2006/relationships/customXml" Target="../ink/ink94.xml"/><Relationship Id="rId25" Type="http://schemas.openxmlformats.org/officeDocument/2006/relationships/customXml" Target="../ink/ink105.xml"/><Relationship Id="rId46" Type="http://schemas.openxmlformats.org/officeDocument/2006/relationships/image" Target="../media/image117.emf"/><Relationship Id="rId67" Type="http://schemas.openxmlformats.org/officeDocument/2006/relationships/customXml" Target="../ink/ink128.xml"/><Relationship Id="rId116" Type="http://schemas.openxmlformats.org/officeDocument/2006/relationships/image" Target="../media/image149.emf"/><Relationship Id="rId137" Type="http://schemas.openxmlformats.org/officeDocument/2006/relationships/customXml" Target="../ink/ink163.xml"/><Relationship Id="rId158" Type="http://schemas.openxmlformats.org/officeDocument/2006/relationships/image" Target="../media/image1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6.xml"/><Relationship Id="rId117" Type="http://schemas.openxmlformats.org/officeDocument/2006/relationships/image" Target="../media/image230.emf"/><Relationship Id="rId21" Type="http://schemas.openxmlformats.org/officeDocument/2006/relationships/image" Target="../media/image183.emf"/><Relationship Id="rId42" Type="http://schemas.openxmlformats.org/officeDocument/2006/relationships/customXml" Target="../ink/ink194.xml"/><Relationship Id="rId47" Type="http://schemas.openxmlformats.org/officeDocument/2006/relationships/image" Target="../media/image196.emf"/><Relationship Id="rId63" Type="http://schemas.openxmlformats.org/officeDocument/2006/relationships/image" Target="../media/image204.emf"/><Relationship Id="rId68" Type="http://schemas.openxmlformats.org/officeDocument/2006/relationships/customXml" Target="../ink/ink207.xml"/><Relationship Id="rId84" Type="http://schemas.openxmlformats.org/officeDocument/2006/relationships/customXml" Target="../ink/ink215.xml"/><Relationship Id="rId89" Type="http://schemas.openxmlformats.org/officeDocument/2006/relationships/image" Target="../media/image216.emf"/><Relationship Id="rId112" Type="http://schemas.openxmlformats.org/officeDocument/2006/relationships/customXml" Target="../ink/ink229.xml"/><Relationship Id="rId133" Type="http://schemas.openxmlformats.org/officeDocument/2006/relationships/customXml" Target="../ink/ink240.xml"/><Relationship Id="rId138" Type="http://schemas.openxmlformats.org/officeDocument/2006/relationships/image" Target="../media/image240.emf"/><Relationship Id="rId154" Type="http://schemas.openxmlformats.org/officeDocument/2006/relationships/image" Target="../media/image248.emf"/><Relationship Id="rId159" Type="http://schemas.openxmlformats.org/officeDocument/2006/relationships/customXml" Target="../ink/ink253.xml"/><Relationship Id="rId16" Type="http://schemas.openxmlformats.org/officeDocument/2006/relationships/customXml" Target="../ink/ink181.xml"/><Relationship Id="rId107" Type="http://schemas.openxmlformats.org/officeDocument/2006/relationships/image" Target="../media/image225.emf"/><Relationship Id="rId11" Type="http://schemas.openxmlformats.org/officeDocument/2006/relationships/image" Target="../media/image178.emf"/><Relationship Id="rId32" Type="http://schemas.openxmlformats.org/officeDocument/2006/relationships/customXml" Target="../ink/ink189.xml"/><Relationship Id="rId37" Type="http://schemas.openxmlformats.org/officeDocument/2006/relationships/image" Target="../media/image191.emf"/><Relationship Id="rId53" Type="http://schemas.openxmlformats.org/officeDocument/2006/relationships/image" Target="../media/image199.emf"/><Relationship Id="rId58" Type="http://schemas.openxmlformats.org/officeDocument/2006/relationships/customXml" Target="../ink/ink202.xml"/><Relationship Id="rId74" Type="http://schemas.openxmlformats.org/officeDocument/2006/relationships/customXml" Target="../ink/ink210.xml"/><Relationship Id="rId79" Type="http://schemas.openxmlformats.org/officeDocument/2006/relationships/image" Target="../media/image211.emf"/><Relationship Id="rId102" Type="http://schemas.openxmlformats.org/officeDocument/2006/relationships/customXml" Target="../ink/ink224.xml"/><Relationship Id="rId123" Type="http://schemas.openxmlformats.org/officeDocument/2006/relationships/customXml" Target="../ink/ink235.xml"/><Relationship Id="rId128" Type="http://schemas.openxmlformats.org/officeDocument/2006/relationships/image" Target="../media/image235.emf"/><Relationship Id="rId144" Type="http://schemas.openxmlformats.org/officeDocument/2006/relationships/image" Target="../media/image243.emf"/><Relationship Id="rId149" Type="http://schemas.openxmlformats.org/officeDocument/2006/relationships/customXml" Target="../ink/ink248.xml"/><Relationship Id="rId5" Type="http://schemas.openxmlformats.org/officeDocument/2006/relationships/image" Target="../media/image175.emf"/><Relationship Id="rId90" Type="http://schemas.openxmlformats.org/officeDocument/2006/relationships/customXml" Target="../ink/ink218.xml"/><Relationship Id="rId95" Type="http://schemas.openxmlformats.org/officeDocument/2006/relationships/image" Target="../media/image219.emf"/><Relationship Id="rId160" Type="http://schemas.openxmlformats.org/officeDocument/2006/relationships/image" Target="../media/image251.emf"/><Relationship Id="rId22" Type="http://schemas.openxmlformats.org/officeDocument/2006/relationships/customXml" Target="../ink/ink184.xml"/><Relationship Id="rId27" Type="http://schemas.openxmlformats.org/officeDocument/2006/relationships/image" Target="../media/image186.emf"/><Relationship Id="rId43" Type="http://schemas.openxmlformats.org/officeDocument/2006/relationships/image" Target="../media/image194.emf"/><Relationship Id="rId48" Type="http://schemas.openxmlformats.org/officeDocument/2006/relationships/customXml" Target="../ink/ink197.xml"/><Relationship Id="rId64" Type="http://schemas.openxmlformats.org/officeDocument/2006/relationships/customXml" Target="../ink/ink205.xml"/><Relationship Id="rId69" Type="http://schemas.openxmlformats.org/officeDocument/2006/relationships/image" Target="../media/image162.emf"/><Relationship Id="rId113" Type="http://schemas.openxmlformats.org/officeDocument/2006/relationships/image" Target="../media/image228.emf"/><Relationship Id="rId118" Type="http://schemas.openxmlformats.org/officeDocument/2006/relationships/customXml" Target="../ink/ink232.xml"/><Relationship Id="rId134" Type="http://schemas.openxmlformats.org/officeDocument/2006/relationships/image" Target="../media/image238.emf"/><Relationship Id="rId139" Type="http://schemas.openxmlformats.org/officeDocument/2006/relationships/customXml" Target="../ink/ink243.xml"/><Relationship Id="rId80" Type="http://schemas.openxmlformats.org/officeDocument/2006/relationships/customXml" Target="../ink/ink213.xml"/><Relationship Id="rId85" Type="http://schemas.openxmlformats.org/officeDocument/2006/relationships/image" Target="../media/image214.emf"/><Relationship Id="rId150" Type="http://schemas.openxmlformats.org/officeDocument/2006/relationships/image" Target="../media/image246.emf"/><Relationship Id="rId155" Type="http://schemas.openxmlformats.org/officeDocument/2006/relationships/customXml" Target="../ink/ink251.xml"/><Relationship Id="rId12" Type="http://schemas.openxmlformats.org/officeDocument/2006/relationships/customXml" Target="../ink/ink179.xml"/><Relationship Id="rId17" Type="http://schemas.openxmlformats.org/officeDocument/2006/relationships/image" Target="../media/image181.emf"/><Relationship Id="rId33" Type="http://schemas.openxmlformats.org/officeDocument/2006/relationships/image" Target="../media/image189.emf"/><Relationship Id="rId38" Type="http://schemas.openxmlformats.org/officeDocument/2006/relationships/customXml" Target="../ink/ink192.xml"/><Relationship Id="rId59" Type="http://schemas.openxmlformats.org/officeDocument/2006/relationships/image" Target="../media/image202.emf"/><Relationship Id="rId103" Type="http://schemas.openxmlformats.org/officeDocument/2006/relationships/image" Target="../media/image223.emf"/><Relationship Id="rId108" Type="http://schemas.openxmlformats.org/officeDocument/2006/relationships/customXml" Target="../ink/ink227.xml"/><Relationship Id="rId124" Type="http://schemas.openxmlformats.org/officeDocument/2006/relationships/image" Target="../media/image233.emf"/><Relationship Id="rId129" Type="http://schemas.openxmlformats.org/officeDocument/2006/relationships/customXml" Target="../ink/ink238.xml"/><Relationship Id="rId20" Type="http://schemas.openxmlformats.org/officeDocument/2006/relationships/customXml" Target="../ink/ink183.xml"/><Relationship Id="rId41" Type="http://schemas.openxmlformats.org/officeDocument/2006/relationships/image" Target="../media/image193.emf"/><Relationship Id="rId54" Type="http://schemas.openxmlformats.org/officeDocument/2006/relationships/customXml" Target="../ink/ink200.xml"/><Relationship Id="rId62" Type="http://schemas.openxmlformats.org/officeDocument/2006/relationships/customXml" Target="../ink/ink204.xml"/><Relationship Id="rId70" Type="http://schemas.openxmlformats.org/officeDocument/2006/relationships/customXml" Target="../ink/ink208.xml"/><Relationship Id="rId75" Type="http://schemas.openxmlformats.org/officeDocument/2006/relationships/image" Target="../media/image209.emf"/><Relationship Id="rId83" Type="http://schemas.openxmlformats.org/officeDocument/2006/relationships/image" Target="../media/image213.emf"/><Relationship Id="rId88" Type="http://schemas.openxmlformats.org/officeDocument/2006/relationships/customXml" Target="../ink/ink217.xml"/><Relationship Id="rId91" Type="http://schemas.openxmlformats.org/officeDocument/2006/relationships/image" Target="../media/image217.emf"/><Relationship Id="rId96" Type="http://schemas.openxmlformats.org/officeDocument/2006/relationships/customXml" Target="../ink/ink221.xml"/><Relationship Id="rId111" Type="http://schemas.openxmlformats.org/officeDocument/2006/relationships/image" Target="../media/image227.emf"/><Relationship Id="rId132" Type="http://schemas.openxmlformats.org/officeDocument/2006/relationships/image" Target="../media/image237.emf"/><Relationship Id="rId140" Type="http://schemas.openxmlformats.org/officeDocument/2006/relationships/image" Target="../media/image241.emf"/><Relationship Id="rId145" Type="http://schemas.openxmlformats.org/officeDocument/2006/relationships/customXml" Target="../ink/ink246.xml"/><Relationship Id="rId153" Type="http://schemas.openxmlformats.org/officeDocument/2006/relationships/customXml" Target="../ink/ink250.xml"/><Relationship Id="rId161" Type="http://schemas.openxmlformats.org/officeDocument/2006/relationships/customXml" Target="../ink/ink25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6.xml"/><Relationship Id="rId15" Type="http://schemas.openxmlformats.org/officeDocument/2006/relationships/image" Target="../media/image180.emf"/><Relationship Id="rId23" Type="http://schemas.openxmlformats.org/officeDocument/2006/relationships/image" Target="../media/image184.emf"/><Relationship Id="rId28" Type="http://schemas.openxmlformats.org/officeDocument/2006/relationships/customXml" Target="../ink/ink187.xml"/><Relationship Id="rId36" Type="http://schemas.openxmlformats.org/officeDocument/2006/relationships/customXml" Target="../ink/ink191.xml"/><Relationship Id="rId49" Type="http://schemas.openxmlformats.org/officeDocument/2006/relationships/image" Target="../media/image197.emf"/><Relationship Id="rId57" Type="http://schemas.openxmlformats.org/officeDocument/2006/relationships/image" Target="../media/image201.emf"/><Relationship Id="rId106" Type="http://schemas.openxmlformats.org/officeDocument/2006/relationships/customXml" Target="../ink/ink226.xml"/><Relationship Id="rId114" Type="http://schemas.openxmlformats.org/officeDocument/2006/relationships/customXml" Target="../ink/ink230.xml"/><Relationship Id="rId119" Type="http://schemas.openxmlformats.org/officeDocument/2006/relationships/image" Target="../media/image231.emf"/><Relationship Id="rId127" Type="http://schemas.openxmlformats.org/officeDocument/2006/relationships/customXml" Target="../ink/ink237.xml"/><Relationship Id="rId10" Type="http://schemas.openxmlformats.org/officeDocument/2006/relationships/customXml" Target="../ink/ink178.xml"/><Relationship Id="rId31" Type="http://schemas.openxmlformats.org/officeDocument/2006/relationships/image" Target="../media/image188.emf"/><Relationship Id="rId44" Type="http://schemas.openxmlformats.org/officeDocument/2006/relationships/customXml" Target="../ink/ink195.xml"/><Relationship Id="rId52" Type="http://schemas.openxmlformats.org/officeDocument/2006/relationships/customXml" Target="../ink/ink199.xml"/><Relationship Id="rId60" Type="http://schemas.openxmlformats.org/officeDocument/2006/relationships/customXml" Target="../ink/ink203.xml"/><Relationship Id="rId65" Type="http://schemas.openxmlformats.org/officeDocument/2006/relationships/image" Target="../media/image205.emf"/><Relationship Id="rId73" Type="http://schemas.openxmlformats.org/officeDocument/2006/relationships/image" Target="../media/image208.emf"/><Relationship Id="rId78" Type="http://schemas.openxmlformats.org/officeDocument/2006/relationships/customXml" Target="../ink/ink212.xml"/><Relationship Id="rId81" Type="http://schemas.openxmlformats.org/officeDocument/2006/relationships/image" Target="../media/image212.emf"/><Relationship Id="rId86" Type="http://schemas.openxmlformats.org/officeDocument/2006/relationships/customXml" Target="../ink/ink216.xml"/><Relationship Id="rId94" Type="http://schemas.openxmlformats.org/officeDocument/2006/relationships/customXml" Target="../ink/ink220.xml"/><Relationship Id="rId99" Type="http://schemas.openxmlformats.org/officeDocument/2006/relationships/image" Target="../media/image221.emf"/><Relationship Id="rId101" Type="http://schemas.openxmlformats.org/officeDocument/2006/relationships/image" Target="../media/image222.emf"/><Relationship Id="rId122" Type="http://schemas.openxmlformats.org/officeDocument/2006/relationships/image" Target="../media/image232.emf"/><Relationship Id="rId130" Type="http://schemas.openxmlformats.org/officeDocument/2006/relationships/image" Target="../media/image236.emf"/><Relationship Id="rId135" Type="http://schemas.openxmlformats.org/officeDocument/2006/relationships/customXml" Target="../ink/ink241.xml"/><Relationship Id="rId143" Type="http://schemas.openxmlformats.org/officeDocument/2006/relationships/customXml" Target="../ink/ink245.xml"/><Relationship Id="rId148" Type="http://schemas.openxmlformats.org/officeDocument/2006/relationships/image" Target="../media/image245.emf"/><Relationship Id="rId151" Type="http://schemas.openxmlformats.org/officeDocument/2006/relationships/customXml" Target="../ink/ink249.xml"/><Relationship Id="rId156" Type="http://schemas.openxmlformats.org/officeDocument/2006/relationships/image" Target="../media/image249.emf"/><Relationship Id="rId4" Type="http://schemas.openxmlformats.org/officeDocument/2006/relationships/customXml" Target="../ink/ink175.xml"/><Relationship Id="rId9" Type="http://schemas.openxmlformats.org/officeDocument/2006/relationships/image" Target="../media/image177.emf"/><Relationship Id="rId13" Type="http://schemas.openxmlformats.org/officeDocument/2006/relationships/image" Target="../media/image179.emf"/><Relationship Id="rId18" Type="http://schemas.openxmlformats.org/officeDocument/2006/relationships/customXml" Target="../ink/ink182.xml"/><Relationship Id="rId39" Type="http://schemas.openxmlformats.org/officeDocument/2006/relationships/image" Target="../media/image192.emf"/><Relationship Id="rId109" Type="http://schemas.openxmlformats.org/officeDocument/2006/relationships/image" Target="../media/image226.emf"/><Relationship Id="rId34" Type="http://schemas.openxmlformats.org/officeDocument/2006/relationships/customXml" Target="../ink/ink190.xml"/><Relationship Id="rId50" Type="http://schemas.openxmlformats.org/officeDocument/2006/relationships/customXml" Target="../ink/ink198.xml"/><Relationship Id="rId55" Type="http://schemas.openxmlformats.org/officeDocument/2006/relationships/image" Target="../media/image200.emf"/><Relationship Id="rId76" Type="http://schemas.openxmlformats.org/officeDocument/2006/relationships/customXml" Target="../ink/ink211.xml"/><Relationship Id="rId97" Type="http://schemas.openxmlformats.org/officeDocument/2006/relationships/image" Target="../media/image220.emf"/><Relationship Id="rId104" Type="http://schemas.openxmlformats.org/officeDocument/2006/relationships/customXml" Target="../ink/ink225.xml"/><Relationship Id="rId120" Type="http://schemas.openxmlformats.org/officeDocument/2006/relationships/customXml" Target="../ink/ink233.xml"/><Relationship Id="rId125" Type="http://schemas.openxmlformats.org/officeDocument/2006/relationships/customXml" Target="../ink/ink236.xml"/><Relationship Id="rId141" Type="http://schemas.openxmlformats.org/officeDocument/2006/relationships/customXml" Target="../ink/ink244.xml"/><Relationship Id="rId146" Type="http://schemas.openxmlformats.org/officeDocument/2006/relationships/image" Target="../media/image244.emf"/><Relationship Id="rId7" Type="http://schemas.openxmlformats.org/officeDocument/2006/relationships/image" Target="../media/image176.emf"/><Relationship Id="rId71" Type="http://schemas.openxmlformats.org/officeDocument/2006/relationships/image" Target="../media/image207.emf"/><Relationship Id="rId92" Type="http://schemas.openxmlformats.org/officeDocument/2006/relationships/customXml" Target="../ink/ink219.xml"/><Relationship Id="rId162" Type="http://schemas.openxmlformats.org/officeDocument/2006/relationships/image" Target="../media/image252.emf"/><Relationship Id="rId2" Type="http://schemas.openxmlformats.org/officeDocument/2006/relationships/image" Target="../media/image174.png"/><Relationship Id="rId29" Type="http://schemas.openxmlformats.org/officeDocument/2006/relationships/image" Target="../media/image187.emf"/><Relationship Id="rId24" Type="http://schemas.openxmlformats.org/officeDocument/2006/relationships/customXml" Target="../ink/ink185.xml"/><Relationship Id="rId40" Type="http://schemas.openxmlformats.org/officeDocument/2006/relationships/customXml" Target="../ink/ink193.xml"/><Relationship Id="rId45" Type="http://schemas.openxmlformats.org/officeDocument/2006/relationships/image" Target="../media/image195.emf"/><Relationship Id="rId66" Type="http://schemas.openxmlformats.org/officeDocument/2006/relationships/customXml" Target="../ink/ink206.xml"/><Relationship Id="rId87" Type="http://schemas.openxmlformats.org/officeDocument/2006/relationships/image" Target="../media/image215.emf"/><Relationship Id="rId110" Type="http://schemas.openxmlformats.org/officeDocument/2006/relationships/customXml" Target="../ink/ink228.xml"/><Relationship Id="rId115" Type="http://schemas.openxmlformats.org/officeDocument/2006/relationships/image" Target="../media/image229.emf"/><Relationship Id="rId131" Type="http://schemas.openxmlformats.org/officeDocument/2006/relationships/customXml" Target="../ink/ink239.xml"/><Relationship Id="rId136" Type="http://schemas.openxmlformats.org/officeDocument/2006/relationships/image" Target="../media/image239.emf"/><Relationship Id="rId157" Type="http://schemas.openxmlformats.org/officeDocument/2006/relationships/customXml" Target="../ink/ink252.xml"/><Relationship Id="rId61" Type="http://schemas.openxmlformats.org/officeDocument/2006/relationships/image" Target="../media/image203.emf"/><Relationship Id="rId82" Type="http://schemas.openxmlformats.org/officeDocument/2006/relationships/customXml" Target="../ink/ink214.xml"/><Relationship Id="rId152" Type="http://schemas.openxmlformats.org/officeDocument/2006/relationships/image" Target="../media/image247.emf"/><Relationship Id="rId19" Type="http://schemas.openxmlformats.org/officeDocument/2006/relationships/image" Target="../media/image182.emf"/><Relationship Id="rId14" Type="http://schemas.openxmlformats.org/officeDocument/2006/relationships/customXml" Target="../ink/ink180.xml"/><Relationship Id="rId30" Type="http://schemas.openxmlformats.org/officeDocument/2006/relationships/customXml" Target="../ink/ink188.xml"/><Relationship Id="rId35" Type="http://schemas.openxmlformats.org/officeDocument/2006/relationships/image" Target="../media/image190.emf"/><Relationship Id="rId56" Type="http://schemas.openxmlformats.org/officeDocument/2006/relationships/customXml" Target="../ink/ink201.xml"/><Relationship Id="rId77" Type="http://schemas.openxmlformats.org/officeDocument/2006/relationships/image" Target="../media/image210.emf"/><Relationship Id="rId100" Type="http://schemas.openxmlformats.org/officeDocument/2006/relationships/customXml" Target="../ink/ink223.xml"/><Relationship Id="rId105" Type="http://schemas.openxmlformats.org/officeDocument/2006/relationships/image" Target="../media/image224.emf"/><Relationship Id="rId126" Type="http://schemas.openxmlformats.org/officeDocument/2006/relationships/image" Target="../media/image234.emf"/><Relationship Id="rId147" Type="http://schemas.openxmlformats.org/officeDocument/2006/relationships/customXml" Target="../ink/ink247.xml"/><Relationship Id="rId8" Type="http://schemas.openxmlformats.org/officeDocument/2006/relationships/customXml" Target="../ink/ink177.xml"/><Relationship Id="rId51" Type="http://schemas.openxmlformats.org/officeDocument/2006/relationships/image" Target="../media/image198.emf"/><Relationship Id="rId72" Type="http://schemas.openxmlformats.org/officeDocument/2006/relationships/customXml" Target="../ink/ink209.xml"/><Relationship Id="rId93" Type="http://schemas.openxmlformats.org/officeDocument/2006/relationships/image" Target="../media/image218.emf"/><Relationship Id="rId98" Type="http://schemas.openxmlformats.org/officeDocument/2006/relationships/customXml" Target="../ink/ink222.xml"/><Relationship Id="rId121" Type="http://schemas.openxmlformats.org/officeDocument/2006/relationships/customXml" Target="../ink/ink234.xml"/><Relationship Id="rId142" Type="http://schemas.openxmlformats.org/officeDocument/2006/relationships/image" Target="../media/image242.emf"/><Relationship Id="rId3" Type="http://schemas.openxmlformats.org/officeDocument/2006/relationships/image" Target="../media/image172.png"/><Relationship Id="rId25" Type="http://schemas.openxmlformats.org/officeDocument/2006/relationships/image" Target="../media/image185.emf"/><Relationship Id="rId46" Type="http://schemas.openxmlformats.org/officeDocument/2006/relationships/customXml" Target="../ink/ink196.xml"/><Relationship Id="rId67" Type="http://schemas.openxmlformats.org/officeDocument/2006/relationships/image" Target="../media/image206.emf"/><Relationship Id="rId116" Type="http://schemas.openxmlformats.org/officeDocument/2006/relationships/customXml" Target="../ink/ink231.xml"/><Relationship Id="rId137" Type="http://schemas.openxmlformats.org/officeDocument/2006/relationships/customXml" Target="../ink/ink242.xml"/><Relationship Id="rId158" Type="http://schemas.openxmlformats.org/officeDocument/2006/relationships/image" Target="../media/image2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ENSAMBLADOR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(7°-ICI)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Sep-2024</a:t>
            </a: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71604" y="-142900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i="1" dirty="0" smtClean="0">
                <a:latin typeface="Arial" charset="0"/>
                <a:cs typeface="Arial" charset="0"/>
              </a:rPr>
              <a:t>Ejemplos de 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50671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642918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71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1735138"/>
              <a:ext cx="2746375" cy="25400"/>
            </p14:xfrm>
          </p:contentPart>
        </mc:Choice>
        <mc:Fallback>
          <p:pic>
            <p:nvPicPr>
              <p:cNvPr id="471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653" y="1730125"/>
                <a:ext cx="2756826" cy="347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899592" y="116632"/>
            <a:ext cx="6984776" cy="240534"/>
          </a:xfrm>
        </p:spPr>
        <p:txBody>
          <a:bodyPr>
            <a:noAutofit/>
          </a:bodyPr>
          <a:lstStyle/>
          <a:p>
            <a:r>
              <a:rPr lang="es-ES" sz="20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Ejemplos de</a:t>
            </a:r>
            <a:endParaRPr lang="es-ES" sz="20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57166"/>
            <a:ext cx="76866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86124"/>
            <a:ext cx="76962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714884"/>
            <a:ext cx="58388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373150" y="-103978"/>
            <a:ext cx="5357850" cy="500066"/>
          </a:xfrm>
        </p:spPr>
        <p:txBody>
          <a:bodyPr>
            <a:noAutofit/>
          </a:bodyPr>
          <a:lstStyle/>
          <a:p>
            <a:r>
              <a:rPr lang="es-ES" sz="20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Ejemplos de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03" y="4857736"/>
            <a:ext cx="8643997" cy="2000264"/>
          </a:xfrm>
        </p:spPr>
        <p:txBody>
          <a:bodyPr/>
          <a:lstStyle/>
          <a:p>
            <a:pPr algn="l">
              <a:defRPr/>
            </a:pP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NOTA SOBRE FORMATOS DE ALMACENAMIENTO DE DATOS:</a:t>
            </a: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857224" y="357166"/>
            <a:ext cx="7643866" cy="269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857224" y="3357562"/>
            <a:ext cx="7728337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lum bright="30000" contrast="20000"/>
          </a:blip>
          <a:srcRect/>
          <a:stretch>
            <a:fillRect/>
          </a:stretch>
        </p:blipFill>
        <p:spPr bwMode="auto">
          <a:xfrm>
            <a:off x="1500166" y="5286388"/>
            <a:ext cx="5771157" cy="144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778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4000" y="588963"/>
              <a:ext cx="2695575" cy="65087"/>
            </p14:xfrm>
          </p:contentPart>
        </mc:Choice>
        <mc:Fallback>
          <p:pic>
            <p:nvPicPr>
              <p:cNvPr id="778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9318" y="584339"/>
                <a:ext cx="2706741" cy="75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778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6388" y="3636963"/>
              <a:ext cx="2259012" cy="46037"/>
            </p14:xfrm>
          </p:contentPart>
        </mc:Choice>
        <mc:Fallback>
          <p:pic>
            <p:nvPicPr>
              <p:cNvPr id="778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3150" y="3632647"/>
                <a:ext cx="2268368" cy="54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778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6875" y="1052513"/>
              <a:ext cx="128588" cy="7937"/>
            </p14:xfrm>
          </p:contentPart>
        </mc:Choice>
        <mc:Fallback>
          <p:pic>
            <p:nvPicPr>
              <p:cNvPr id="778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0428" y="1045370"/>
                <a:ext cx="141483" cy="22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778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9775" y="927100"/>
              <a:ext cx="149225" cy="173038"/>
            </p14:xfrm>
          </p:contentPart>
        </mc:Choice>
        <mc:Fallback>
          <p:pic>
            <p:nvPicPr>
              <p:cNvPr id="778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3240" y="920584"/>
                <a:ext cx="162296" cy="18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778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1075" y="930275"/>
              <a:ext cx="295275" cy="373063"/>
            </p14:xfrm>
          </p:contentPart>
        </mc:Choice>
        <mc:Fallback>
          <p:pic>
            <p:nvPicPr>
              <p:cNvPr id="778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09" y="923861"/>
                <a:ext cx="308207" cy="38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778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941388"/>
              <a:ext cx="352425" cy="196850"/>
            </p14:xfrm>
          </p:contentPart>
        </mc:Choice>
        <mc:Fallback>
          <p:pic>
            <p:nvPicPr>
              <p:cNvPr id="778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6695" y="934910"/>
                <a:ext cx="365411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778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4750" y="1362075"/>
              <a:ext cx="601663" cy="166688"/>
            </p14:xfrm>
          </p:contentPart>
        </mc:Choice>
        <mc:Fallback>
          <p:pic>
            <p:nvPicPr>
              <p:cNvPr id="778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38284" y="1355609"/>
                <a:ext cx="614594" cy="17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778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6925" y="1352550"/>
              <a:ext cx="153988" cy="169863"/>
            </p14:xfrm>
          </p:contentPart>
        </mc:Choice>
        <mc:Fallback>
          <p:pic>
            <p:nvPicPr>
              <p:cNvPr id="778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0479" y="1346058"/>
                <a:ext cx="166880" cy="18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778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6638" y="1354138"/>
              <a:ext cx="344487" cy="203200"/>
            </p14:xfrm>
          </p:contentPart>
        </mc:Choice>
        <mc:Fallback>
          <p:pic>
            <p:nvPicPr>
              <p:cNvPr id="778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70159" y="1347653"/>
                <a:ext cx="357446" cy="21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778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1827213"/>
              <a:ext cx="706438" cy="171450"/>
            </p14:xfrm>
          </p:contentPart>
        </mc:Choice>
        <mc:Fallback>
          <p:pic>
            <p:nvPicPr>
              <p:cNvPr id="778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96994" y="1820702"/>
                <a:ext cx="719400" cy="18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778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1363" y="1590675"/>
              <a:ext cx="604837" cy="417513"/>
            </p14:xfrm>
          </p:contentPart>
        </mc:Choice>
        <mc:Fallback>
          <p:pic>
            <p:nvPicPr>
              <p:cNvPr id="778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4898" y="1584191"/>
                <a:ext cx="617767" cy="43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778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1000" y="1606550"/>
              <a:ext cx="131763" cy="149225"/>
            </p14:xfrm>
          </p:contentPart>
        </mc:Choice>
        <mc:Fallback>
          <p:pic>
            <p:nvPicPr>
              <p:cNvPr id="778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14502" y="1600109"/>
                <a:ext cx="144759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778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2688" y="1625600"/>
              <a:ext cx="385762" cy="158750"/>
            </p14:xfrm>
          </p:contentPart>
        </mc:Choice>
        <mc:Fallback>
          <p:pic>
            <p:nvPicPr>
              <p:cNvPr id="778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46199" y="1619164"/>
                <a:ext cx="398741" cy="171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778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1631950"/>
              <a:ext cx="41275" cy="107950"/>
            </p14:xfrm>
          </p:contentPart>
        </mc:Choice>
        <mc:Fallback>
          <p:pic>
            <p:nvPicPr>
              <p:cNvPr id="778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39838" y="1625473"/>
                <a:ext cx="54425" cy="120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778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1855788"/>
              <a:ext cx="454025" cy="161925"/>
            </p14:xfrm>
          </p:contentPart>
        </mc:Choice>
        <mc:Fallback>
          <p:pic>
            <p:nvPicPr>
              <p:cNvPr id="778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92367" y="1849282"/>
                <a:ext cx="466966" cy="174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778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1463" y="2046288"/>
              <a:ext cx="2971800" cy="134937"/>
            </p14:xfrm>
          </p:contentPart>
        </mc:Choice>
        <mc:Fallback>
          <p:pic>
            <p:nvPicPr>
              <p:cNvPr id="778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04982" y="2039828"/>
                <a:ext cx="2984762" cy="14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778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9238" y="2127250"/>
              <a:ext cx="12700" cy="3175"/>
            </p14:xfrm>
          </p:contentPart>
        </mc:Choice>
        <mc:Fallback>
          <p:pic>
            <p:nvPicPr>
              <p:cNvPr id="778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82888" y="2121535"/>
                <a:ext cx="25400" cy="14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778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6713" y="2089150"/>
              <a:ext cx="179387" cy="127000"/>
            </p14:xfrm>
          </p:contentPart>
        </mc:Choice>
        <mc:Fallback>
          <p:pic>
            <p:nvPicPr>
              <p:cNvPr id="778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0255" y="2082729"/>
                <a:ext cx="192303" cy="13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778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1825" y="2073275"/>
              <a:ext cx="528638" cy="234950"/>
            </p14:xfrm>
          </p:contentPart>
        </mc:Choice>
        <mc:Fallback>
          <p:pic>
            <p:nvPicPr>
              <p:cNvPr id="778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65361" y="2066718"/>
                <a:ext cx="541567" cy="24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778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3338" y="2079625"/>
              <a:ext cx="481012" cy="195263"/>
            </p14:xfrm>
          </p:contentPart>
        </mc:Choice>
        <mc:Fallback>
          <p:pic>
            <p:nvPicPr>
              <p:cNvPr id="778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36867" y="2073152"/>
                <a:ext cx="493954" cy="20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778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4538" y="2052638"/>
              <a:ext cx="347662" cy="147637"/>
            </p14:xfrm>
          </p:contentPart>
        </mc:Choice>
        <mc:Fallback>
          <p:pic>
            <p:nvPicPr>
              <p:cNvPr id="778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48040" y="2046172"/>
                <a:ext cx="360659" cy="160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778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9525" y="2127250"/>
              <a:ext cx="55563" cy="128588"/>
            </p14:xfrm>
          </p:contentPart>
        </mc:Choice>
        <mc:Fallback>
          <p:pic>
            <p:nvPicPr>
              <p:cNvPr id="778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83155" y="2120748"/>
                <a:ext cx="68304" cy="1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778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2062163"/>
              <a:ext cx="55562" cy="114300"/>
            </p14:xfrm>
          </p:contentPart>
        </mc:Choice>
        <mc:Fallback>
          <p:pic>
            <p:nvPicPr>
              <p:cNvPr id="778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41794" y="2055652"/>
                <a:ext cx="68551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778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2039938"/>
              <a:ext cx="241300" cy="130175"/>
            </p14:xfrm>
          </p:contentPart>
        </mc:Choice>
        <mc:Fallback>
          <p:pic>
            <p:nvPicPr>
              <p:cNvPr id="778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78330" y="2033465"/>
                <a:ext cx="254265" cy="14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778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6813" y="2320925"/>
              <a:ext cx="642937" cy="131763"/>
            </p14:xfrm>
          </p:contentPart>
        </mc:Choice>
        <mc:Fallback>
          <p:pic>
            <p:nvPicPr>
              <p:cNvPr id="778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30337" y="2314445"/>
                <a:ext cx="655889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778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2346325"/>
              <a:ext cx="457200" cy="180975"/>
            </p14:xfrm>
          </p:contentPart>
        </mc:Choice>
        <mc:Fallback>
          <p:pic>
            <p:nvPicPr>
              <p:cNvPr id="778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19369" y="2339862"/>
                <a:ext cx="470089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778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7700" y="2533650"/>
              <a:ext cx="50800" cy="98425"/>
            </p14:xfrm>
          </p:contentPart>
        </mc:Choice>
        <mc:Fallback>
          <p:pic>
            <p:nvPicPr>
              <p:cNvPr id="778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11261" y="2527088"/>
                <a:ext cx="63679" cy="11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778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4113" y="2528888"/>
              <a:ext cx="215900" cy="168275"/>
            </p14:xfrm>
          </p:contentPart>
        </mc:Choice>
        <mc:Fallback>
          <p:pic>
            <p:nvPicPr>
              <p:cNvPr id="778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17636" y="2522402"/>
                <a:ext cx="228854" cy="18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778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7963" y="2547938"/>
              <a:ext cx="1189037" cy="152400"/>
            </p14:xfrm>
          </p:contentPart>
        </mc:Choice>
        <mc:Fallback>
          <p:pic>
            <p:nvPicPr>
              <p:cNvPr id="778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41475" y="2541499"/>
                <a:ext cx="1202012" cy="165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778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2794000"/>
              <a:ext cx="339725" cy="79375"/>
            </p14:xfrm>
          </p:contentPart>
        </mc:Choice>
        <mc:Fallback>
          <p:pic>
            <p:nvPicPr>
              <p:cNvPr id="778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19168" y="2787564"/>
                <a:ext cx="352640" cy="9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778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0200" y="2984500"/>
              <a:ext cx="1030288" cy="31750"/>
            </p14:xfrm>
          </p:contentPart>
        </mc:Choice>
        <mc:Fallback>
          <p:pic>
            <p:nvPicPr>
              <p:cNvPr id="778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63725" y="2977931"/>
                <a:ext cx="1043239" cy="4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778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7125" y="2922588"/>
              <a:ext cx="2727325" cy="242887"/>
            </p14:xfrm>
          </p:contentPart>
        </mc:Choice>
        <mc:Fallback>
          <p:pic>
            <p:nvPicPr>
              <p:cNvPr id="778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390646" y="2916092"/>
                <a:ext cx="2740283" cy="25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778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2038350"/>
              <a:ext cx="123825" cy="150813"/>
            </p14:xfrm>
          </p:contentPart>
        </mc:Choice>
        <mc:Fallback>
          <p:pic>
            <p:nvPicPr>
              <p:cNvPr id="778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8384" y="2031887"/>
                <a:ext cx="136783" cy="16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778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0225" y="3225800"/>
              <a:ext cx="841375" cy="266700"/>
            </p14:xfrm>
          </p:contentPart>
        </mc:Choice>
        <mc:Fallback>
          <p:pic>
            <p:nvPicPr>
              <p:cNvPr id="778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43764" y="3219304"/>
                <a:ext cx="854297" cy="279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778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6838" y="3240088"/>
              <a:ext cx="330200" cy="104775"/>
            </p14:xfrm>
          </p:contentPart>
        </mc:Choice>
        <mc:Fallback>
          <p:pic>
            <p:nvPicPr>
              <p:cNvPr id="778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10363" y="3233629"/>
                <a:ext cx="343149" cy="11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778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7438" y="3260725"/>
              <a:ext cx="193675" cy="49213"/>
            </p14:xfrm>
          </p:contentPart>
        </mc:Choice>
        <mc:Fallback>
          <p:pic>
            <p:nvPicPr>
              <p:cNvPr id="778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30958" y="3254259"/>
                <a:ext cx="206635" cy="6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778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8663" y="3246438"/>
              <a:ext cx="195262" cy="111125"/>
            </p14:xfrm>
          </p:contentPart>
        </mc:Choice>
        <mc:Fallback>
          <p:pic>
            <p:nvPicPr>
              <p:cNvPr id="778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072214" y="3239986"/>
                <a:ext cx="208160" cy="12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778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1825" y="3270250"/>
              <a:ext cx="15875" cy="79375"/>
            </p14:xfrm>
          </p:contentPart>
        </mc:Choice>
        <mc:Fallback>
          <p:pic>
            <p:nvPicPr>
              <p:cNvPr id="778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75475" y="3263814"/>
                <a:ext cx="28575" cy="9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778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1000" y="3263900"/>
              <a:ext cx="20638" cy="80963"/>
            </p14:xfrm>
          </p:contentPart>
        </mc:Choice>
        <mc:Fallback>
          <p:pic>
            <p:nvPicPr>
              <p:cNvPr id="778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24483" y="3257508"/>
                <a:ext cx="33673" cy="93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778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0" y="3271838"/>
              <a:ext cx="25400" cy="77787"/>
            </p14:xfrm>
          </p:contentPart>
        </mc:Choice>
        <mc:Fallback>
          <p:pic>
            <p:nvPicPr>
              <p:cNvPr id="778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33969" y="3265171"/>
                <a:ext cx="38463" cy="9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778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6675" y="3244850"/>
              <a:ext cx="34925" cy="87313"/>
            </p14:xfrm>
          </p:contentPart>
        </mc:Choice>
        <mc:Fallback>
          <p:pic>
            <p:nvPicPr>
              <p:cNvPr id="778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10194" y="3238409"/>
                <a:ext cx="47887" cy="100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778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6438" y="3338513"/>
              <a:ext cx="263525" cy="12700"/>
            </p14:xfrm>
          </p:contentPart>
        </mc:Choice>
        <mc:Fallback>
          <p:pic>
            <p:nvPicPr>
              <p:cNvPr id="778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319976" y="3332651"/>
                <a:ext cx="276450" cy="2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778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450538" y="112498188"/>
              <a:ext cx="0" cy="0"/>
            </p14:xfrm>
          </p:contentPart>
        </mc:Choice>
        <mc:Fallback>
          <p:pic>
            <p:nvPicPr>
              <p:cNvPr id="778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15450538" y="1124981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778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0" y="2932113"/>
              <a:ext cx="2427288" cy="263525"/>
            </p14:xfrm>
          </p:contentPart>
        </mc:Choice>
        <mc:Fallback>
          <p:pic>
            <p:nvPicPr>
              <p:cNvPr id="778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11770" y="2925703"/>
                <a:ext cx="2440249" cy="276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778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2917825"/>
              <a:ext cx="1014413" cy="407988"/>
            </p14:xfrm>
          </p:contentPart>
        </mc:Choice>
        <mc:Fallback>
          <p:pic>
            <p:nvPicPr>
              <p:cNvPr id="778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46586" y="2911343"/>
                <a:ext cx="1027391" cy="42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778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3675063"/>
              <a:ext cx="6783388" cy="395287"/>
            </p14:xfrm>
          </p:contentPart>
        </mc:Choice>
        <mc:Fallback>
          <p:pic>
            <p:nvPicPr>
              <p:cNvPr id="778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320670" y="3668583"/>
                <a:ext cx="6796349" cy="408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7787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3875088"/>
              <a:ext cx="50800" cy="150812"/>
            </p14:xfrm>
          </p:contentPart>
        </mc:Choice>
        <mc:Fallback>
          <p:pic>
            <p:nvPicPr>
              <p:cNvPr id="7787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11086" y="3868562"/>
                <a:ext cx="63679" cy="16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7787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3879850"/>
              <a:ext cx="42862" cy="179388"/>
            </p14:xfrm>
          </p:contentPart>
        </mc:Choice>
        <mc:Fallback>
          <p:pic>
            <p:nvPicPr>
              <p:cNvPr id="7787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0790" y="3873366"/>
                <a:ext cx="55108" cy="192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7787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3852863"/>
              <a:ext cx="57150" cy="114300"/>
            </p14:xfrm>
          </p:contentPart>
        </mc:Choice>
        <mc:Fallback>
          <p:pic>
            <p:nvPicPr>
              <p:cNvPr id="7787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3168" y="3846352"/>
                <a:ext cx="70090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7787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25" y="3662363"/>
              <a:ext cx="196850" cy="166687"/>
            </p14:xfrm>
          </p:contentPart>
        </mc:Choice>
        <mc:Fallback>
          <p:pic>
            <p:nvPicPr>
              <p:cNvPr id="7787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84135" y="3655924"/>
                <a:ext cx="209829" cy="17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7787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4313" y="3924300"/>
              <a:ext cx="431800" cy="117475"/>
            </p14:xfrm>
          </p:contentPart>
        </mc:Choice>
        <mc:Fallback>
          <p:pic>
            <p:nvPicPr>
              <p:cNvPr id="7787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477841" y="3917873"/>
                <a:ext cx="444743" cy="130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7787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8188" y="3889375"/>
              <a:ext cx="666750" cy="155575"/>
            </p14:xfrm>
          </p:contentPart>
        </mc:Choice>
        <mc:Fallback>
          <p:pic>
            <p:nvPicPr>
              <p:cNvPr id="7787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001697" y="3882878"/>
                <a:ext cx="679732" cy="168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7787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7650" y="3921125"/>
              <a:ext cx="182563" cy="144463"/>
            </p14:xfrm>
          </p:contentPart>
        </mc:Choice>
        <mc:Fallback>
          <p:pic>
            <p:nvPicPr>
              <p:cNvPr id="7787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81143" y="3914673"/>
                <a:ext cx="195577" cy="15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7787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0863" y="3946525"/>
              <a:ext cx="620712" cy="388938"/>
            </p14:xfrm>
          </p:contentPart>
        </mc:Choice>
        <mc:Fallback>
          <p:pic>
            <p:nvPicPr>
              <p:cNvPr id="7787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84378" y="3940073"/>
                <a:ext cx="633681" cy="40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7788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4288" y="3819525"/>
              <a:ext cx="1438275" cy="538163"/>
            </p14:xfrm>
          </p:contentPart>
        </mc:Choice>
        <mc:Fallback>
          <p:pic>
            <p:nvPicPr>
              <p:cNvPr id="7788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817803" y="3813058"/>
                <a:ext cx="1451245" cy="551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7788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4638" y="3805238"/>
              <a:ext cx="542925" cy="363537"/>
            </p14:xfrm>
          </p:contentPart>
        </mc:Choice>
        <mc:Fallback>
          <p:pic>
            <p:nvPicPr>
              <p:cNvPr id="7788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48157" y="3798746"/>
                <a:ext cx="555886" cy="3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7788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7113" y="3954463"/>
              <a:ext cx="544512" cy="212725"/>
            </p14:xfrm>
          </p:contentPart>
        </mc:Choice>
        <mc:Fallback>
          <p:pic>
            <p:nvPicPr>
              <p:cNvPr id="7788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100639" y="3947984"/>
                <a:ext cx="557459" cy="225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7788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8638" y="4032250"/>
              <a:ext cx="179387" cy="85725"/>
            </p14:xfrm>
          </p:contentPart>
        </mc:Choice>
        <mc:Fallback>
          <p:pic>
            <p:nvPicPr>
              <p:cNvPr id="7788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72154" y="4025874"/>
                <a:ext cx="192355" cy="98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7788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3963988"/>
              <a:ext cx="96837" cy="106362"/>
            </p14:xfrm>
          </p:contentPart>
        </mc:Choice>
        <mc:Fallback>
          <p:pic>
            <p:nvPicPr>
              <p:cNvPr id="7788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230860" y="3957542"/>
                <a:ext cx="109943" cy="11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7788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9663" y="3913188"/>
              <a:ext cx="1263650" cy="161925"/>
            </p14:xfrm>
          </p:contentPart>
        </mc:Choice>
        <mc:Fallback>
          <p:pic>
            <p:nvPicPr>
              <p:cNvPr id="7788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453186" y="3906697"/>
                <a:ext cx="1276603" cy="17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7788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9825" y="3875088"/>
              <a:ext cx="179388" cy="150812"/>
            </p14:xfrm>
          </p:contentPart>
        </mc:Choice>
        <mc:Fallback>
          <p:pic>
            <p:nvPicPr>
              <p:cNvPr id="7788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33367" y="3868562"/>
                <a:ext cx="192304" cy="16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7788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8263" y="4205288"/>
              <a:ext cx="1587" cy="1587"/>
            </p14:xfrm>
          </p:contentPart>
        </mc:Choice>
        <mc:Fallback>
          <p:pic>
            <p:nvPicPr>
              <p:cNvPr id="7788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19697" y="4195766"/>
                <a:ext cx="58719" cy="20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7788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2013" y="4198938"/>
              <a:ext cx="373062" cy="201612"/>
            </p14:xfrm>
          </p:contentPart>
        </mc:Choice>
        <mc:Fallback>
          <p:pic>
            <p:nvPicPr>
              <p:cNvPr id="7788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665550" y="4192492"/>
                <a:ext cx="385988" cy="214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7788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3975" y="4205288"/>
              <a:ext cx="85725" cy="139700"/>
            </p14:xfrm>
          </p:contentPart>
        </mc:Choice>
        <mc:Fallback>
          <p:pic>
            <p:nvPicPr>
              <p:cNvPr id="7788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127546" y="4198790"/>
                <a:ext cx="98584" cy="15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7789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4232275"/>
              <a:ext cx="415925" cy="106363"/>
            </p14:xfrm>
          </p:contentPart>
        </mc:Choice>
        <mc:Fallback>
          <p:pic>
            <p:nvPicPr>
              <p:cNvPr id="7789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429124" y="4225718"/>
                <a:ext cx="428878" cy="119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7789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3" y="4227513"/>
              <a:ext cx="74612" cy="119062"/>
            </p14:xfrm>
          </p:contentPart>
        </mc:Choice>
        <mc:Fallback>
          <p:pic>
            <p:nvPicPr>
              <p:cNvPr id="7789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081606" y="4220979"/>
                <a:ext cx="87526" cy="132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7789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4157663"/>
              <a:ext cx="12700" cy="115887"/>
            </p14:xfrm>
          </p:contentPart>
        </mc:Choice>
        <mc:Fallback>
          <p:pic>
            <p:nvPicPr>
              <p:cNvPr id="7789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379955" y="4151185"/>
                <a:ext cx="22639" cy="12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7789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3350" y="4206875"/>
              <a:ext cx="38100" cy="50800"/>
            </p14:xfrm>
          </p:contentPart>
        </mc:Choice>
        <mc:Fallback>
          <p:pic>
            <p:nvPicPr>
              <p:cNvPr id="7789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77115" y="4200436"/>
                <a:ext cx="50569" cy="63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7789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3700" y="4127500"/>
              <a:ext cx="552450" cy="204788"/>
            </p14:xfrm>
          </p:contentPart>
        </mc:Choice>
        <mc:Fallback>
          <p:pic>
            <p:nvPicPr>
              <p:cNvPr id="7789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737209" y="4120987"/>
                <a:ext cx="565432" cy="217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7789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2363" y="4137025"/>
              <a:ext cx="174625" cy="79375"/>
            </p14:xfrm>
          </p:contentPart>
        </mc:Choice>
        <mc:Fallback>
          <p:pic>
            <p:nvPicPr>
              <p:cNvPr id="7789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465882" y="4130531"/>
                <a:ext cx="187587" cy="92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7789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7963" y="4121150"/>
              <a:ext cx="269875" cy="141288"/>
            </p14:xfrm>
          </p:contentPart>
        </mc:Choice>
        <mc:Fallback>
          <p:pic>
            <p:nvPicPr>
              <p:cNvPr id="7789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821460" y="4114728"/>
                <a:ext cx="282881" cy="154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7789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3700" y="4587875"/>
              <a:ext cx="760413" cy="274638"/>
            </p14:xfrm>
          </p:contentPart>
        </mc:Choice>
        <mc:Fallback>
          <p:pic>
            <p:nvPicPr>
              <p:cNvPr id="7789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41178" y="4585362"/>
                <a:ext cx="767257" cy="2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7789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2450" y="4427538"/>
              <a:ext cx="200025" cy="182562"/>
            </p14:xfrm>
          </p:contentPart>
        </mc:Choice>
        <mc:Fallback>
          <p:pic>
            <p:nvPicPr>
              <p:cNvPr id="7789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085974" y="4421018"/>
                <a:ext cx="212976" cy="1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7789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4479925"/>
              <a:ext cx="296862" cy="84138"/>
            </p14:xfrm>
          </p:contentPart>
        </mc:Choice>
        <mc:Fallback>
          <p:pic>
            <p:nvPicPr>
              <p:cNvPr id="7789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92384" y="4473425"/>
                <a:ext cx="309769" cy="97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7790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2700" y="4330700"/>
              <a:ext cx="3814763" cy="552450"/>
            </p14:xfrm>
          </p:contentPart>
        </mc:Choice>
        <mc:Fallback>
          <p:pic>
            <p:nvPicPr>
              <p:cNvPr id="7790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816221" y="4324201"/>
                <a:ext cx="3825201" cy="56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7790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4388" y="4702175"/>
              <a:ext cx="122237" cy="9525"/>
            </p14:xfrm>
          </p:contentPart>
        </mc:Choice>
        <mc:Fallback>
          <p:pic>
            <p:nvPicPr>
              <p:cNvPr id="7790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077840" y="4695825"/>
                <a:ext cx="135334" cy="2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7790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5600" y="4625975"/>
              <a:ext cx="488950" cy="112713"/>
            </p14:xfrm>
          </p:contentPart>
        </mc:Choice>
        <mc:Fallback>
          <p:pic>
            <p:nvPicPr>
              <p:cNvPr id="7790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19119" y="4619514"/>
                <a:ext cx="501912" cy="125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7790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7913" y="4627563"/>
              <a:ext cx="758825" cy="169862"/>
            </p14:xfrm>
          </p:contentPart>
        </mc:Choice>
        <mc:Fallback>
          <p:pic>
            <p:nvPicPr>
              <p:cNvPr id="7790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41427" y="4621071"/>
                <a:ext cx="771796" cy="18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7790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5467350"/>
              <a:ext cx="123825" cy="46038"/>
            </p14:xfrm>
          </p:contentPart>
        </mc:Choice>
        <mc:Fallback>
          <p:pic>
            <p:nvPicPr>
              <p:cNvPr id="7790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380340" y="5463484"/>
                <a:ext cx="132464" cy="53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7790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3688" y="5184775"/>
              <a:ext cx="198437" cy="215900"/>
            </p14:xfrm>
          </p:contentPart>
        </mc:Choice>
        <mc:Fallback>
          <p:pic>
            <p:nvPicPr>
              <p:cNvPr id="7790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60447" y="5179704"/>
                <a:ext cx="204559" cy="22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7790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9613" y="5203825"/>
              <a:ext cx="293687" cy="96838"/>
            </p14:xfrm>
          </p:contentPart>
        </mc:Choice>
        <mc:Fallback>
          <p:pic>
            <p:nvPicPr>
              <p:cNvPr id="7790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76741" y="5199145"/>
                <a:ext cx="301227" cy="10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7790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4238" y="5159375"/>
              <a:ext cx="292100" cy="130175"/>
            </p14:xfrm>
          </p:contentPart>
        </mc:Choice>
        <mc:Fallback>
          <p:pic>
            <p:nvPicPr>
              <p:cNvPr id="7790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20261" y="5153812"/>
                <a:ext cx="300776" cy="14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7790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7500" y="5186363"/>
              <a:ext cx="306388" cy="350837"/>
            </p14:xfrm>
          </p:contentPart>
        </mc:Choice>
        <mc:Fallback>
          <p:pic>
            <p:nvPicPr>
              <p:cNvPr id="7790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852814" y="5181700"/>
                <a:ext cx="314318" cy="35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7790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4438" y="6319838"/>
              <a:ext cx="60325" cy="138112"/>
            </p14:xfrm>
          </p:contentPart>
        </mc:Choice>
        <mc:Fallback>
          <p:pic>
            <p:nvPicPr>
              <p:cNvPr id="7790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481244" y="6315511"/>
                <a:ext cx="67422" cy="14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7791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5614988"/>
              <a:ext cx="354013" cy="23812"/>
            </p14:xfrm>
          </p:contentPart>
        </mc:Choice>
        <mc:Fallback>
          <p:pic>
            <p:nvPicPr>
              <p:cNvPr id="7791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548369" y="5610368"/>
                <a:ext cx="362338" cy="33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7791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6338888"/>
              <a:ext cx="134937" cy="177800"/>
            </p14:xfrm>
          </p:contentPart>
        </mc:Choice>
        <mc:Fallback>
          <p:pic>
            <p:nvPicPr>
              <p:cNvPr id="7791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93624" y="6334180"/>
                <a:ext cx="141756" cy="185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7791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7438" y="6354763"/>
              <a:ext cx="109537" cy="169862"/>
            </p14:xfrm>
          </p:contentPart>
        </mc:Choice>
        <mc:Fallback>
          <p:pic>
            <p:nvPicPr>
              <p:cNvPr id="7791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24932" y="6351179"/>
                <a:ext cx="115622" cy="176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7791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5000" y="5029200"/>
              <a:ext cx="2946400" cy="44450"/>
            </p14:xfrm>
          </p:contentPart>
        </mc:Choice>
        <mc:Fallback>
          <p:pic>
            <p:nvPicPr>
              <p:cNvPr id="7791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889161" y="4966614"/>
                <a:ext cx="2978078" cy="16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7791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4984750"/>
              <a:ext cx="2813050" cy="12700"/>
            </p14:xfrm>
          </p:contentPart>
        </mc:Choice>
        <mc:Fallback>
          <p:pic>
            <p:nvPicPr>
              <p:cNvPr id="7791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832012" y="4946650"/>
                <a:ext cx="2844726" cy="88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7791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2300" y="6565900"/>
              <a:ext cx="660400" cy="1588"/>
            </p14:xfrm>
          </p:contentPart>
        </mc:Choice>
        <mc:Fallback>
          <p:pic>
            <p:nvPicPr>
              <p:cNvPr id="7791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0" y="0"/>
                <a:ext cx="660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7791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0" y="6616700"/>
              <a:ext cx="838200" cy="12700"/>
            </p14:xfrm>
          </p:contentPart>
        </mc:Choice>
        <mc:Fallback>
          <p:pic>
            <p:nvPicPr>
              <p:cNvPr id="7791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254415" y="6590254"/>
                <a:ext cx="869871" cy="65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7791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1650" y="5556250"/>
              <a:ext cx="304800" cy="12700"/>
            </p14:xfrm>
          </p:contentPart>
        </mc:Choice>
        <mc:Fallback>
          <p:pic>
            <p:nvPicPr>
              <p:cNvPr id="7791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565437" y="5509683"/>
                <a:ext cx="336865" cy="1060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1500174"/>
            <a:ext cx="8370383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91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1752600"/>
              <a:ext cx="4491037" cy="50800"/>
            </p14:xfrm>
          </p:contentPart>
        </mc:Choice>
        <mc:Fallback>
          <p:pic>
            <p:nvPicPr>
              <p:cNvPr id="491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43" y="1746916"/>
                <a:ext cx="4502568" cy="62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91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3521075"/>
              <a:ext cx="3244850" cy="41275"/>
            </p14:xfrm>
          </p:contentPart>
        </mc:Choice>
        <mc:Fallback>
          <p:pic>
            <p:nvPicPr>
              <p:cNvPr id="491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694" y="3516489"/>
                <a:ext cx="3256019" cy="49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91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1900" y="2039938"/>
              <a:ext cx="963613" cy="33337"/>
            </p14:xfrm>
          </p:contentPart>
        </mc:Choice>
        <mc:Fallback>
          <p:pic>
            <p:nvPicPr>
              <p:cNvPr id="491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5421" y="2033486"/>
                <a:ext cx="976572" cy="46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91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9775" y="1987550"/>
              <a:ext cx="2757488" cy="677863"/>
            </p14:xfrm>
          </p:contentPart>
        </mc:Choice>
        <mc:Fallback>
          <p:pic>
            <p:nvPicPr>
              <p:cNvPr id="491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3297" y="1981060"/>
                <a:ext cx="2770444" cy="69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91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3350" y="2359025"/>
              <a:ext cx="947738" cy="188913"/>
            </p14:xfrm>
          </p:contentPart>
        </mc:Choice>
        <mc:Fallback>
          <p:pic>
            <p:nvPicPr>
              <p:cNvPr id="491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876" y="2352560"/>
                <a:ext cx="960686" cy="201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91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2868613"/>
              <a:ext cx="300037" cy="68262"/>
            </p14:xfrm>
          </p:contentPart>
        </mc:Choice>
        <mc:Fallback>
          <p:pic>
            <p:nvPicPr>
              <p:cNvPr id="491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1072" y="2862146"/>
                <a:ext cx="313019" cy="8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91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3650" y="2711450"/>
              <a:ext cx="384175" cy="455613"/>
            </p14:xfrm>
          </p:contentPart>
        </mc:Choice>
        <mc:Fallback>
          <p:pic>
            <p:nvPicPr>
              <p:cNvPr id="491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27187" y="2704972"/>
                <a:ext cx="397101" cy="46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91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5300" y="2751138"/>
              <a:ext cx="522288" cy="107950"/>
            </p14:xfrm>
          </p:contentPart>
        </mc:Choice>
        <mc:Fallback>
          <p:pic>
            <p:nvPicPr>
              <p:cNvPr id="491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8780" y="2746512"/>
                <a:ext cx="535327" cy="117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91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866400" y="104284463"/>
              <a:ext cx="0" cy="0"/>
            </p14:xfrm>
          </p:contentPart>
        </mc:Choice>
        <mc:Fallback>
          <p:pic>
            <p:nvPicPr>
              <p:cNvPr id="491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866400" y="1042844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91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2238" y="2736850"/>
              <a:ext cx="889000" cy="401638"/>
            </p14:xfrm>
          </p:contentPart>
        </mc:Choice>
        <mc:Fallback>
          <p:pic>
            <p:nvPicPr>
              <p:cNvPr id="491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55762" y="2730378"/>
                <a:ext cx="901952" cy="414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91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6700" y="3182938"/>
              <a:ext cx="973138" cy="207962"/>
            </p14:xfrm>
          </p:contentPart>
        </mc:Choice>
        <mc:Fallback>
          <p:pic>
            <p:nvPicPr>
              <p:cNvPr id="491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00234" y="3176439"/>
                <a:ext cx="986070" cy="2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91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7950" y="3140075"/>
              <a:ext cx="649288" cy="133350"/>
            </p14:xfrm>
          </p:contentPart>
        </mc:Choice>
        <mc:Fallback>
          <p:pic>
            <p:nvPicPr>
              <p:cNvPr id="491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1475" y="3133588"/>
                <a:ext cx="662238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916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290888"/>
              <a:ext cx="454025" cy="109537"/>
            </p14:xfrm>
          </p:contentPart>
        </mc:Choice>
        <mc:Fallback>
          <p:pic>
            <p:nvPicPr>
              <p:cNvPr id="4916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43129" y="3284424"/>
                <a:ext cx="466966" cy="12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91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25" y="3292475"/>
              <a:ext cx="201613" cy="63500"/>
            </p14:xfrm>
          </p:contentPart>
        </mc:Choice>
        <mc:Fallback>
          <p:pic>
            <p:nvPicPr>
              <p:cNvPr id="491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16121" y="3286090"/>
                <a:ext cx="214620" cy="7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916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0313" y="4049713"/>
              <a:ext cx="654050" cy="349250"/>
            </p14:xfrm>
          </p:contentPart>
        </mc:Choice>
        <mc:Fallback>
          <p:pic>
            <p:nvPicPr>
              <p:cNvPr id="4916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93819" y="4043259"/>
                <a:ext cx="667037" cy="36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91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4075" y="3959225"/>
              <a:ext cx="1239838" cy="219075"/>
            </p14:xfrm>
          </p:contentPart>
        </mc:Choice>
        <mc:Fallback>
          <p:pic>
            <p:nvPicPr>
              <p:cNvPr id="491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87591" y="3952760"/>
                <a:ext cx="1252806" cy="23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917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3" y="4200525"/>
              <a:ext cx="595312" cy="139700"/>
            </p14:xfrm>
          </p:contentPart>
        </mc:Choice>
        <mc:Fallback>
          <p:pic>
            <p:nvPicPr>
              <p:cNvPr id="4917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9184" y="4194077"/>
                <a:ext cx="608269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917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4148138"/>
              <a:ext cx="774700" cy="180975"/>
            </p14:xfrm>
          </p:contentPart>
        </mc:Choice>
        <mc:Fallback>
          <p:pic>
            <p:nvPicPr>
              <p:cNvPr id="4917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86110" y="4141623"/>
                <a:ext cx="787630" cy="19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917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7288" y="4816475"/>
              <a:ext cx="531812" cy="365125"/>
            </p14:xfrm>
          </p:contentPart>
        </mc:Choice>
        <mc:Fallback>
          <p:pic>
            <p:nvPicPr>
              <p:cNvPr id="4917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20802" y="4809993"/>
                <a:ext cx="544783" cy="37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917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0888" y="4735513"/>
              <a:ext cx="1412875" cy="407987"/>
            </p14:xfrm>
          </p:contentPart>
        </mc:Choice>
        <mc:Fallback>
          <p:pic>
            <p:nvPicPr>
              <p:cNvPr id="4917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4405" y="4729026"/>
                <a:ext cx="1425840" cy="4209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202865" y="928670"/>
            <a:ext cx="894113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501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6313" y="1192213"/>
              <a:ext cx="4160837" cy="79375"/>
            </p14:xfrm>
          </p:contentPart>
        </mc:Choice>
        <mc:Fallback>
          <p:pic>
            <p:nvPicPr>
              <p:cNvPr id="501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354" y="1187859"/>
                <a:ext cx="4169115" cy="88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50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1550" y="2895600"/>
              <a:ext cx="4541838" cy="42863"/>
            </p14:xfrm>
          </p:contentPart>
        </mc:Choice>
        <mc:Fallback>
          <p:pic>
            <p:nvPicPr>
              <p:cNvPr id="50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504" y="2891518"/>
                <a:ext cx="4551931" cy="5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50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3075" y="2063750"/>
              <a:ext cx="171450" cy="69850"/>
            </p14:xfrm>
          </p:contentPart>
        </mc:Choice>
        <mc:Fallback>
          <p:pic>
            <p:nvPicPr>
              <p:cNvPr id="50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6646" y="2057368"/>
                <a:ext cx="184309" cy="82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501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5175" y="1984375"/>
              <a:ext cx="642938" cy="204788"/>
            </p14:xfrm>
          </p:contentPart>
        </mc:Choice>
        <mc:Fallback>
          <p:pic>
            <p:nvPicPr>
              <p:cNvPr id="501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702" y="1977919"/>
                <a:ext cx="655883" cy="21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501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2255838"/>
              <a:ext cx="274638" cy="46037"/>
            </p14:xfrm>
          </p:contentPart>
        </mc:Choice>
        <mc:Fallback>
          <p:pic>
            <p:nvPicPr>
              <p:cNvPr id="501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1496" y="2249155"/>
                <a:ext cx="287596" cy="59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501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2217738"/>
              <a:ext cx="28575" cy="119062"/>
            </p14:xfrm>
          </p:contentPart>
        </mc:Choice>
        <mc:Fallback>
          <p:pic>
            <p:nvPicPr>
              <p:cNvPr id="501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4558" y="2211224"/>
                <a:ext cx="41935" cy="132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501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8113" y="2049463"/>
              <a:ext cx="266700" cy="295275"/>
            </p14:xfrm>
          </p:contentPart>
        </mc:Choice>
        <mc:Fallback>
          <p:pic>
            <p:nvPicPr>
              <p:cNvPr id="501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1599" y="2042973"/>
                <a:ext cx="279727" cy="30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501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0063" y="2216150"/>
              <a:ext cx="166687" cy="76200"/>
            </p14:xfrm>
          </p:contentPart>
        </mc:Choice>
        <mc:Fallback>
          <p:pic>
            <p:nvPicPr>
              <p:cNvPr id="501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611" y="2209650"/>
                <a:ext cx="179592" cy="8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501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1050" y="2155825"/>
              <a:ext cx="876300" cy="215900"/>
            </p14:xfrm>
          </p:contentPart>
        </mc:Choice>
        <mc:Fallback>
          <p:pic>
            <p:nvPicPr>
              <p:cNvPr id="501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4583" y="2149348"/>
                <a:ext cx="889234" cy="228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501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757938" y="136620250"/>
              <a:ext cx="0" cy="0"/>
            </p14:xfrm>
          </p:contentPart>
        </mc:Choice>
        <mc:Fallback>
          <p:pic>
            <p:nvPicPr>
              <p:cNvPr id="501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757938" y="1366202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501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7050" y="3614738"/>
              <a:ext cx="785813" cy="552450"/>
            </p14:xfrm>
          </p:contentPart>
        </mc:Choice>
        <mc:Fallback>
          <p:pic>
            <p:nvPicPr>
              <p:cNvPr id="501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0574" y="3608260"/>
                <a:ext cx="798766" cy="565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501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3616325"/>
              <a:ext cx="1000125" cy="206375"/>
            </p14:xfrm>
          </p:contentPart>
        </mc:Choice>
        <mc:Fallback>
          <p:pic>
            <p:nvPicPr>
              <p:cNvPr id="501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9579" y="3609865"/>
                <a:ext cx="1013067" cy="219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501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8188" y="3895725"/>
              <a:ext cx="193675" cy="158750"/>
            </p14:xfrm>
          </p:contentPart>
        </mc:Choice>
        <mc:Fallback>
          <p:pic>
            <p:nvPicPr>
              <p:cNvPr id="501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71672" y="3889260"/>
                <a:ext cx="206707" cy="1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501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3959225"/>
              <a:ext cx="228600" cy="66675"/>
            </p14:xfrm>
          </p:contentPart>
        </mc:Choice>
        <mc:Fallback>
          <p:pic>
            <p:nvPicPr>
              <p:cNvPr id="501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3798" y="3952738"/>
                <a:ext cx="241580" cy="79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501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2238" y="3884613"/>
              <a:ext cx="1120775" cy="177800"/>
            </p14:xfrm>
          </p:contentPart>
        </mc:Choice>
        <mc:Fallback>
          <p:pic>
            <p:nvPicPr>
              <p:cNvPr id="501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5760" y="3878055"/>
                <a:ext cx="1133732" cy="1909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86676" cy="256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271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86676" cy="256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675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1909763"/>
              <a:ext cx="436562" cy="114300"/>
            </p14:xfrm>
          </p:contentPart>
        </mc:Choice>
        <mc:Fallback>
          <p:pic>
            <p:nvPicPr>
              <p:cNvPr id="675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117" y="1905759"/>
                <a:ext cx="441605" cy="120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675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" y="1828800"/>
              <a:ext cx="638175" cy="250825"/>
            </p14:xfrm>
          </p:contentPart>
        </mc:Choice>
        <mc:Fallback>
          <p:pic>
            <p:nvPicPr>
              <p:cNvPr id="675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968" y="1824482"/>
                <a:ext cx="645729" cy="257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675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763" y="1863725"/>
              <a:ext cx="381000" cy="228600"/>
            </p14:xfrm>
          </p:contentPart>
        </mc:Choice>
        <mc:Fallback>
          <p:pic>
            <p:nvPicPr>
              <p:cNvPr id="675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516" y="1859777"/>
                <a:ext cx="388577" cy="236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675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" y="2247900"/>
              <a:ext cx="1133475" cy="1487488"/>
            </p14:xfrm>
          </p:contentPart>
        </mc:Choice>
        <mc:Fallback>
          <p:pic>
            <p:nvPicPr>
              <p:cNvPr id="675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356" y="2243938"/>
                <a:ext cx="1142474" cy="149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75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2543175"/>
              <a:ext cx="20637" cy="52388"/>
            </p14:xfrm>
          </p:contentPart>
        </mc:Choice>
        <mc:Fallback>
          <p:pic>
            <p:nvPicPr>
              <p:cNvPr id="675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8580" y="2537793"/>
                <a:ext cx="29580" cy="61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75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2050" y="2233613"/>
              <a:ext cx="52388" cy="68262"/>
            </p14:xfrm>
          </p:contentPart>
        </mc:Choice>
        <mc:Fallback>
          <p:pic>
            <p:nvPicPr>
              <p:cNvPr id="675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9099" y="2229347"/>
                <a:ext cx="59767" cy="75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75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" y="2247900"/>
              <a:ext cx="636588" cy="1265238"/>
            </p14:xfrm>
          </p:contentPart>
        </mc:Choice>
        <mc:Fallback>
          <p:pic>
            <p:nvPicPr>
              <p:cNvPr id="675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37" y="2245018"/>
                <a:ext cx="643073" cy="1271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75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5850" y="2549525"/>
              <a:ext cx="111125" cy="242888"/>
            </p14:xfrm>
          </p:contentPart>
        </mc:Choice>
        <mc:Fallback>
          <p:pic>
            <p:nvPicPr>
              <p:cNvPr id="675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2254" y="2545555"/>
                <a:ext cx="118677" cy="250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75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" y="2724150"/>
              <a:ext cx="339725" cy="138113"/>
            </p14:xfrm>
          </p:contentPart>
        </mc:Choice>
        <mc:Fallback>
          <p:pic>
            <p:nvPicPr>
              <p:cNvPr id="675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1736" y="2720214"/>
                <a:ext cx="347976" cy="14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75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0" y="2732088"/>
              <a:ext cx="598488" cy="200025"/>
            </p14:xfrm>
          </p:contentPart>
        </mc:Choice>
        <mc:Fallback>
          <p:pic>
            <p:nvPicPr>
              <p:cNvPr id="675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3291" y="2727747"/>
                <a:ext cx="607485" cy="208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75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0" y="2981325"/>
              <a:ext cx="90488" cy="28575"/>
            </p14:xfrm>
          </p:contentPart>
        </mc:Choice>
        <mc:Fallback>
          <p:pic>
            <p:nvPicPr>
              <p:cNvPr id="675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66768" y="2978761"/>
                <a:ext cx="96233" cy="34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75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3" y="2954338"/>
              <a:ext cx="417512" cy="107950"/>
            </p14:xfrm>
          </p:contentPart>
        </mc:Choice>
        <mc:Fallback>
          <p:pic>
            <p:nvPicPr>
              <p:cNvPr id="675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9192" y="2948904"/>
                <a:ext cx="424698" cy="116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75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2927350"/>
              <a:ext cx="531812" cy="150813"/>
            </p14:xfrm>
          </p:contentPart>
        </mc:Choice>
        <mc:Fallback>
          <p:pic>
            <p:nvPicPr>
              <p:cNvPr id="675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8147" y="2922660"/>
                <a:ext cx="539373" cy="158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75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" y="3706813"/>
              <a:ext cx="295275" cy="23812"/>
            </p14:xfrm>
          </p:contentPart>
        </mc:Choice>
        <mc:Fallback>
          <p:pic>
            <p:nvPicPr>
              <p:cNvPr id="675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7859" y="3703882"/>
                <a:ext cx="302125" cy="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76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088" y="3614738"/>
              <a:ext cx="534987" cy="152400"/>
            </p14:xfrm>
          </p:contentPart>
        </mc:Choice>
        <mc:Fallback>
          <p:pic>
            <p:nvPicPr>
              <p:cNvPr id="676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7212" y="3610425"/>
                <a:ext cx="541459" cy="1592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15238" cy="255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5857916" cy="428628"/>
          </a:xfrm>
        </p:spPr>
        <p:txBody>
          <a:bodyPr>
            <a:noAutofit/>
          </a:bodyPr>
          <a:lstStyle/>
          <a:p>
            <a:r>
              <a:rPr lang="es-ES" sz="1800" b="1" dirty="0" smtClean="0">
                <a:latin typeface="Arial" charset="0"/>
                <a:cs typeface="Arial" charset="0"/>
              </a:rPr>
              <a:t>EJERCICIO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500034" y="500042"/>
            <a:ext cx="829200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357158" y="2143116"/>
            <a:ext cx="1785950" cy="2465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4786314" y="2214554"/>
            <a:ext cx="167788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8288" y="1260475"/>
              <a:ext cx="5561012" cy="923925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1807" y="1253999"/>
                <a:ext cx="5573975" cy="93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4938" y="1204913"/>
              <a:ext cx="819150" cy="1044575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8460" y="1198429"/>
                <a:ext cx="832107" cy="1057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5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1312863"/>
              <a:ext cx="493713" cy="912812"/>
            </p14:xfrm>
          </p:contentPart>
        </mc:Choice>
        <mc:Fallback>
          <p:pic>
            <p:nvPicPr>
              <p:cNvPr id="5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1607" y="1306389"/>
                <a:ext cx="506649" cy="9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86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2513" y="1141413"/>
              <a:ext cx="4048125" cy="776287"/>
            </p14:xfrm>
          </p:contentPart>
        </mc:Choice>
        <mc:Fallback>
          <p:pic>
            <p:nvPicPr>
              <p:cNvPr id="686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6023" y="1134938"/>
                <a:ext cx="4061104" cy="789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86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1938" y="1196975"/>
              <a:ext cx="600075" cy="327025"/>
            </p14:xfrm>
          </p:contentPart>
        </mc:Choice>
        <mc:Fallback>
          <p:pic>
            <p:nvPicPr>
              <p:cNvPr id="686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5447" y="1190471"/>
                <a:ext cx="613057" cy="340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86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4838" y="1346200"/>
              <a:ext cx="160337" cy="53975"/>
            </p14:xfrm>
          </p:contentPart>
        </mc:Choice>
        <mc:Fallback>
          <p:pic>
            <p:nvPicPr>
              <p:cNvPr id="686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38367" y="1339850"/>
                <a:ext cx="173279" cy="6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86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6313" y="2528888"/>
              <a:ext cx="34925" cy="161925"/>
            </p14:xfrm>
          </p:contentPart>
        </mc:Choice>
        <mc:Fallback>
          <p:pic>
            <p:nvPicPr>
              <p:cNvPr id="686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39832" y="2522397"/>
                <a:ext cx="47887" cy="17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86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6338" y="2500313"/>
              <a:ext cx="885825" cy="196850"/>
            </p14:xfrm>
          </p:contentPart>
        </mc:Choice>
        <mc:Fallback>
          <p:pic>
            <p:nvPicPr>
              <p:cNvPr id="686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9864" y="2493835"/>
                <a:ext cx="898773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86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7450" y="2665413"/>
              <a:ext cx="273050" cy="134937"/>
            </p14:xfrm>
          </p:contentPart>
        </mc:Choice>
        <mc:Fallback>
          <p:pic>
            <p:nvPicPr>
              <p:cNvPr id="686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0957" y="2658953"/>
                <a:ext cx="286035" cy="14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86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2805113"/>
              <a:ext cx="1822450" cy="65087"/>
            </p14:xfrm>
          </p:contentPart>
        </mc:Choice>
        <mc:Fallback>
          <p:pic>
            <p:nvPicPr>
              <p:cNvPr id="686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55705" y="2798640"/>
                <a:ext cx="1835416" cy="7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86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5838" y="2792413"/>
              <a:ext cx="12700" cy="153987"/>
            </p14:xfrm>
          </p:contentPart>
        </mc:Choice>
        <mc:Fallback>
          <p:pic>
            <p:nvPicPr>
              <p:cNvPr id="686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9822" y="2785967"/>
                <a:ext cx="24732" cy="166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86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3638" y="2763838"/>
              <a:ext cx="1039812" cy="230187"/>
            </p14:xfrm>
          </p:contentPart>
        </mc:Choice>
        <mc:Fallback>
          <p:pic>
            <p:nvPicPr>
              <p:cNvPr id="686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7164" y="2757354"/>
                <a:ext cx="1052760" cy="24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86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3150" y="2790825"/>
              <a:ext cx="444500" cy="234950"/>
            </p14:xfrm>
          </p:contentPart>
        </mc:Choice>
        <mc:Fallback>
          <p:pic>
            <p:nvPicPr>
              <p:cNvPr id="686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6661" y="2784268"/>
                <a:ext cx="457478" cy="24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86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0463" y="3076575"/>
              <a:ext cx="830262" cy="180975"/>
            </p14:xfrm>
          </p:contentPart>
        </mc:Choice>
        <mc:Fallback>
          <p:pic>
            <p:nvPicPr>
              <p:cNvPr id="686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23979" y="3070112"/>
                <a:ext cx="843229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686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5038" y="3068638"/>
              <a:ext cx="68262" cy="214312"/>
            </p14:xfrm>
          </p:contentPart>
        </mc:Choice>
        <mc:Fallback>
          <p:pic>
            <p:nvPicPr>
              <p:cNvPr id="686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98605" y="3062187"/>
                <a:ext cx="81128" cy="22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686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3140075"/>
              <a:ext cx="93663" cy="152400"/>
            </p14:xfrm>
          </p:contentPart>
        </mc:Choice>
        <mc:Fallback>
          <p:pic>
            <p:nvPicPr>
              <p:cNvPr id="686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82890" y="3133620"/>
                <a:ext cx="106484" cy="165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686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0275" y="3208338"/>
              <a:ext cx="20638" cy="133350"/>
            </p14:xfrm>
          </p:contentPart>
        </mc:Choice>
        <mc:Fallback>
          <p:pic>
            <p:nvPicPr>
              <p:cNvPr id="686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63979" y="3201851"/>
                <a:ext cx="33231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686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6800" y="3149600"/>
              <a:ext cx="731838" cy="174625"/>
            </p14:xfrm>
          </p:contentPart>
        </mc:Choice>
        <mc:Fallback>
          <p:pic>
            <p:nvPicPr>
              <p:cNvPr id="686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00320" y="3143119"/>
                <a:ext cx="744797" cy="187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686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3365500"/>
              <a:ext cx="49212" cy="188913"/>
            </p14:xfrm>
          </p:contentPart>
        </mc:Choice>
        <mc:Fallback>
          <p:pic>
            <p:nvPicPr>
              <p:cNvPr id="686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85872" y="3359023"/>
                <a:ext cx="62144" cy="20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686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3351213"/>
              <a:ext cx="1128713" cy="246062"/>
            </p14:xfrm>
          </p:contentPart>
        </mc:Choice>
        <mc:Fallback>
          <p:pic>
            <p:nvPicPr>
              <p:cNvPr id="686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22396" y="3344709"/>
                <a:ext cx="1141670" cy="25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686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4113" y="3363913"/>
              <a:ext cx="420687" cy="273050"/>
            </p14:xfrm>
          </p:contentPart>
        </mc:Choice>
        <mc:Fallback>
          <p:pic>
            <p:nvPicPr>
              <p:cNvPr id="686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87641" y="3357438"/>
                <a:ext cx="433631" cy="28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686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3550" y="3681413"/>
              <a:ext cx="260350" cy="233362"/>
            </p14:xfrm>
          </p:contentPart>
        </mc:Choice>
        <mc:Fallback>
          <p:pic>
            <p:nvPicPr>
              <p:cNvPr id="686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67113" y="3674951"/>
                <a:ext cx="273224" cy="246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686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3619500"/>
              <a:ext cx="31750" cy="161925"/>
            </p14:xfrm>
          </p:contentPart>
        </mc:Choice>
        <mc:Fallback>
          <p:pic>
            <p:nvPicPr>
              <p:cNvPr id="686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68381" y="3613023"/>
                <a:ext cx="44739" cy="17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686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3150" y="3643313"/>
              <a:ext cx="576263" cy="209550"/>
            </p14:xfrm>
          </p:contentPart>
        </mc:Choice>
        <mc:Fallback>
          <p:pic>
            <p:nvPicPr>
              <p:cNvPr id="686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36663" y="3636798"/>
                <a:ext cx="589237" cy="22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686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3727450"/>
              <a:ext cx="661987" cy="180975"/>
            </p14:xfrm>
          </p:contentPart>
        </mc:Choice>
        <mc:Fallback>
          <p:pic>
            <p:nvPicPr>
              <p:cNvPr id="686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39926" y="3720999"/>
                <a:ext cx="674960" cy="193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686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9375" y="3606800"/>
              <a:ext cx="688975" cy="349250"/>
            </p14:xfrm>
          </p:contentPart>
        </mc:Choice>
        <mc:Fallback>
          <p:pic>
            <p:nvPicPr>
              <p:cNvPr id="686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82892" y="3600312"/>
                <a:ext cx="701941" cy="36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686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3950" y="4446588"/>
              <a:ext cx="6350" cy="7937"/>
            </p14:xfrm>
          </p:contentPart>
        </mc:Choice>
        <mc:Fallback>
          <p:pic>
            <p:nvPicPr>
              <p:cNvPr id="686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56806" y="4440376"/>
                <a:ext cx="20638" cy="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686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4183063"/>
              <a:ext cx="38100" cy="142875"/>
            </p14:xfrm>
          </p:contentPart>
        </mc:Choice>
        <mc:Fallback>
          <p:pic>
            <p:nvPicPr>
              <p:cNvPr id="686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19005" y="4176601"/>
                <a:ext cx="51417" cy="15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686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9813" y="4173538"/>
              <a:ext cx="1066800" cy="285750"/>
            </p14:xfrm>
          </p:contentPart>
        </mc:Choice>
        <mc:Fallback>
          <p:pic>
            <p:nvPicPr>
              <p:cNvPr id="686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303337" y="4167035"/>
                <a:ext cx="1079753" cy="29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686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6475" y="4122738"/>
              <a:ext cx="1657350" cy="342900"/>
            </p14:xfrm>
          </p:contentPart>
        </mc:Choice>
        <mc:Fallback>
          <p:pic>
            <p:nvPicPr>
              <p:cNvPr id="686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39998" y="4116248"/>
                <a:ext cx="1670304" cy="3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686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0750" y="3927475"/>
              <a:ext cx="1320800" cy="180975"/>
            </p14:xfrm>
          </p:contentPart>
        </mc:Choice>
        <mc:Fallback>
          <p:pic>
            <p:nvPicPr>
              <p:cNvPr id="686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184265" y="3921012"/>
                <a:ext cx="1333770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686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2863" y="3838575"/>
              <a:ext cx="3021012" cy="398463"/>
            </p14:xfrm>
          </p:contentPart>
        </mc:Choice>
        <mc:Fallback>
          <p:pic>
            <p:nvPicPr>
              <p:cNvPr id="686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06382" y="3832108"/>
                <a:ext cx="3033975" cy="411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686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1600" y="4545013"/>
              <a:ext cx="150813" cy="88900"/>
            </p14:xfrm>
          </p:contentPart>
        </mc:Choice>
        <mc:Fallback>
          <p:pic>
            <p:nvPicPr>
              <p:cNvPr id="686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05121" y="4538586"/>
                <a:ext cx="163771" cy="101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686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9888" y="4457700"/>
              <a:ext cx="774700" cy="249238"/>
            </p14:xfrm>
          </p:contentPart>
        </mc:Choice>
        <mc:Fallback>
          <p:pic>
            <p:nvPicPr>
              <p:cNvPr id="686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173405" y="4451236"/>
                <a:ext cx="787666" cy="262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686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2063" y="4521200"/>
              <a:ext cx="284162" cy="153988"/>
            </p14:xfrm>
          </p:contentPart>
        </mc:Choice>
        <mc:Fallback>
          <p:pic>
            <p:nvPicPr>
              <p:cNvPr id="686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65564" y="4514739"/>
                <a:ext cx="297161" cy="166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686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6738" y="4467225"/>
              <a:ext cx="6350" cy="12700"/>
            </p14:xfrm>
          </p:contentPart>
        </mc:Choice>
        <mc:Fallback>
          <p:pic>
            <p:nvPicPr>
              <p:cNvPr id="686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29594" y="4461047"/>
                <a:ext cx="20638" cy="25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686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9538" y="4425950"/>
              <a:ext cx="309562" cy="98425"/>
            </p14:xfrm>
          </p:contentPart>
        </mc:Choice>
        <mc:Fallback>
          <p:pic>
            <p:nvPicPr>
              <p:cNvPr id="686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73059" y="4419315"/>
                <a:ext cx="322520" cy="11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686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4524375"/>
              <a:ext cx="47625" cy="100013"/>
            </p14:xfrm>
          </p:contentPart>
        </mc:Choice>
        <mc:Fallback>
          <p:pic>
            <p:nvPicPr>
              <p:cNvPr id="686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90747" y="4517756"/>
                <a:ext cx="60232" cy="113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686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0725" y="4522788"/>
              <a:ext cx="742950" cy="231775"/>
            </p14:xfrm>
          </p:contentPart>
        </mc:Choice>
        <mc:Fallback>
          <p:pic>
            <p:nvPicPr>
              <p:cNvPr id="686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84246" y="4516350"/>
                <a:ext cx="755908" cy="24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686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7025" y="4670425"/>
              <a:ext cx="200025" cy="146050"/>
            </p14:xfrm>
          </p:contentPart>
        </mc:Choice>
        <mc:Fallback>
          <p:pic>
            <p:nvPicPr>
              <p:cNvPr id="686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60549" y="4664029"/>
                <a:ext cx="212976" cy="15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6865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0088" y="4689475"/>
              <a:ext cx="1284287" cy="211138"/>
            </p14:xfrm>
          </p:contentPart>
        </mc:Choice>
        <mc:Fallback>
          <p:pic>
            <p:nvPicPr>
              <p:cNvPr id="6865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233611" y="4682967"/>
                <a:ext cx="1297241" cy="22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686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3600" y="4787900"/>
              <a:ext cx="203200" cy="144463"/>
            </p14:xfrm>
          </p:contentPart>
        </mc:Choice>
        <mc:Fallback>
          <p:pic>
            <p:nvPicPr>
              <p:cNvPr id="686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67172" y="4781300"/>
                <a:ext cx="216056" cy="157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6865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4837113"/>
              <a:ext cx="385763" cy="144462"/>
            </p14:xfrm>
          </p:contentPart>
        </mc:Choice>
        <mc:Fallback>
          <p:pic>
            <p:nvPicPr>
              <p:cNvPr id="6865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971929" y="4830724"/>
                <a:ext cx="398706" cy="1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6865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4787900"/>
              <a:ext cx="465137" cy="207963"/>
            </p14:xfrm>
          </p:contentPart>
        </mc:Choice>
        <mc:Fallback>
          <p:pic>
            <p:nvPicPr>
              <p:cNvPr id="6865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68433" y="4781424"/>
                <a:ext cx="478048" cy="22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686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5600" y="4892675"/>
              <a:ext cx="114300" cy="125413"/>
            </p14:xfrm>
          </p:contentPart>
        </mc:Choice>
        <mc:Fallback>
          <p:pic>
            <p:nvPicPr>
              <p:cNvPr id="686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89089" y="4886225"/>
                <a:ext cx="127322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6865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4200" y="4941888"/>
              <a:ext cx="381000" cy="120650"/>
            </p14:xfrm>
          </p:contentPart>
        </mc:Choice>
        <mc:Fallback>
          <p:pic>
            <p:nvPicPr>
              <p:cNvPr id="6865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17724" y="4935463"/>
                <a:ext cx="393952" cy="13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686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2525" y="4973638"/>
              <a:ext cx="234950" cy="123825"/>
            </p14:xfrm>
          </p:contentPart>
        </mc:Choice>
        <mc:Fallback>
          <p:pic>
            <p:nvPicPr>
              <p:cNvPr id="686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86058" y="4967196"/>
                <a:ext cx="247883" cy="136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686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0350" y="5003800"/>
              <a:ext cx="862013" cy="209550"/>
            </p14:xfrm>
          </p:contentPart>
        </mc:Choice>
        <mc:Fallback>
          <p:pic>
            <p:nvPicPr>
              <p:cNvPr id="686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063888" y="4997943"/>
                <a:ext cx="874938" cy="221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686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1950" y="2624138"/>
              <a:ext cx="1588" cy="3175"/>
            </p14:xfrm>
          </p:contentPart>
        </mc:Choice>
        <mc:Fallback>
          <p:pic>
            <p:nvPicPr>
              <p:cNvPr id="686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683366" y="2615974"/>
                <a:ext cx="58756" cy="19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686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5125" y="2630488"/>
              <a:ext cx="17463" cy="136525"/>
            </p14:xfrm>
          </p:contentPart>
        </mc:Choice>
        <mc:Fallback>
          <p:pic>
            <p:nvPicPr>
              <p:cNvPr id="686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09410" y="2624055"/>
                <a:ext cx="28893" cy="14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6866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75" y="2555875"/>
              <a:ext cx="1085850" cy="200025"/>
            </p14:xfrm>
          </p:contentPart>
        </mc:Choice>
        <mc:Fallback>
          <p:pic>
            <p:nvPicPr>
              <p:cNvPr id="6866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30890" y="2549411"/>
                <a:ext cx="1098820" cy="212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686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36025" y="3179763"/>
              <a:ext cx="36513" cy="139700"/>
            </p14:xfrm>
          </p:contentPart>
        </mc:Choice>
        <mc:Fallback>
          <p:pic>
            <p:nvPicPr>
              <p:cNvPr id="686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829386" y="3173315"/>
                <a:ext cx="49790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6866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0988" y="3168650"/>
              <a:ext cx="85725" cy="158750"/>
            </p14:xfrm>
          </p:contentPart>
        </mc:Choice>
        <mc:Fallback>
          <p:pic>
            <p:nvPicPr>
              <p:cNvPr id="6866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624532" y="3162156"/>
                <a:ext cx="98638" cy="17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6866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1975" y="2587625"/>
              <a:ext cx="1887538" cy="736600"/>
            </p14:xfrm>
          </p:contentPart>
        </mc:Choice>
        <mc:Fallback>
          <p:pic>
            <p:nvPicPr>
              <p:cNvPr id="6866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905494" y="2581148"/>
                <a:ext cx="1900501" cy="749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6866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9563" y="2879725"/>
              <a:ext cx="57150" cy="174625"/>
            </p14:xfrm>
          </p:contentPart>
        </mc:Choice>
        <mc:Fallback>
          <p:pic>
            <p:nvPicPr>
              <p:cNvPr id="6866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653174" y="2873231"/>
                <a:ext cx="69929" cy="18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686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2835275"/>
              <a:ext cx="192087" cy="133350"/>
            </p14:xfrm>
          </p:contentPart>
        </mc:Choice>
        <mc:Fallback>
          <p:pic>
            <p:nvPicPr>
              <p:cNvPr id="686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935639" y="2828891"/>
                <a:ext cx="205085" cy="14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6866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2884488"/>
              <a:ext cx="230187" cy="71437"/>
            </p14:xfrm>
          </p:contentPart>
        </mc:Choice>
        <mc:Fallback>
          <p:pic>
            <p:nvPicPr>
              <p:cNvPr id="6866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246784" y="2878026"/>
                <a:ext cx="243196" cy="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6866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3813" y="2827338"/>
              <a:ext cx="407987" cy="182562"/>
            </p14:xfrm>
          </p:contentPart>
        </mc:Choice>
        <mc:Fallback>
          <p:pic>
            <p:nvPicPr>
              <p:cNvPr id="6866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637343" y="2820882"/>
                <a:ext cx="420928" cy="19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6866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9088" y="3398838"/>
              <a:ext cx="65087" cy="196850"/>
            </p14:xfrm>
          </p:contentPart>
        </mc:Choice>
        <mc:Fallback>
          <p:pic>
            <p:nvPicPr>
              <p:cNvPr id="6866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662789" y="3392348"/>
                <a:ext cx="77684" cy="209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6866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0863" y="3346450"/>
              <a:ext cx="571500" cy="246063"/>
            </p14:xfrm>
          </p:contentPart>
        </mc:Choice>
        <mc:Fallback>
          <p:pic>
            <p:nvPicPr>
              <p:cNvPr id="6866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894389" y="3339984"/>
                <a:ext cx="584448" cy="25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6867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8725" y="3452813"/>
              <a:ext cx="561975" cy="122237"/>
            </p14:xfrm>
          </p:contentPart>
        </mc:Choice>
        <mc:Fallback>
          <p:pic>
            <p:nvPicPr>
              <p:cNvPr id="6867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72245" y="3446303"/>
                <a:ext cx="574935" cy="13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6867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3288" y="3602038"/>
              <a:ext cx="306387" cy="47625"/>
            </p14:xfrm>
          </p:contentPart>
        </mc:Choice>
        <mc:Fallback>
          <p:pic>
            <p:nvPicPr>
              <p:cNvPr id="6867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516807" y="3595593"/>
                <a:ext cx="319348" cy="6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6867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4388" y="3605213"/>
              <a:ext cx="557212" cy="98425"/>
            </p14:xfrm>
          </p:contentPart>
        </mc:Choice>
        <mc:Fallback>
          <p:pic>
            <p:nvPicPr>
              <p:cNvPr id="6867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57913" y="3598747"/>
                <a:ext cx="570162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6867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3600450"/>
              <a:ext cx="103188" cy="114300"/>
            </p14:xfrm>
          </p:contentPart>
        </mc:Choice>
        <mc:Fallback>
          <p:pic>
            <p:nvPicPr>
              <p:cNvPr id="6867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851742" y="3593939"/>
                <a:ext cx="115954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6867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6563" y="3621088"/>
              <a:ext cx="354012" cy="95250"/>
            </p14:xfrm>
          </p:contentPart>
        </mc:Choice>
        <mc:Fallback>
          <p:pic>
            <p:nvPicPr>
              <p:cNvPr id="6867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050100" y="3614594"/>
                <a:ext cx="366937" cy="108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6867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4238" y="3605213"/>
              <a:ext cx="120650" cy="98425"/>
            </p14:xfrm>
          </p:contentPart>
        </mc:Choice>
        <mc:Fallback>
          <p:pic>
            <p:nvPicPr>
              <p:cNvPr id="6867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497832" y="3598747"/>
                <a:ext cx="133462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6867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4900" y="3581400"/>
              <a:ext cx="298450" cy="174625"/>
            </p14:xfrm>
          </p:contentPart>
        </mc:Choice>
        <mc:Fallback>
          <p:pic>
            <p:nvPicPr>
              <p:cNvPr id="6867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718435" y="3574906"/>
                <a:ext cx="311379" cy="18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6867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3727450"/>
              <a:ext cx="1182688" cy="139700"/>
            </p14:xfrm>
          </p:contentPart>
        </mc:Choice>
        <mc:Fallback>
          <p:pic>
            <p:nvPicPr>
              <p:cNvPr id="6867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610216" y="3721002"/>
                <a:ext cx="1195657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6867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3638" y="3660775"/>
              <a:ext cx="79375" cy="184150"/>
            </p14:xfrm>
          </p:contentPart>
        </mc:Choice>
        <mc:Fallback>
          <p:pic>
            <p:nvPicPr>
              <p:cNvPr id="6867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237114" y="3654276"/>
                <a:ext cx="92423" cy="197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6867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0650" y="3705225"/>
              <a:ext cx="254000" cy="123825"/>
            </p14:xfrm>
          </p:contentPart>
        </mc:Choice>
        <mc:Fallback>
          <p:pic>
            <p:nvPicPr>
              <p:cNvPr id="6867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464165" y="3698802"/>
                <a:ext cx="266970" cy="136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6868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3743325"/>
              <a:ext cx="917575" cy="215900"/>
            </p14:xfrm>
          </p:contentPart>
        </mc:Choice>
        <mc:Fallback>
          <p:pic>
            <p:nvPicPr>
              <p:cNvPr id="6868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48338" y="3736749"/>
                <a:ext cx="930549" cy="22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6868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3763" y="3608388"/>
              <a:ext cx="46037" cy="44450"/>
            </p14:xfrm>
          </p:contentPart>
        </mc:Choice>
        <mc:Fallback>
          <p:pic>
            <p:nvPicPr>
              <p:cNvPr id="6868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697339" y="3601883"/>
                <a:ext cx="58885" cy="5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6868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" y="4379913"/>
              <a:ext cx="42863" cy="63500"/>
            </p14:xfrm>
          </p:contentPart>
        </mc:Choice>
        <mc:Fallback>
          <p:pic>
            <p:nvPicPr>
              <p:cNvPr id="6868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1017" y="4373528"/>
                <a:ext cx="55830" cy="7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6868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4938" y="3548063"/>
              <a:ext cx="115887" cy="130175"/>
            </p14:xfrm>
          </p:contentPart>
        </mc:Choice>
        <mc:Fallback>
          <p:pic>
            <p:nvPicPr>
              <p:cNvPr id="6868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398559" y="3541661"/>
                <a:ext cx="128645" cy="142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6868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0175" y="3568700"/>
              <a:ext cx="14288" cy="117475"/>
            </p14:xfrm>
          </p:contentPart>
        </mc:Choice>
        <mc:Fallback>
          <p:pic>
            <p:nvPicPr>
              <p:cNvPr id="6868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93902" y="3562194"/>
                <a:ext cx="26834" cy="130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6868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3350" y="3544888"/>
              <a:ext cx="106363" cy="127000"/>
            </p14:xfrm>
          </p:contentPart>
        </mc:Choice>
        <mc:Fallback>
          <p:pic>
            <p:nvPicPr>
              <p:cNvPr id="6868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396882" y="3538485"/>
                <a:ext cx="119299" cy="13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6868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5425" y="3549650"/>
              <a:ext cx="7938" cy="60325"/>
            </p14:xfrm>
          </p:contentPart>
        </mc:Choice>
        <mc:Fallback>
          <p:pic>
            <p:nvPicPr>
              <p:cNvPr id="6868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88621" y="3543109"/>
                <a:ext cx="21546" cy="73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6868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6375" y="3563938"/>
              <a:ext cx="31750" cy="100012"/>
            </p14:xfrm>
          </p:contentPart>
        </mc:Choice>
        <mc:Fallback>
          <p:pic>
            <p:nvPicPr>
              <p:cNvPr id="6868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70025" y="3557392"/>
                <a:ext cx="44450" cy="11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6868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3614738"/>
              <a:ext cx="109538" cy="77787"/>
            </p14:xfrm>
          </p:contentPart>
        </mc:Choice>
        <mc:Fallback>
          <p:pic>
            <p:nvPicPr>
              <p:cNvPr id="6868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03171" y="3608374"/>
                <a:ext cx="122596" cy="9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6868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3988" y="3654425"/>
              <a:ext cx="58737" cy="44450"/>
            </p14:xfrm>
          </p:contentPart>
        </mc:Choice>
        <mc:Fallback>
          <p:pic>
            <p:nvPicPr>
              <p:cNvPr id="6868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17502" y="3648125"/>
                <a:ext cx="71710" cy="57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6869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3530600"/>
              <a:ext cx="38100" cy="109538"/>
            </p14:xfrm>
          </p:contentPart>
        </mc:Choice>
        <mc:Fallback>
          <p:pic>
            <p:nvPicPr>
              <p:cNvPr id="6869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388943" y="3524178"/>
                <a:ext cx="51040" cy="12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6869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4463" y="3549650"/>
              <a:ext cx="6350" cy="123825"/>
            </p14:xfrm>
          </p:contentPart>
        </mc:Choice>
        <mc:Fallback>
          <p:pic>
            <p:nvPicPr>
              <p:cNvPr id="6869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08113" y="3543171"/>
                <a:ext cx="19050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6869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3516313"/>
              <a:ext cx="127000" cy="42862"/>
            </p14:xfrm>
          </p:contentPart>
        </mc:Choice>
        <mc:Fallback>
          <p:pic>
            <p:nvPicPr>
              <p:cNvPr id="6869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388937" y="3509989"/>
                <a:ext cx="139952" cy="5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6869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4150" y="3530600"/>
              <a:ext cx="61913" cy="26988"/>
            </p14:xfrm>
          </p:contentPart>
        </mc:Choice>
        <mc:Fallback>
          <p:pic>
            <p:nvPicPr>
              <p:cNvPr id="6869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447633" y="3524603"/>
                <a:ext cx="74947" cy="3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6869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3765550"/>
              <a:ext cx="11112" cy="98425"/>
            </p14:xfrm>
          </p:contentPart>
        </mc:Choice>
        <mc:Fallback>
          <p:pic>
            <p:nvPicPr>
              <p:cNvPr id="6869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487421" y="3759200"/>
                <a:ext cx="24446" cy="1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6869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3763963"/>
              <a:ext cx="123825" cy="133350"/>
            </p14:xfrm>
          </p:contentPart>
        </mc:Choice>
        <mc:Fallback>
          <p:pic>
            <p:nvPicPr>
              <p:cNvPr id="6869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473321" y="3757528"/>
                <a:ext cx="136783" cy="146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6869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5675" y="3776663"/>
              <a:ext cx="73025" cy="69850"/>
            </p14:xfrm>
          </p:contentPart>
        </mc:Choice>
        <mc:Fallback>
          <p:pic>
            <p:nvPicPr>
              <p:cNvPr id="6869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489103" y="3770182"/>
                <a:ext cx="86170" cy="8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6869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8063" y="3786188"/>
              <a:ext cx="23812" cy="68262"/>
            </p14:xfrm>
          </p:contentPart>
        </mc:Choice>
        <mc:Fallback>
          <p:pic>
            <p:nvPicPr>
              <p:cNvPr id="6869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542026" y="3779582"/>
                <a:ext cx="35886" cy="8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6869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3817938"/>
              <a:ext cx="12700" cy="57150"/>
            </p14:xfrm>
          </p:contentPart>
        </mc:Choice>
        <mc:Fallback>
          <p:pic>
            <p:nvPicPr>
              <p:cNvPr id="6869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564110" y="3811427"/>
                <a:ext cx="25057" cy="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6869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175" y="3817938"/>
              <a:ext cx="25400" cy="58737"/>
            </p14:xfrm>
          </p:contentPart>
        </mc:Choice>
        <mc:Fallback>
          <p:pic>
            <p:nvPicPr>
              <p:cNvPr id="6869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552451" y="3811530"/>
                <a:ext cx="38847" cy="71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6870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3789363"/>
              <a:ext cx="1588" cy="106362"/>
            </p14:xfrm>
          </p:contentPart>
        </mc:Choice>
        <mc:Fallback>
          <p:pic>
            <p:nvPicPr>
              <p:cNvPr id="6870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502818" y="3783044"/>
                <a:ext cx="6352" cy="11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6870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3792538"/>
              <a:ext cx="1588" cy="106362"/>
            </p14:xfrm>
          </p:contentPart>
        </mc:Choice>
        <mc:Fallback>
          <p:pic>
            <p:nvPicPr>
              <p:cNvPr id="6870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507579" y="3786026"/>
                <a:ext cx="15880" cy="11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9">
            <p14:nvContentPartPr>
              <p14:cNvPr id="6870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3808413"/>
              <a:ext cx="1588" cy="93662"/>
            </p14:xfrm>
          </p:contentPart>
        </mc:Choice>
        <mc:Fallback>
          <p:pic>
            <p:nvPicPr>
              <p:cNvPr id="6870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509008" y="3801878"/>
                <a:ext cx="13022" cy="10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1">
            <p14:nvContentPartPr>
              <p14:cNvPr id="6870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3768725"/>
              <a:ext cx="122238" cy="127000"/>
            </p14:xfrm>
          </p:contentPart>
        </mc:Choice>
        <mc:Fallback>
          <p:pic>
            <p:nvPicPr>
              <p:cNvPr id="6870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473404" y="3762267"/>
                <a:ext cx="135030" cy="139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3">
            <p14:nvContentPartPr>
              <p14:cNvPr id="6870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5400" y="1108075"/>
              <a:ext cx="1812925" cy="1233488"/>
            </p14:xfrm>
          </p:contentPart>
        </mc:Choice>
        <mc:Fallback>
          <p:pic>
            <p:nvPicPr>
              <p:cNvPr id="6870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558916" y="1101634"/>
                <a:ext cx="1825892" cy="12463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MODOS DE DIRECCIONAMIENTO</a:t>
            </a:r>
          </a:p>
          <a:p>
            <a:pPr>
              <a:defRPr/>
            </a:pPr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(Continuación)</a:t>
            </a:r>
            <a:endParaRPr lang="es-ES" sz="1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500034" y="500042"/>
            <a:ext cx="829200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357158" y="2357430"/>
            <a:ext cx="180078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4786314" y="2500306"/>
            <a:ext cx="2052685" cy="149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4413" y="2765425"/>
              <a:ext cx="341312" cy="196850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7932" y="2758971"/>
                <a:ext cx="354273" cy="209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9325" y="2998788"/>
              <a:ext cx="50800" cy="150812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2699" y="2992340"/>
                <a:ext cx="64052" cy="16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696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8238" y="2946400"/>
              <a:ext cx="814387" cy="246063"/>
            </p14:xfrm>
          </p:contentPart>
        </mc:Choice>
        <mc:Fallback>
          <p:pic>
            <p:nvPicPr>
              <p:cNvPr id="696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1760" y="2939896"/>
                <a:ext cx="827342" cy="259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96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7425" y="3246438"/>
              <a:ext cx="46038" cy="153987"/>
            </p14:xfrm>
          </p:contentPart>
        </mc:Choice>
        <mc:Fallback>
          <p:pic>
            <p:nvPicPr>
              <p:cNvPr id="696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0796" y="3239916"/>
                <a:ext cx="59297" cy="167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96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1100" y="3013075"/>
              <a:ext cx="1457325" cy="392113"/>
            </p14:xfrm>
          </p:contentPart>
        </mc:Choice>
        <mc:Fallback>
          <p:pic>
            <p:nvPicPr>
              <p:cNvPr id="696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44623" y="3006612"/>
                <a:ext cx="1470279" cy="4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96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4625" y="3508375"/>
              <a:ext cx="28575" cy="185738"/>
            </p14:xfrm>
          </p:contentPart>
        </mc:Choice>
        <mc:Fallback>
          <p:pic>
            <p:nvPicPr>
              <p:cNvPr id="696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78114" y="3501908"/>
                <a:ext cx="41597" cy="19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96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1713" y="3490913"/>
              <a:ext cx="42862" cy="163512"/>
            </p14:xfrm>
          </p:contentPart>
        </mc:Choice>
        <mc:Fallback>
          <p:pic>
            <p:nvPicPr>
              <p:cNvPr id="696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5175" y="3484430"/>
                <a:ext cx="55939" cy="176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96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0938" y="3435350"/>
              <a:ext cx="977900" cy="260350"/>
            </p14:xfrm>
          </p:contentPart>
        </mc:Choice>
        <mc:Fallback>
          <p:pic>
            <p:nvPicPr>
              <p:cNvPr id="696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4459" y="3428939"/>
                <a:ext cx="990857" cy="273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96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7738" y="3497263"/>
              <a:ext cx="466725" cy="204787"/>
            </p14:xfrm>
          </p:contentPart>
        </mc:Choice>
        <mc:Fallback>
          <p:pic>
            <p:nvPicPr>
              <p:cNvPr id="696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81271" y="3490785"/>
                <a:ext cx="479660" cy="21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96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6650" y="3889375"/>
              <a:ext cx="238125" cy="14288"/>
            </p14:xfrm>
          </p:contentPart>
        </mc:Choice>
        <mc:Fallback>
          <p:pic>
            <p:nvPicPr>
              <p:cNvPr id="696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0175" y="3882945"/>
                <a:ext cx="251074" cy="27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96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3613" y="3749675"/>
              <a:ext cx="73025" cy="187325"/>
            </p14:xfrm>
          </p:contentPart>
        </mc:Choice>
        <mc:Fallback>
          <p:pic>
            <p:nvPicPr>
              <p:cNvPr id="696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27138" y="3743178"/>
                <a:ext cx="85975" cy="20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96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6175" y="3776663"/>
              <a:ext cx="347663" cy="163512"/>
            </p14:xfrm>
          </p:contentPart>
        </mc:Choice>
        <mc:Fallback>
          <p:pic>
            <p:nvPicPr>
              <p:cNvPr id="696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09710" y="3770279"/>
                <a:ext cx="360593" cy="176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96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8775" y="3805238"/>
              <a:ext cx="174625" cy="123825"/>
            </p14:xfrm>
          </p:contentPart>
        </mc:Choice>
        <mc:Fallback>
          <p:pic>
            <p:nvPicPr>
              <p:cNvPr id="696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92281" y="3798778"/>
                <a:ext cx="187614" cy="13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96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6588" y="3816350"/>
              <a:ext cx="747712" cy="169863"/>
            </p14:xfrm>
          </p:contentPart>
        </mc:Choice>
        <mc:Fallback>
          <p:pic>
            <p:nvPicPr>
              <p:cNvPr id="696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70121" y="3809953"/>
                <a:ext cx="760647" cy="182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696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0" y="1608138"/>
              <a:ext cx="322263" cy="196850"/>
            </p14:xfrm>
          </p:contentPart>
        </mc:Choice>
        <mc:Fallback>
          <p:pic>
            <p:nvPicPr>
              <p:cNvPr id="696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89747" y="1601601"/>
                <a:ext cx="335269" cy="20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696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2538" y="1809750"/>
              <a:ext cx="1235075" cy="255588"/>
            </p14:xfrm>
          </p:contentPart>
        </mc:Choice>
        <mc:Fallback>
          <p:pic>
            <p:nvPicPr>
              <p:cNvPr id="696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96087" y="1803431"/>
                <a:ext cx="1247978" cy="26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696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3338" y="2344738"/>
              <a:ext cx="4762" cy="26987"/>
            </p14:xfrm>
          </p:contentPart>
        </mc:Choice>
        <mc:Fallback>
          <p:pic>
            <p:nvPicPr>
              <p:cNvPr id="696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48827" y="2338261"/>
                <a:ext cx="13785" cy="3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696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2050" y="2181225"/>
              <a:ext cx="128588" cy="160338"/>
            </p14:xfrm>
          </p:contentPart>
        </mc:Choice>
        <mc:Fallback>
          <p:pic>
            <p:nvPicPr>
              <p:cNvPr id="696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05621" y="2174783"/>
                <a:ext cx="141447" cy="173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696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4938" y="1814513"/>
              <a:ext cx="479425" cy="231775"/>
            </p14:xfrm>
          </p:contentPart>
        </mc:Choice>
        <mc:Fallback>
          <p:pic>
            <p:nvPicPr>
              <p:cNvPr id="696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8454" y="1808045"/>
                <a:ext cx="492392" cy="24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696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5013" y="1801813"/>
              <a:ext cx="444500" cy="220662"/>
            </p14:xfrm>
          </p:contentPart>
        </mc:Choice>
        <mc:Fallback>
          <p:pic>
            <p:nvPicPr>
              <p:cNvPr id="696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48524" y="1795365"/>
                <a:ext cx="457478" cy="233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696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1988" y="2341563"/>
              <a:ext cx="854075" cy="555625"/>
            </p14:xfrm>
          </p:contentPart>
        </mc:Choice>
        <mc:Fallback>
          <p:pic>
            <p:nvPicPr>
              <p:cNvPr id="696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05523" y="2335106"/>
                <a:ext cx="867005" cy="568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696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48700" y="2884488"/>
              <a:ext cx="57150" cy="11112"/>
            </p14:xfrm>
          </p:contentPart>
        </mc:Choice>
        <mc:Fallback>
          <p:pic>
            <p:nvPicPr>
              <p:cNvPr id="696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42106" y="2878036"/>
                <a:ext cx="70338" cy="2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696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3213" y="2538413"/>
              <a:ext cx="2117725" cy="749300"/>
            </p14:xfrm>
          </p:contentPart>
        </mc:Choice>
        <mc:Fallback>
          <p:pic>
            <p:nvPicPr>
              <p:cNvPr id="696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46740" y="2531938"/>
                <a:ext cx="2130671" cy="76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696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2725" y="3051175"/>
              <a:ext cx="93663" cy="123825"/>
            </p14:xfrm>
          </p:contentPart>
        </mc:Choice>
        <mc:Fallback>
          <p:pic>
            <p:nvPicPr>
              <p:cNvPr id="696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26216" y="3044581"/>
                <a:ext cx="106682" cy="13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696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5925" y="3048000"/>
              <a:ext cx="825500" cy="179388"/>
            </p14:xfrm>
          </p:contentPart>
        </mc:Choice>
        <mc:Fallback>
          <p:pic>
            <p:nvPicPr>
              <p:cNvPr id="696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29462" y="3041542"/>
                <a:ext cx="838426" cy="192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696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2100" y="3284538"/>
              <a:ext cx="11113" cy="3175"/>
            </p14:xfrm>
          </p:contentPart>
        </mc:Choice>
        <mc:Fallback>
          <p:pic>
            <p:nvPicPr>
              <p:cNvPr id="696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35432" y="3279775"/>
                <a:ext cx="24449" cy="1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696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9400" y="3384550"/>
              <a:ext cx="34925" cy="106363"/>
            </p14:xfrm>
          </p:contentPart>
        </mc:Choice>
        <mc:Fallback>
          <p:pic>
            <p:nvPicPr>
              <p:cNvPr id="696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22712" y="3378060"/>
                <a:ext cx="48301" cy="119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696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3286125"/>
              <a:ext cx="635000" cy="193675"/>
            </p14:xfrm>
          </p:contentPart>
        </mc:Choice>
        <mc:Fallback>
          <p:pic>
            <p:nvPicPr>
              <p:cNvPr id="696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49926" y="3279645"/>
                <a:ext cx="647974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696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9363" y="3348038"/>
              <a:ext cx="254000" cy="125412"/>
            </p14:xfrm>
          </p:contentPart>
        </mc:Choice>
        <mc:Fallback>
          <p:pic>
            <p:nvPicPr>
              <p:cNvPr id="696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92869" y="3341551"/>
                <a:ext cx="266989" cy="138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696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2113" y="3335338"/>
              <a:ext cx="420687" cy="193675"/>
            </p14:xfrm>
          </p:contentPart>
        </mc:Choice>
        <mc:Fallback>
          <p:pic>
            <p:nvPicPr>
              <p:cNvPr id="696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05641" y="3328858"/>
                <a:ext cx="433631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696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8563" y="3713163"/>
              <a:ext cx="88900" cy="204787"/>
            </p14:xfrm>
          </p:contentPart>
        </mc:Choice>
        <mc:Fallback>
          <p:pic>
            <p:nvPicPr>
              <p:cNvPr id="696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811978" y="3706650"/>
                <a:ext cx="102070" cy="217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696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3587750"/>
              <a:ext cx="85725" cy="195263"/>
            </p14:xfrm>
          </p:contentPart>
        </mc:Choice>
        <mc:Fallback>
          <p:pic>
            <p:nvPicPr>
              <p:cNvPr id="696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19796" y="3581241"/>
                <a:ext cx="98584" cy="20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696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3400" y="3556000"/>
              <a:ext cx="644525" cy="255588"/>
            </p14:xfrm>
          </p:contentPart>
        </mc:Choice>
        <mc:Fallback>
          <p:pic>
            <p:nvPicPr>
              <p:cNvPr id="696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76937" y="3549539"/>
                <a:ext cx="657451" cy="268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696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7938" y="3625850"/>
              <a:ext cx="609600" cy="158750"/>
            </p14:xfrm>
          </p:contentPart>
        </mc:Choice>
        <mc:Fallback>
          <p:pic>
            <p:nvPicPr>
              <p:cNvPr id="696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21464" y="3619296"/>
                <a:ext cx="622547" cy="171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696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3275" y="3690938"/>
              <a:ext cx="427038" cy="198437"/>
            </p14:xfrm>
          </p:contentPart>
        </mc:Choice>
        <mc:Fallback>
          <p:pic>
            <p:nvPicPr>
              <p:cNvPr id="696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16794" y="3684467"/>
                <a:ext cx="440000" cy="21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696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7325" y="3890963"/>
              <a:ext cx="1733550" cy="168275"/>
            </p14:xfrm>
          </p:contentPart>
        </mc:Choice>
        <mc:Fallback>
          <p:pic>
            <p:nvPicPr>
              <p:cNvPr id="696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530844" y="3884463"/>
                <a:ext cx="1746511" cy="18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696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6063" y="3871913"/>
              <a:ext cx="38100" cy="1587"/>
            </p14:xfrm>
          </p:contentPart>
        </mc:Choice>
        <mc:Fallback>
          <p:pic>
            <p:nvPicPr>
              <p:cNvPr id="696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89828" y="3843347"/>
                <a:ext cx="50569" cy="5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696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7675" y="3873500"/>
              <a:ext cx="288925" cy="144463"/>
            </p14:xfrm>
          </p:contentPart>
        </mc:Choice>
        <mc:Fallback>
          <p:pic>
            <p:nvPicPr>
              <p:cNvPr id="696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91182" y="3867032"/>
                <a:ext cx="301910" cy="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696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0900" y="3863975"/>
              <a:ext cx="180975" cy="125413"/>
            </p14:xfrm>
          </p:contentPart>
        </mc:Choice>
        <mc:Fallback>
          <p:pic>
            <p:nvPicPr>
              <p:cNvPr id="696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94462" y="3857469"/>
                <a:ext cx="193851" cy="1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696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7763" y="3892550"/>
              <a:ext cx="736600" cy="209550"/>
            </p14:xfrm>
          </p:contentPart>
        </mc:Choice>
        <mc:Fallback>
          <p:pic>
            <p:nvPicPr>
              <p:cNvPr id="696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491273" y="3886102"/>
                <a:ext cx="749580" cy="2224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1922" name="Picture 2" descr="Tipos de memoria en la computadora: Flash, SSD, RAM, EEPROM, HDD | Arrow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71612"/>
            <a:ext cx="7810500" cy="3952876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1857356" y="2000240"/>
            <a:ext cx="55721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 smtClean="0">
                <a:solidFill>
                  <a:srgbClr val="FFFF00"/>
                </a:solidFill>
              </a:rPr>
              <a:t>ORGANIZACIÓN  DE LA MEMORIA </a:t>
            </a:r>
            <a:r>
              <a:rPr lang="es-MX" sz="2400" b="1" dirty="0" smtClean="0">
                <a:solidFill>
                  <a:srgbClr val="FFFF00"/>
                </a:solidFill>
              </a:rPr>
              <a:t/>
            </a:r>
            <a:br>
              <a:rPr lang="es-MX" sz="2400" b="1" dirty="0" smtClean="0">
                <a:solidFill>
                  <a:srgbClr val="FFFF00"/>
                </a:solidFill>
              </a:rPr>
            </a:br>
            <a:endParaRPr lang="es-MX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285728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800" b="1" dirty="0" smtClean="0"/>
              <a:t>ORGANIZACIÓN DE LA MEMORIA </a:t>
            </a:r>
            <a:br>
              <a:rPr lang="es-MX" sz="2800" b="1" dirty="0" smtClean="0"/>
            </a:br>
            <a:r>
              <a:rPr lang="es-MX" sz="2400" dirty="0" smtClean="0"/>
              <a:t>	</a:t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285720" y="1928802"/>
            <a:ext cx="8728639" cy="15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737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4588" y="3333750"/>
              <a:ext cx="1400175" cy="44450"/>
            </p14:xfrm>
          </p:contentPart>
        </mc:Choice>
        <mc:Fallback>
          <p:pic>
            <p:nvPicPr>
              <p:cNvPr id="737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0990" y="3330859"/>
                <a:ext cx="1406652" cy="50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737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9363" y="3365500"/>
              <a:ext cx="254000" cy="136525"/>
            </p14:xfrm>
          </p:contentPart>
        </mc:Choice>
        <mc:Fallback>
          <p:pic>
            <p:nvPicPr>
              <p:cNvPr id="737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033" y="3361189"/>
                <a:ext cx="263020" cy="145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737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7988" y="3398838"/>
              <a:ext cx="215900" cy="96837"/>
            </p14:xfrm>
          </p:contentPart>
        </mc:Choice>
        <mc:Fallback>
          <p:pic>
            <p:nvPicPr>
              <p:cNvPr id="737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662" y="3394907"/>
                <a:ext cx="224422" cy="106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737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6125" y="3340100"/>
              <a:ext cx="1006475" cy="496888"/>
            </p14:xfrm>
          </p:contentPart>
        </mc:Choice>
        <mc:Fallback>
          <p:pic>
            <p:nvPicPr>
              <p:cNvPr id="737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1440" y="3335066"/>
                <a:ext cx="1016205" cy="50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737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306763"/>
              <a:ext cx="241300" cy="161925"/>
            </p14:xfrm>
          </p:contentPart>
        </mc:Choice>
        <mc:Fallback>
          <p:pic>
            <p:nvPicPr>
              <p:cNvPr id="737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4588" y="3301669"/>
                <a:ext cx="250608" cy="17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737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0" y="3241675"/>
              <a:ext cx="512763" cy="227013"/>
            </p14:xfrm>
          </p:contentPart>
        </mc:Choice>
        <mc:Fallback>
          <p:pic>
            <p:nvPicPr>
              <p:cNvPr id="737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88182" y="3237711"/>
                <a:ext cx="521759" cy="23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737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8925" y="3411538"/>
              <a:ext cx="42863" cy="142875"/>
            </p14:xfrm>
          </p:contentPart>
        </mc:Choice>
        <mc:Fallback>
          <p:pic>
            <p:nvPicPr>
              <p:cNvPr id="737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5917" y="3406500"/>
                <a:ext cx="50759" cy="15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737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2288" y="3360738"/>
              <a:ext cx="347662" cy="182562"/>
            </p14:xfrm>
          </p:contentPart>
        </mc:Choice>
        <mc:Fallback>
          <p:pic>
            <p:nvPicPr>
              <p:cNvPr id="737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14" y="3356084"/>
                <a:ext cx="355212" cy="191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737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30113" y="99898200"/>
              <a:ext cx="0" cy="0"/>
            </p14:xfrm>
          </p:contentPart>
        </mc:Choice>
        <mc:Fallback>
          <p:pic>
            <p:nvPicPr>
              <p:cNvPr id="737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530113" y="998982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737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3579813"/>
              <a:ext cx="319088" cy="474662"/>
            </p14:xfrm>
          </p:contentPart>
        </mc:Choice>
        <mc:Fallback>
          <p:pic>
            <p:nvPicPr>
              <p:cNvPr id="737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3747" y="3574767"/>
                <a:ext cx="325563" cy="482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737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3589338"/>
              <a:ext cx="363538" cy="446087"/>
            </p14:xfrm>
          </p:contentPart>
        </mc:Choice>
        <mc:Fallback>
          <p:pic>
            <p:nvPicPr>
              <p:cNvPr id="737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8604" y="3583929"/>
                <a:ext cx="371841" cy="456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737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6313" y="3613150"/>
              <a:ext cx="346075" cy="414338"/>
            </p14:xfrm>
          </p:contentPart>
        </mc:Choice>
        <mc:Fallback>
          <p:pic>
            <p:nvPicPr>
              <p:cNvPr id="737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1287" y="3608413"/>
                <a:ext cx="353973" cy="423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737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1475" y="3532188"/>
              <a:ext cx="644525" cy="509587"/>
            </p14:xfrm>
          </p:contentPart>
        </mc:Choice>
        <mc:Fallback>
          <p:pic>
            <p:nvPicPr>
              <p:cNvPr id="737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06789" y="3527506"/>
                <a:ext cx="653897" cy="519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737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3" y="3625850"/>
              <a:ext cx="158750" cy="174625"/>
            </p14:xfrm>
          </p:contentPart>
        </mc:Choice>
        <mc:Fallback>
          <p:pic>
            <p:nvPicPr>
              <p:cNvPr id="737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8731" y="3620438"/>
                <a:ext cx="166652" cy="18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737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3762375"/>
              <a:ext cx="3100388" cy="95250"/>
            </p14:xfrm>
          </p:contentPart>
        </mc:Choice>
        <mc:Fallback>
          <p:pic>
            <p:nvPicPr>
              <p:cNvPr id="737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8395" y="3757309"/>
                <a:ext cx="3108308" cy="104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737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3321050"/>
              <a:ext cx="41275" cy="265113"/>
            </p14:xfrm>
          </p:contentPart>
        </mc:Choice>
        <mc:Fallback>
          <p:pic>
            <p:nvPicPr>
              <p:cNvPr id="737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9541" y="3318172"/>
                <a:ext cx="46919" cy="270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737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8213" y="3381375"/>
              <a:ext cx="2968625" cy="296863"/>
            </p14:xfrm>
          </p:contentPart>
        </mc:Choice>
        <mc:Fallback>
          <p:pic>
            <p:nvPicPr>
              <p:cNvPr id="737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43170" y="3376331"/>
                <a:ext cx="2978710" cy="307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737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3135313"/>
              <a:ext cx="9525" cy="3175"/>
            </p14:xfrm>
          </p:contentPart>
        </mc:Choice>
        <mc:Fallback>
          <p:pic>
            <p:nvPicPr>
              <p:cNvPr id="737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33750" y="3132715"/>
                <a:ext cx="15753" cy="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737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2113" y="3557588"/>
              <a:ext cx="85725" cy="61912"/>
            </p14:xfrm>
          </p:contentPart>
        </mc:Choice>
        <mc:Fallback>
          <p:pic>
            <p:nvPicPr>
              <p:cNvPr id="737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35630" y="3551220"/>
                <a:ext cx="98692" cy="7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737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1025" y="3138488"/>
              <a:ext cx="752475" cy="301625"/>
            </p14:xfrm>
          </p:contentPart>
        </mc:Choice>
        <mc:Fallback>
          <p:pic>
            <p:nvPicPr>
              <p:cNvPr id="737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25270" y="3135619"/>
                <a:ext cx="764345" cy="308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737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1788" y="3206750"/>
              <a:ext cx="206375" cy="65088"/>
            </p14:xfrm>
          </p:contentPart>
        </mc:Choice>
        <mc:Fallback>
          <p:pic>
            <p:nvPicPr>
              <p:cNvPr id="737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76376" y="3201326"/>
                <a:ext cx="215756" cy="75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737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3575" y="3173413"/>
              <a:ext cx="231775" cy="125412"/>
            </p14:xfrm>
          </p:contentPart>
        </mc:Choice>
        <mc:Fallback>
          <p:pic>
            <p:nvPicPr>
              <p:cNvPr id="737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09622" y="3168632"/>
                <a:ext cx="240399" cy="134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737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525" y="3444875"/>
              <a:ext cx="4960938" cy="573088"/>
            </p14:xfrm>
          </p:contentPart>
        </mc:Choice>
        <mc:Fallback>
          <p:pic>
            <p:nvPicPr>
              <p:cNvPr id="737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8484" y="3440169"/>
                <a:ext cx="4971381" cy="58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737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0225" y="3365500"/>
              <a:ext cx="3289300" cy="522288"/>
            </p14:xfrm>
          </p:contentPart>
        </mc:Choice>
        <mc:Fallback>
          <p:pic>
            <p:nvPicPr>
              <p:cNvPr id="737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03744" y="3359030"/>
                <a:ext cx="3302261" cy="535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737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4025" y="3328988"/>
              <a:ext cx="3490913" cy="650875"/>
            </p14:xfrm>
          </p:contentPart>
        </mc:Choice>
        <mc:Fallback>
          <p:pic>
            <p:nvPicPr>
              <p:cNvPr id="737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7544" y="3322490"/>
                <a:ext cx="3503876" cy="66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737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3427413"/>
              <a:ext cx="1150937" cy="2868612"/>
            </p14:xfrm>
          </p:contentPart>
        </mc:Choice>
        <mc:Fallback>
          <p:pic>
            <p:nvPicPr>
              <p:cNvPr id="737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93840" y="3422360"/>
                <a:ext cx="1163173" cy="2880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737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8" y="3852863"/>
              <a:ext cx="9013825" cy="225425"/>
            </p14:xfrm>
          </p:contentPart>
        </mc:Choice>
        <mc:Fallback>
          <p:pic>
            <p:nvPicPr>
              <p:cNvPr id="737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378" y="3846391"/>
                <a:ext cx="9024264" cy="23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737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3925888"/>
              <a:ext cx="450850" cy="147637"/>
            </p14:xfrm>
          </p:contentPart>
        </mc:Choice>
        <mc:Fallback>
          <p:pic>
            <p:nvPicPr>
              <p:cNvPr id="737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09032" y="3921241"/>
                <a:ext cx="462022" cy="157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737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0" y="3924300"/>
              <a:ext cx="447675" cy="141288"/>
            </p14:xfrm>
          </p:contentPart>
        </mc:Choice>
        <mc:Fallback>
          <p:pic>
            <p:nvPicPr>
              <p:cNvPr id="737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67506" y="3918250"/>
                <a:ext cx="459163" cy="152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737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2225" y="3925888"/>
              <a:ext cx="396875" cy="146050"/>
            </p14:xfrm>
          </p:contentPart>
        </mc:Choice>
        <mc:Fallback>
          <p:pic>
            <p:nvPicPr>
              <p:cNvPr id="737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56838" y="3921571"/>
                <a:ext cx="408009" cy="156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737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3897313"/>
              <a:ext cx="914400" cy="192087"/>
            </p14:xfrm>
          </p:contentPart>
        </mc:Choice>
        <mc:Fallback>
          <p:pic>
            <p:nvPicPr>
              <p:cNvPr id="737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67651" y="3891579"/>
                <a:ext cx="924844" cy="203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737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6563" y="3643313"/>
              <a:ext cx="1217612" cy="1282700"/>
            </p14:xfrm>
          </p:contentPart>
        </mc:Choice>
        <mc:Fallback>
          <p:pic>
            <p:nvPicPr>
              <p:cNvPr id="737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41884" y="3638634"/>
                <a:ext cx="1224810" cy="1292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737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3827463"/>
              <a:ext cx="198437" cy="134937"/>
            </p14:xfrm>
          </p:contentPart>
        </mc:Choice>
        <mc:Fallback>
          <p:pic>
            <p:nvPicPr>
              <p:cNvPr id="737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57792" y="3820881"/>
                <a:ext cx="211379" cy="148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737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1313" y="3767138"/>
              <a:ext cx="180975" cy="92075"/>
            </p14:xfrm>
          </p:contentPart>
        </mc:Choice>
        <mc:Fallback>
          <p:pic>
            <p:nvPicPr>
              <p:cNvPr id="737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84785" y="3760714"/>
                <a:ext cx="194031" cy="10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737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05700" y="3500438"/>
              <a:ext cx="1524000" cy="544512"/>
            </p14:xfrm>
          </p:contentPart>
        </mc:Choice>
        <mc:Fallback>
          <p:pic>
            <p:nvPicPr>
              <p:cNvPr id="737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499224" y="3493943"/>
                <a:ext cx="1536952" cy="55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737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4233863"/>
              <a:ext cx="2443162" cy="392112"/>
            </p14:xfrm>
          </p:contentPart>
        </mc:Choice>
        <mc:Fallback>
          <p:pic>
            <p:nvPicPr>
              <p:cNvPr id="737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82193" y="4227388"/>
                <a:ext cx="2452161" cy="40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737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3941763"/>
              <a:ext cx="2854325" cy="1027112"/>
            </p14:xfrm>
          </p:contentPart>
        </mc:Choice>
        <mc:Fallback>
          <p:pic>
            <p:nvPicPr>
              <p:cNvPr id="737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7441" y="3937432"/>
                <a:ext cx="2866929" cy="1037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737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0625" y="3633788"/>
              <a:ext cx="3998913" cy="1951037"/>
            </p14:xfrm>
          </p:contentPart>
        </mc:Choice>
        <mc:Fallback>
          <p:pic>
            <p:nvPicPr>
              <p:cNvPr id="737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724865" y="3629826"/>
                <a:ext cx="4011152" cy="1959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737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6713" y="4221163"/>
              <a:ext cx="984250" cy="201612"/>
            </p14:xfrm>
          </p:contentPart>
        </mc:Choice>
        <mc:Fallback>
          <p:pic>
            <p:nvPicPr>
              <p:cNvPr id="737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80228" y="4214706"/>
                <a:ext cx="997220" cy="214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737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750" y="4217988"/>
              <a:ext cx="28575" cy="9525"/>
            </p14:xfrm>
          </p:contentPart>
        </mc:Choice>
        <mc:Fallback>
          <p:pic>
            <p:nvPicPr>
              <p:cNvPr id="737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8749" y="4212432"/>
                <a:ext cx="36433" cy="2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737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275" y="4364038"/>
              <a:ext cx="9525" cy="19050"/>
            </p14:xfrm>
          </p:contentPart>
        </mc:Choice>
        <mc:Fallback>
          <p:pic>
            <p:nvPicPr>
              <p:cNvPr id="737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8146" y="4359182"/>
                <a:ext cx="19416" cy="2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737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3" y="4546600"/>
              <a:ext cx="20637" cy="14288"/>
            </p14:xfrm>
          </p:contentPart>
        </mc:Choice>
        <mc:Fallback>
          <p:pic>
            <p:nvPicPr>
              <p:cNvPr id="737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1391" y="4542204"/>
                <a:ext cx="30587" cy="2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737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2725" y="4210050"/>
              <a:ext cx="15875" cy="11113"/>
            </p14:xfrm>
          </p:contentPart>
        </mc:Choice>
        <mc:Fallback>
          <p:pic>
            <p:nvPicPr>
              <p:cNvPr id="737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46952" y="4206107"/>
                <a:ext cx="27060" cy="20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737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0663" y="4329113"/>
              <a:ext cx="22225" cy="15875"/>
            </p14:xfrm>
          </p:contentPart>
        </mc:Choice>
        <mc:Fallback>
          <p:pic>
            <p:nvPicPr>
              <p:cNvPr id="737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755454" y="4324047"/>
                <a:ext cx="32296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737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4506913"/>
              <a:ext cx="19050" cy="26987"/>
            </p14:xfrm>
          </p:contentPart>
        </mc:Choice>
        <mc:Fallback>
          <p:pic>
            <p:nvPicPr>
              <p:cNvPr id="737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65339" y="4501666"/>
                <a:ext cx="28748" cy="3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737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8038" y="4191000"/>
              <a:ext cx="84137" cy="349250"/>
            </p14:xfrm>
          </p:contentPart>
        </mc:Choice>
        <mc:Fallback>
          <p:pic>
            <p:nvPicPr>
              <p:cNvPr id="737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14049" y="4185554"/>
                <a:ext cx="92841" cy="360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737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7675" y="4043363"/>
              <a:ext cx="455613" cy="171450"/>
            </p14:xfrm>
          </p:contentPart>
        </mc:Choice>
        <mc:Fallback>
          <p:pic>
            <p:nvPicPr>
              <p:cNvPr id="737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061207" y="4036866"/>
                <a:ext cx="468548" cy="184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737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4338" y="4465638"/>
              <a:ext cx="379412" cy="69850"/>
            </p14:xfrm>
          </p:contentPart>
        </mc:Choice>
        <mc:Fallback>
          <p:pic>
            <p:nvPicPr>
              <p:cNvPr id="737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57846" y="4459123"/>
                <a:ext cx="392396" cy="8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737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16863" y="5262563"/>
              <a:ext cx="595312" cy="182562"/>
            </p14:xfrm>
          </p:contentPart>
        </mc:Choice>
        <mc:Fallback>
          <p:pic>
            <p:nvPicPr>
              <p:cNvPr id="737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910380" y="5256182"/>
                <a:ext cx="608277" cy="195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737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0675" y="5459413"/>
              <a:ext cx="485775" cy="287337"/>
            </p14:xfrm>
          </p:contentPart>
        </mc:Choice>
        <mc:Fallback>
          <p:pic>
            <p:nvPicPr>
              <p:cNvPr id="737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34193" y="5452956"/>
                <a:ext cx="498739" cy="30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737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1313" y="5661025"/>
              <a:ext cx="614362" cy="223838"/>
            </p14:xfrm>
          </p:contentPart>
        </mc:Choice>
        <mc:Fallback>
          <p:pic>
            <p:nvPicPr>
              <p:cNvPr id="737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54831" y="5654578"/>
                <a:ext cx="627326" cy="23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737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8" y="5749925"/>
              <a:ext cx="428625" cy="214313"/>
            </p14:xfrm>
          </p:contentPart>
        </mc:Choice>
        <mc:Fallback>
          <p:pic>
            <p:nvPicPr>
              <p:cNvPr id="737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37371" y="5743442"/>
                <a:ext cx="441559" cy="2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737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7238" y="5795963"/>
              <a:ext cx="450850" cy="252412"/>
            </p14:xfrm>
          </p:contentPart>
        </mc:Choice>
        <mc:Fallback>
          <p:pic>
            <p:nvPicPr>
              <p:cNvPr id="737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370813" y="5789444"/>
                <a:ext cx="463701" cy="26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737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3063" y="5981700"/>
              <a:ext cx="755650" cy="231775"/>
            </p14:xfrm>
          </p:contentPart>
        </mc:Choice>
        <mc:Fallback>
          <p:pic>
            <p:nvPicPr>
              <p:cNvPr id="737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986592" y="5975232"/>
                <a:ext cx="768592" cy="24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737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4663" y="6459538"/>
              <a:ext cx="1444625" cy="98425"/>
            </p14:xfrm>
          </p:contentPart>
        </mc:Choice>
        <mc:Fallback>
          <p:pic>
            <p:nvPicPr>
              <p:cNvPr id="737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820342" y="6453142"/>
                <a:ext cx="1455427" cy="109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737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8613" y="6384925"/>
              <a:ext cx="406400" cy="254000"/>
            </p14:xfrm>
          </p:contentPart>
        </mc:Choice>
        <mc:Fallback>
          <p:pic>
            <p:nvPicPr>
              <p:cNvPr id="737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675373" y="6380201"/>
                <a:ext cx="415039" cy="26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737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6775" y="6424613"/>
              <a:ext cx="203200" cy="198437"/>
            </p14:xfrm>
          </p:contentPart>
        </mc:Choice>
        <mc:Fallback>
          <p:pic>
            <p:nvPicPr>
              <p:cNvPr id="737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212075" y="6418712"/>
                <a:ext cx="211878" cy="20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737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7450" y="6413500"/>
              <a:ext cx="708025" cy="195263"/>
            </p14:xfrm>
          </p:contentPart>
        </mc:Choice>
        <mc:Fallback>
          <p:pic>
            <p:nvPicPr>
              <p:cNvPr id="737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531682" y="6407027"/>
                <a:ext cx="720282" cy="20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737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8750" y="4217988"/>
              <a:ext cx="11113" cy="23812"/>
            </p14:xfrm>
          </p:contentPart>
        </mc:Choice>
        <mc:Fallback>
          <p:pic>
            <p:nvPicPr>
              <p:cNvPr id="737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423934" y="4213830"/>
                <a:ext cx="20744" cy="32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737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0338" y="4357688"/>
              <a:ext cx="9525" cy="17462"/>
            </p14:xfrm>
          </p:contentPart>
        </mc:Choice>
        <mc:Fallback>
          <p:pic>
            <p:nvPicPr>
              <p:cNvPr id="737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5209" y="4352753"/>
                <a:ext cx="19783" cy="27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737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4625" y="4527550"/>
              <a:ext cx="12700" cy="12700"/>
            </p14:xfrm>
          </p:contentPart>
        </mc:Choice>
        <mc:Fallback>
          <p:pic>
            <p:nvPicPr>
              <p:cNvPr id="737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39686" y="4525271"/>
                <a:ext cx="22931" cy="19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737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4208463"/>
              <a:ext cx="15875" cy="31750"/>
            </p14:xfrm>
          </p:contentPart>
        </mc:Choice>
        <mc:Fallback>
          <p:pic>
            <p:nvPicPr>
              <p:cNvPr id="737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081893" y="4203578"/>
                <a:ext cx="26836" cy="4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737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9788" y="4362450"/>
              <a:ext cx="14287" cy="14288"/>
            </p14:xfrm>
          </p:contentPart>
        </mc:Choice>
        <mc:Fallback>
          <p:pic>
            <p:nvPicPr>
              <p:cNvPr id="737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104788" y="4358164"/>
                <a:ext cx="24288" cy="23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737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4521200"/>
              <a:ext cx="11112" cy="26988"/>
            </p14:xfrm>
          </p:contentPart>
        </mc:Choice>
        <mc:Fallback>
          <p:pic>
            <p:nvPicPr>
              <p:cNvPr id="737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20848" y="4516644"/>
                <a:ext cx="20742" cy="36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7379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8513" y="4194175"/>
              <a:ext cx="53975" cy="207963"/>
            </p14:xfrm>
          </p:contentPart>
        </mc:Choice>
        <mc:Fallback>
          <p:pic>
            <p:nvPicPr>
              <p:cNvPr id="7379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333509" y="4189481"/>
                <a:ext cx="63269" cy="218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737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2325" y="4502150"/>
              <a:ext cx="4763" cy="15875"/>
            </p14:xfrm>
          </p:contentPart>
        </mc:Choice>
        <mc:Fallback>
          <p:pic>
            <p:nvPicPr>
              <p:cNvPr id="737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355657" y="4497387"/>
                <a:ext cx="18099" cy="2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7379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9863" y="4740275"/>
              <a:ext cx="177800" cy="79375"/>
            </p14:xfrm>
          </p:contentPart>
        </mc:Choice>
        <mc:Fallback>
          <p:pic>
            <p:nvPicPr>
              <p:cNvPr id="7379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244081" y="4734528"/>
                <a:ext cx="187196" cy="8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737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2250" y="4792663"/>
              <a:ext cx="2198688" cy="284162"/>
            </p14:xfrm>
          </p:contentPart>
        </mc:Choice>
        <mc:Fallback>
          <p:pic>
            <p:nvPicPr>
              <p:cNvPr id="737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99730" y="4786188"/>
                <a:ext cx="2207689" cy="29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7379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8175" y="4951413"/>
              <a:ext cx="482600" cy="185737"/>
            </p14:xfrm>
          </p:contentPart>
        </mc:Choice>
        <mc:Fallback>
          <p:pic>
            <p:nvPicPr>
              <p:cNvPr id="7379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81702" y="4944959"/>
                <a:ext cx="495546" cy="19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738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4825" y="5595938"/>
              <a:ext cx="727075" cy="261937"/>
            </p14:xfrm>
          </p:contentPart>
        </mc:Choice>
        <mc:Fallback>
          <p:pic>
            <p:nvPicPr>
              <p:cNvPr id="738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578697" y="5590908"/>
                <a:ext cx="739692" cy="271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738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5732463"/>
              <a:ext cx="1023937" cy="517525"/>
            </p14:xfrm>
          </p:contentPart>
        </mc:Choice>
        <mc:Fallback>
          <p:pic>
            <p:nvPicPr>
              <p:cNvPr id="738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42319" y="5727065"/>
                <a:ext cx="1033655" cy="52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738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8213" y="6016625"/>
              <a:ext cx="522287" cy="158750"/>
            </p14:xfrm>
          </p:contentPart>
        </mc:Choice>
        <mc:Fallback>
          <p:pic>
            <p:nvPicPr>
              <p:cNvPr id="738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012817" y="6011201"/>
                <a:ext cx="533438" cy="16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7380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1425" y="6188075"/>
              <a:ext cx="696913" cy="530225"/>
            </p14:xfrm>
          </p:contentPart>
        </mc:Choice>
        <mc:Fallback>
          <p:pic>
            <p:nvPicPr>
              <p:cNvPr id="7380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046409" y="6182665"/>
                <a:ext cx="707304" cy="54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738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1163" y="5888038"/>
              <a:ext cx="9525" cy="12700"/>
            </p14:xfrm>
          </p:contentPart>
        </mc:Choice>
        <mc:Fallback>
          <p:pic>
            <p:nvPicPr>
              <p:cNvPr id="738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757988" y="5884863"/>
                <a:ext cx="16272" cy="18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738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3050" y="6043613"/>
              <a:ext cx="1173163" cy="31750"/>
            </p14:xfrm>
          </p:contentPart>
        </mc:Choice>
        <mc:Fallback>
          <p:pic>
            <p:nvPicPr>
              <p:cNvPr id="738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618006" y="6038262"/>
                <a:ext cx="1184693" cy="4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738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2913" y="3765550"/>
              <a:ext cx="6350" cy="58738"/>
            </p14:xfrm>
          </p:contentPart>
        </mc:Choice>
        <mc:Fallback>
          <p:pic>
            <p:nvPicPr>
              <p:cNvPr id="738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789738" y="3762649"/>
                <a:ext cx="12347" cy="64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738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7988" y="6000750"/>
              <a:ext cx="7937" cy="4763"/>
            </p14:xfrm>
          </p:contentPart>
        </mc:Choice>
        <mc:Fallback>
          <p:pic>
            <p:nvPicPr>
              <p:cNvPr id="738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754019" y="5998527"/>
                <a:ext cx="14431" cy="10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738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1163" y="5892800"/>
              <a:ext cx="7937" cy="7938"/>
            </p14:xfrm>
          </p:contentPart>
        </mc:Choice>
        <mc:Fallback>
          <p:pic>
            <p:nvPicPr>
              <p:cNvPr id="738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756568" y="5889004"/>
                <a:ext cx="16292" cy="1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738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4638" y="5124450"/>
              <a:ext cx="1084262" cy="30163"/>
            </p14:xfrm>
          </p:contentPart>
        </mc:Choice>
        <mc:Fallback>
          <p:pic>
            <p:nvPicPr>
              <p:cNvPr id="738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18160" y="5118137"/>
                <a:ext cx="1097217" cy="4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738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7200" y="5451475"/>
              <a:ext cx="42863" cy="407988"/>
            </p14:xfrm>
          </p:contentPart>
        </mc:Choice>
        <mc:Fallback>
          <p:pic>
            <p:nvPicPr>
              <p:cNvPr id="738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00491" y="5444988"/>
                <a:ext cx="56281" cy="420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738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7363" y="5462588"/>
              <a:ext cx="131762" cy="280987"/>
            </p14:xfrm>
          </p:contentPart>
        </mc:Choice>
        <mc:Fallback>
          <p:pic>
            <p:nvPicPr>
              <p:cNvPr id="738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30847" y="5456120"/>
                <a:ext cx="144793" cy="29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7381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3100" y="5440363"/>
              <a:ext cx="96838" cy="322262"/>
            </p14:xfrm>
          </p:contentPart>
        </mc:Choice>
        <mc:Fallback>
          <p:pic>
            <p:nvPicPr>
              <p:cNvPr id="7381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016596" y="5433889"/>
                <a:ext cx="109846" cy="335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738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1050" y="5432425"/>
              <a:ext cx="44450" cy="298450"/>
            </p14:xfrm>
          </p:contentPart>
        </mc:Choice>
        <mc:Fallback>
          <p:pic>
            <p:nvPicPr>
              <p:cNvPr id="738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124649" y="5425945"/>
                <a:ext cx="57252" cy="31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7381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5638" y="5624513"/>
              <a:ext cx="196850" cy="25400"/>
            </p14:xfrm>
          </p:contentPart>
        </mc:Choice>
        <mc:Fallback>
          <p:pic>
            <p:nvPicPr>
              <p:cNvPr id="7381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999137" y="5617689"/>
                <a:ext cx="209853" cy="39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7381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9000" y="5487988"/>
              <a:ext cx="33338" cy="252412"/>
            </p14:xfrm>
          </p:contentPart>
        </mc:Choice>
        <mc:Fallback>
          <p:pic>
            <p:nvPicPr>
              <p:cNvPr id="7381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32332" y="5481507"/>
                <a:ext cx="46673" cy="265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7381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46938" y="5448300"/>
              <a:ext cx="220662" cy="327025"/>
            </p14:xfrm>
          </p:contentPart>
        </mc:Choice>
        <mc:Fallback>
          <p:pic>
            <p:nvPicPr>
              <p:cNvPr id="7381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40427" y="5441824"/>
                <a:ext cx="233685" cy="339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7381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9400" y="3873500"/>
              <a:ext cx="1039813" cy="9525"/>
            </p14:xfrm>
          </p:contentPart>
        </mc:Choice>
        <mc:Fallback>
          <p:pic>
            <p:nvPicPr>
              <p:cNvPr id="7381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622919" y="3868737"/>
                <a:ext cx="1052775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7381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4950" y="5097463"/>
              <a:ext cx="1241425" cy="58737"/>
            </p14:xfrm>
          </p:contentPart>
        </mc:Choice>
        <mc:Fallback>
          <p:pic>
            <p:nvPicPr>
              <p:cNvPr id="7381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578460" y="5091016"/>
                <a:ext cx="1254405" cy="7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7381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1613" y="5127625"/>
              <a:ext cx="1274762" cy="1149350"/>
            </p14:xfrm>
          </p:contentPart>
        </mc:Choice>
        <mc:Fallback>
          <p:pic>
            <p:nvPicPr>
              <p:cNvPr id="7381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545113" y="5121142"/>
                <a:ext cx="1287762" cy="116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7382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1600" y="5149850"/>
              <a:ext cx="63500" cy="1101725"/>
            </p14:xfrm>
          </p:contentPart>
        </mc:Choice>
        <mc:Fallback>
          <p:pic>
            <p:nvPicPr>
              <p:cNvPr id="7382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715250" y="5143359"/>
                <a:ext cx="76200" cy="1114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7382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6988" y="3490913"/>
              <a:ext cx="58737" cy="360362"/>
            </p14:xfrm>
          </p:contentPart>
        </mc:Choice>
        <mc:Fallback>
          <p:pic>
            <p:nvPicPr>
              <p:cNvPr id="7382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640541" y="3484426"/>
                <a:ext cx="71630" cy="37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7382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3513138"/>
              <a:ext cx="60325" cy="336550"/>
            </p14:xfrm>
          </p:contentPart>
        </mc:Choice>
        <mc:Fallback>
          <p:pic>
            <p:nvPicPr>
              <p:cNvPr id="7382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619723" y="3506680"/>
                <a:ext cx="73329" cy="34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7382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1525" y="5654675"/>
              <a:ext cx="109538" cy="73025"/>
            </p14:xfrm>
          </p:contentPart>
        </mc:Choice>
        <mc:Fallback>
          <p:pic>
            <p:nvPicPr>
              <p:cNvPr id="7382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385039" y="5648135"/>
                <a:ext cx="122510" cy="8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9">
            <p14:nvContentPartPr>
              <p14:cNvPr id="7382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1938" y="4332288"/>
              <a:ext cx="127000" cy="17462"/>
            </p14:xfrm>
          </p:contentPart>
        </mc:Choice>
        <mc:Fallback>
          <p:pic>
            <p:nvPicPr>
              <p:cNvPr id="7382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875480" y="4325873"/>
                <a:ext cx="139915" cy="30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1">
            <p14:nvContentPartPr>
              <p14:cNvPr id="73825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4149725"/>
              <a:ext cx="768350" cy="60325"/>
            </p14:xfrm>
          </p:contentPart>
        </mc:Choice>
        <mc:Fallback>
          <p:pic>
            <p:nvPicPr>
              <p:cNvPr id="73825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465513" y="4143484"/>
                <a:ext cx="781300" cy="72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3">
            <p14:nvContentPartPr>
              <p14:cNvPr id="7382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7513" y="3763963"/>
              <a:ext cx="39687" cy="20637"/>
            </p14:xfrm>
          </p:contentPart>
        </mc:Choice>
        <mc:Fallback>
          <p:pic>
            <p:nvPicPr>
              <p:cNvPr id="7382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761191" y="3757667"/>
                <a:ext cx="52331" cy="33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5">
            <p14:nvContentPartPr>
              <p14:cNvPr id="7382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4813" y="3895725"/>
              <a:ext cx="92075" cy="1588"/>
            </p14:xfrm>
          </p:contentPart>
        </mc:Choice>
        <mc:Fallback>
          <p:pic>
            <p:nvPicPr>
              <p:cNvPr id="7382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748314" y="3867141"/>
                <a:ext cx="105074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7">
            <p14:nvContentPartPr>
              <p14:cNvPr id="7382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8913" y="4872038"/>
              <a:ext cx="1087437" cy="296862"/>
            </p14:xfrm>
          </p:contentPart>
        </mc:Choice>
        <mc:Fallback>
          <p:pic>
            <p:nvPicPr>
              <p:cNvPr id="7382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532434" y="4865616"/>
                <a:ext cx="1100396" cy="30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9">
            <p14:nvContentPartPr>
              <p14:cNvPr id="73829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4950" y="4697413"/>
              <a:ext cx="1208088" cy="379412"/>
            </p14:xfrm>
          </p:contentPart>
        </mc:Choice>
        <mc:Fallback>
          <p:pic>
            <p:nvPicPr>
              <p:cNvPr id="73829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578474" y="4691119"/>
                <a:ext cx="1221040" cy="39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1">
            <p14:nvContentPartPr>
              <p14:cNvPr id="7383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0075" y="4773613"/>
              <a:ext cx="4763" cy="103187"/>
            </p14:xfrm>
          </p:contentPart>
        </mc:Choice>
        <mc:Fallback>
          <p:pic>
            <p:nvPicPr>
              <p:cNvPr id="7383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943951" y="4766980"/>
                <a:ext cx="17011" cy="116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3">
            <p14:nvContentPartPr>
              <p14:cNvPr id="7383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4729163"/>
              <a:ext cx="88900" cy="42862"/>
            </p14:xfrm>
          </p:contentPart>
        </mc:Choice>
        <mc:Fallback>
          <p:pic>
            <p:nvPicPr>
              <p:cNvPr id="7383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935659" y="4722680"/>
                <a:ext cx="101857" cy="55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5">
            <p14:nvContentPartPr>
              <p14:cNvPr id="7383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6425" y="4797425"/>
              <a:ext cx="95250" cy="1588"/>
            </p14:xfrm>
          </p:contentPart>
        </mc:Choice>
        <mc:Fallback>
          <p:pic>
            <p:nvPicPr>
              <p:cNvPr id="7383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949955" y="4787897"/>
                <a:ext cx="108190" cy="2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7">
            <p14:nvContentPartPr>
              <p14:cNvPr id="7383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2775" y="4835525"/>
              <a:ext cx="107950" cy="6350"/>
            </p14:xfrm>
          </p:contentPart>
        </mc:Choice>
        <mc:Fallback>
          <p:pic>
            <p:nvPicPr>
              <p:cNvPr id="7383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956383" y="4827905"/>
                <a:ext cx="120734" cy="21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9">
            <p14:nvContentPartPr>
              <p14:cNvPr id="7383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4538" y="4778375"/>
              <a:ext cx="49212" cy="93663"/>
            </p14:xfrm>
          </p:contentPart>
        </mc:Choice>
        <mc:Fallback>
          <p:pic>
            <p:nvPicPr>
              <p:cNvPr id="7383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088119" y="4771940"/>
                <a:ext cx="62050" cy="106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1">
            <p14:nvContentPartPr>
              <p14:cNvPr id="7383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2488" y="4822825"/>
              <a:ext cx="1587" cy="80963"/>
            </p14:xfrm>
          </p:contentPart>
        </mc:Choice>
        <mc:Fallback>
          <p:pic>
            <p:nvPicPr>
              <p:cNvPr id="7383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73922" y="4816290"/>
                <a:ext cx="58719" cy="9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3">
            <p14:nvContentPartPr>
              <p14:cNvPr id="7383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6775" y="4776788"/>
              <a:ext cx="41275" cy="84137"/>
            </p14:xfrm>
          </p:contentPart>
        </mc:Choice>
        <mc:Fallback>
          <p:pic>
            <p:nvPicPr>
              <p:cNvPr id="7383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210315" y="4770425"/>
                <a:ext cx="54196" cy="96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5">
            <p14:nvContentPartPr>
              <p14:cNvPr id="73837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7738" y="4799013"/>
              <a:ext cx="95250" cy="42862"/>
            </p14:xfrm>
          </p:contentPart>
        </mc:Choice>
        <mc:Fallback>
          <p:pic>
            <p:nvPicPr>
              <p:cNvPr id="73837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291341" y="4792637"/>
                <a:ext cx="108045" cy="5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7">
            <p14:nvContentPartPr>
              <p14:cNvPr id="7383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6838" y="4722813"/>
              <a:ext cx="19050" cy="493712"/>
            </p14:xfrm>
          </p:contentPart>
        </mc:Choice>
        <mc:Fallback>
          <p:pic>
            <p:nvPicPr>
              <p:cNvPr id="7383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710822" y="4716293"/>
                <a:ext cx="31082" cy="506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9">
            <p14:nvContentPartPr>
              <p14:cNvPr id="73839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75" y="4505325"/>
              <a:ext cx="80963" cy="33338"/>
            </p14:xfrm>
          </p:contentPart>
        </mc:Choice>
        <mc:Fallback>
          <p:pic>
            <p:nvPicPr>
              <p:cNvPr id="73839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121483" y="4498802"/>
                <a:ext cx="93747" cy="46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1">
            <p14:nvContentPartPr>
              <p14:cNvPr id="73840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2368550"/>
              <a:ext cx="1187450" cy="19050"/>
            </p14:xfrm>
          </p:contentPart>
        </mc:Choice>
        <mc:Fallback>
          <p:pic>
            <p:nvPicPr>
              <p:cNvPr id="73840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324267" y="2335999"/>
                <a:ext cx="1219115" cy="84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3">
            <p14:nvContentPartPr>
              <p14:cNvPr id="73841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4850" y="2336800"/>
              <a:ext cx="1428750" cy="25400"/>
            </p14:xfrm>
          </p:contentPart>
        </mc:Choice>
        <mc:Fallback>
          <p:pic>
            <p:nvPicPr>
              <p:cNvPr id="73841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039015" y="2274711"/>
                <a:ext cx="1460420" cy="14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5">
            <p14:nvContentPartPr>
              <p14:cNvPr id="73842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2368550"/>
              <a:ext cx="247650" cy="12700"/>
            </p14:xfrm>
          </p:contentPart>
        </mc:Choice>
        <mc:Fallback>
          <p:pic>
            <p:nvPicPr>
              <p:cNvPr id="73842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479985" y="2316569"/>
                <a:ext cx="279280" cy="116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7">
            <p14:nvContentPartPr>
              <p14:cNvPr id="73843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0" y="3219450"/>
              <a:ext cx="355600" cy="1588"/>
            </p14:xfrm>
          </p:contentPart>
        </mc:Choice>
        <mc:Fallback>
          <p:pic>
            <p:nvPicPr>
              <p:cNvPr id="73843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032680" y="2939962"/>
                <a:ext cx="38724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9">
            <p14:nvContentPartPr>
              <p14:cNvPr id="73844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3100" y="3340100"/>
              <a:ext cx="438150" cy="12700"/>
            </p14:xfrm>
          </p:contentPart>
        </mc:Choice>
        <mc:Fallback>
          <p:pic>
            <p:nvPicPr>
              <p:cNvPr id="73844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007272" y="3276237"/>
                <a:ext cx="469806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1">
            <p14:nvContentPartPr>
              <p14:cNvPr id="73845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3676650"/>
              <a:ext cx="342900" cy="12700"/>
            </p14:xfrm>
          </p:contentPart>
        </mc:Choice>
        <mc:Fallback>
          <p:pic>
            <p:nvPicPr>
              <p:cNvPr id="73845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207185" y="3636010"/>
                <a:ext cx="374530" cy="94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3">
            <p14:nvContentPartPr>
              <p14:cNvPr id="73846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2350" y="6165850"/>
              <a:ext cx="406400" cy="12700"/>
            </p14:xfrm>
          </p:contentPart>
        </mc:Choice>
        <mc:Fallback>
          <p:pic>
            <p:nvPicPr>
              <p:cNvPr id="73846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086526" y="6138591"/>
                <a:ext cx="438049" cy="672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642918"/>
            <a:ext cx="817284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lum bright="20000" contrast="30000"/>
          </a:blip>
          <a:srcRect/>
          <a:stretch>
            <a:fillRect/>
          </a:stretch>
        </p:blipFill>
        <p:spPr bwMode="auto">
          <a:xfrm>
            <a:off x="357158" y="2786058"/>
            <a:ext cx="8358246" cy="317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747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0" y="4171950"/>
              <a:ext cx="190500" cy="165100"/>
            </p14:xfrm>
          </p:contentPart>
        </mc:Choice>
        <mc:Fallback>
          <p:pic>
            <p:nvPicPr>
              <p:cNvPr id="747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259" y="4162659"/>
                <a:ext cx="208981" cy="183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747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6400" y="4146550"/>
              <a:ext cx="222250" cy="203200"/>
            </p14:xfrm>
          </p:contentPart>
        </mc:Choice>
        <mc:Fallback>
          <p:pic>
            <p:nvPicPr>
              <p:cNvPr id="747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050" y="4137265"/>
                <a:ext cx="240951" cy="22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747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3827463"/>
              <a:ext cx="65088" cy="157162"/>
            </p14:xfrm>
          </p:contentPart>
        </mc:Choice>
        <mc:Fallback>
          <p:pic>
            <p:nvPicPr>
              <p:cNvPr id="747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014" y="3822417"/>
                <a:ext cx="71997" cy="16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747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0" y="2825750"/>
              <a:ext cx="298450" cy="411163"/>
            </p14:xfrm>
          </p:contentPart>
        </mc:Choice>
        <mc:Fallback>
          <p:pic>
            <p:nvPicPr>
              <p:cNvPr id="747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0685" y="2821800"/>
                <a:ext cx="307439" cy="419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747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3263" y="2847975"/>
              <a:ext cx="461962" cy="238125"/>
            </p14:xfrm>
          </p:contentPart>
        </mc:Choice>
        <mc:Fallback>
          <p:pic>
            <p:nvPicPr>
              <p:cNvPr id="747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593" y="2843672"/>
                <a:ext cx="470224" cy="245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747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400" y="2841625"/>
              <a:ext cx="2878138" cy="673100"/>
            </p14:xfrm>
          </p:contentPart>
        </mc:Choice>
        <mc:Fallback>
          <p:pic>
            <p:nvPicPr>
              <p:cNvPr id="747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160" y="2838385"/>
                <a:ext cx="2884619" cy="67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747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3427413"/>
              <a:ext cx="379413" cy="260350"/>
            </p14:xfrm>
          </p:contentPart>
        </mc:Choice>
        <mc:Fallback>
          <p:pic>
            <p:nvPicPr>
              <p:cNvPr id="747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390" y="3424540"/>
                <a:ext cx="387692" cy="266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747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5838" y="2474913"/>
              <a:ext cx="3394075" cy="546100"/>
            </p14:xfrm>
          </p:contentPart>
        </mc:Choice>
        <mc:Fallback>
          <p:pic>
            <p:nvPicPr>
              <p:cNvPr id="747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1878" y="2472393"/>
                <a:ext cx="3401635" cy="55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747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3925" y="2654300"/>
              <a:ext cx="90488" cy="212725"/>
            </p14:xfrm>
          </p:contentPart>
        </mc:Choice>
        <mc:Fallback>
          <p:pic>
            <p:nvPicPr>
              <p:cNvPr id="747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9582" y="2648928"/>
                <a:ext cx="98451" cy="22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747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2401888"/>
              <a:ext cx="714375" cy="287337"/>
            </p14:xfrm>
          </p:contentPart>
        </mc:Choice>
        <mc:Fallback>
          <p:pic>
            <p:nvPicPr>
              <p:cNvPr id="747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7455" y="2399367"/>
                <a:ext cx="721936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747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0900" y="4629150"/>
              <a:ext cx="222250" cy="177800"/>
            </p14:xfrm>
          </p:contentPart>
        </mc:Choice>
        <mc:Fallback>
          <p:pic>
            <p:nvPicPr>
              <p:cNvPr id="747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1610" y="4619811"/>
                <a:ext cx="240830" cy="19647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357158" y="1071546"/>
            <a:ext cx="8321767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lum bright="30000" contrast="20000"/>
          </a:blip>
          <a:srcRect/>
          <a:stretch>
            <a:fillRect/>
          </a:stretch>
        </p:blipFill>
        <p:spPr bwMode="auto">
          <a:xfrm>
            <a:off x="357158" y="4000504"/>
            <a:ext cx="829522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785786" y="3000372"/>
            <a:ext cx="2214578" cy="295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143372" y="2786058"/>
            <a:ext cx="3971942" cy="373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142984"/>
            <a:ext cx="87058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lum bright="10000" contrast="20000"/>
          </a:blip>
          <a:srcRect/>
          <a:stretch>
            <a:fillRect/>
          </a:stretch>
        </p:blipFill>
        <p:spPr bwMode="auto">
          <a:xfrm>
            <a:off x="285720" y="2071678"/>
            <a:ext cx="8572528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142984"/>
            <a:ext cx="7096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EJEMPLOS DE BANCOS DE MEMORIA USADOS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79874" name="Picture 2" descr="https://danygiva93.files.wordpress.com/2014/08/memoria-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0438"/>
            <a:ext cx="7643866" cy="5122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429684" cy="78581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EJEMPLO DE MAPA DE MEMORIA DE LAS PRIMERAS </a:t>
            </a:r>
            <a:b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IBM PCs </a:t>
            </a:r>
            <a:r>
              <a:rPr lang="es-ES" sz="2000" b="1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Mod</a:t>
            </a:r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. XT con CPUs INTEL 8088/8086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071546"/>
            <a:ext cx="3723030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Un 8 de marzo de 1983 IBM lanza su ordenador personal IBM PC 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3028422"/>
            <a:ext cx="2630475" cy="20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445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571612"/>
            <a:ext cx="90297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714348" y="142852"/>
            <a:ext cx="7858180" cy="928694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ESTRUCTURA DE SEGMENTACIÓN  DE MEMORIA</a:t>
            </a:r>
            <a:endParaRPr lang="es-ES" sz="24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7158" y="928670"/>
            <a:ext cx="8429683" cy="564360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El 8086 usa un </a:t>
            </a:r>
            <a:r>
              <a:rPr lang="es-MX" sz="1600" b="1" dirty="0" smtClean="0">
                <a:solidFill>
                  <a:schemeClr val="tx1"/>
                </a:solidFill>
              </a:rPr>
              <a:t>esquema</a:t>
            </a:r>
            <a:r>
              <a:rPr lang="es-MX" sz="1600" dirty="0" smtClean="0">
                <a:solidFill>
                  <a:schemeClr val="tx1"/>
                </a:solidFill>
              </a:rPr>
              <a:t> llamado </a:t>
            </a:r>
            <a:r>
              <a:rPr lang="es-MX" sz="1600" b="1" dirty="0" smtClean="0">
                <a:solidFill>
                  <a:schemeClr val="tx1"/>
                </a:solidFill>
              </a:rPr>
              <a:t>segmentación</a:t>
            </a:r>
            <a:r>
              <a:rPr lang="es-MX" sz="1600" dirty="0" smtClean="0">
                <a:solidFill>
                  <a:schemeClr val="tx1"/>
                </a:solidFill>
              </a:rPr>
              <a:t>, para acceder correctamente a un megabyte completo de memoria, </a:t>
            </a:r>
            <a:r>
              <a:rPr lang="es-MX" sz="1600" b="1" dirty="0" smtClean="0">
                <a:solidFill>
                  <a:schemeClr val="tx1"/>
                </a:solidFill>
              </a:rPr>
              <a:t>con referencias de direcciones de sólo 16 bits</a:t>
            </a:r>
            <a:r>
              <a:rPr lang="es-MX" sz="1600" dirty="0" smtClean="0">
                <a:solidFill>
                  <a:schemeClr val="tx1"/>
                </a:solidFill>
              </a:rPr>
              <a:t>, y todo esto gracias a la utilización de registros de segmento que dividen esencialmente el espacio de memoria en </a:t>
            </a:r>
            <a:r>
              <a:rPr lang="es-MX" sz="1600" b="1" dirty="0" smtClean="0">
                <a:solidFill>
                  <a:schemeClr val="tx1"/>
                </a:solidFill>
              </a:rPr>
              <a:t>segmentos de 64KB de longitud</a:t>
            </a:r>
            <a:r>
              <a:rPr lang="es-MX" sz="1600" dirty="0" smtClean="0">
                <a:solidFill>
                  <a:schemeClr val="tx1"/>
                </a:solidFill>
              </a:rPr>
              <a:t>, que </a:t>
            </a:r>
            <a:r>
              <a:rPr lang="es-MX" sz="1600" b="1" dirty="0" smtClean="0">
                <a:solidFill>
                  <a:schemeClr val="tx1"/>
                </a:solidFill>
              </a:rPr>
              <a:t>pueden estar separados entre sí, adyacentes o superpuestos</a:t>
            </a:r>
            <a:r>
              <a:rPr lang="es-MX" sz="1600" dirty="0" smtClean="0">
                <a:solidFill>
                  <a:schemeClr val="tx1"/>
                </a:solidFill>
              </a:rPr>
              <a:t>, y que </a:t>
            </a:r>
            <a:r>
              <a:rPr lang="es-MX" sz="1600" b="1" dirty="0" smtClean="0">
                <a:solidFill>
                  <a:schemeClr val="tx1"/>
                </a:solidFill>
              </a:rPr>
              <a:t>comienzan en una dirección divisible por 16</a:t>
            </a:r>
            <a:r>
              <a:rPr lang="es-MX" sz="16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La </a:t>
            </a:r>
            <a:r>
              <a:rPr lang="es-MX" sz="1600" b="1" dirty="0" smtClean="0">
                <a:solidFill>
                  <a:schemeClr val="tx1"/>
                </a:solidFill>
              </a:rPr>
              <a:t>forma</a:t>
            </a:r>
            <a:r>
              <a:rPr lang="es-MX" sz="1600" dirty="0" smtClean="0">
                <a:solidFill>
                  <a:schemeClr val="tx1"/>
                </a:solidFill>
              </a:rPr>
              <a:t> </a:t>
            </a:r>
            <a:r>
              <a:rPr lang="es-MX" sz="1600" b="1" dirty="0" smtClean="0">
                <a:solidFill>
                  <a:schemeClr val="tx1"/>
                </a:solidFill>
              </a:rPr>
              <a:t>como se completan los 20 bits del bus de direcciones</a:t>
            </a:r>
            <a:r>
              <a:rPr lang="es-MX" sz="1600" dirty="0" smtClean="0">
                <a:solidFill>
                  <a:schemeClr val="tx1"/>
                </a:solidFill>
              </a:rPr>
              <a:t>, disponiendo en la CPU, solamente, registros de 16 bits, se consigue </a:t>
            </a:r>
            <a:r>
              <a:rPr lang="es-MX" sz="1600" b="1" dirty="0" smtClean="0">
                <a:solidFill>
                  <a:schemeClr val="tx1"/>
                </a:solidFill>
              </a:rPr>
              <a:t>de la siguiente manera</a:t>
            </a:r>
            <a:r>
              <a:rPr lang="es-MX" sz="1600" dirty="0" smtClean="0">
                <a:solidFill>
                  <a:schemeClr val="tx1"/>
                </a:solidFill>
              </a:rPr>
              <a:t>: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Se parte del contenido de uno de los registros de segmento, que actúan como base. 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Después, </a:t>
            </a:r>
            <a:r>
              <a:rPr lang="es-MX" sz="1600" b="1" dirty="0" smtClean="0">
                <a:solidFill>
                  <a:schemeClr val="tx1"/>
                </a:solidFill>
              </a:rPr>
              <a:t>se multiplica por 16 </a:t>
            </a:r>
            <a:r>
              <a:rPr lang="es-MX" sz="1600" dirty="0" smtClean="0">
                <a:solidFill>
                  <a:schemeClr val="tx1"/>
                </a:solidFill>
              </a:rPr>
              <a:t>el contenido del registro de segmento, lo que, en binario, significa añadirle 4 ceros a la derecha y convertirlo en una magnitud de 20 bits.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Finalmente, </a:t>
            </a:r>
            <a:r>
              <a:rPr lang="es-MX" sz="1600" b="1" dirty="0" smtClean="0">
                <a:solidFill>
                  <a:schemeClr val="tx1"/>
                </a:solidFill>
              </a:rPr>
              <a:t>se suma un desplazamiento</a:t>
            </a:r>
            <a:r>
              <a:rPr lang="es-MX" sz="1600" dirty="0" smtClean="0">
                <a:solidFill>
                  <a:schemeClr val="tx1"/>
                </a:solidFill>
              </a:rPr>
              <a:t> al resultado de la multiplicación anterior.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Abreviadamente, la fórmula para calcular una dirección de memoria es: 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2000" b="1" dirty="0" smtClean="0">
                <a:solidFill>
                  <a:schemeClr val="tx1"/>
                </a:solidFill>
              </a:rPr>
              <a:t>         Dirección Física = 16 * ( registro de segmento ) + desplazamiento.</a:t>
            </a:r>
            <a:endParaRPr lang="es-MX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E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  DE </a:t>
            </a: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PRESENTACIÓN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1700213"/>
            <a:ext cx="88868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7858180" cy="78581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latin typeface="Arial" charset="0"/>
                <a:cs typeface="Arial" charset="0"/>
              </a:rPr>
              <a:t>NOMBRES E INICIALES DE LOS </a:t>
            </a:r>
            <a:br>
              <a:rPr lang="es-ES" sz="2000" b="1" dirty="0" smtClean="0">
                <a:latin typeface="Arial" charset="0"/>
                <a:cs typeface="Arial" charset="0"/>
              </a:rPr>
            </a:br>
            <a:r>
              <a:rPr lang="es-ES" sz="2000" b="1" dirty="0" smtClean="0">
                <a:latin typeface="Arial" charset="0"/>
                <a:cs typeface="Arial" charset="0"/>
              </a:rPr>
              <a:t>REGISTROS DEL 8086 EN INGLES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928670"/>
            <a:ext cx="5395933" cy="57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Segunda clasificación: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 (Hacia una mejor aproximación)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218" y="1357298"/>
            <a:ext cx="894378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40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2630488"/>
              <a:ext cx="574675" cy="41275"/>
            </p14:xfrm>
          </p:contentPart>
        </mc:Choice>
        <mc:Fallback>
          <p:pic>
            <p:nvPicPr>
              <p:cNvPr id="440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191" y="2625057"/>
                <a:ext cx="583694" cy="50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663" y="3771900"/>
              <a:ext cx="639762" cy="26988"/>
            </p14:xfrm>
          </p:contentPart>
        </mc:Choice>
        <mc:Fallback>
          <p:pic>
            <p:nvPicPr>
              <p:cNvPr id="4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77" y="3766143"/>
                <a:ext cx="650973" cy="3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4151313"/>
              <a:ext cx="555625" cy="15875"/>
            </p14:xfrm>
          </p:contentPart>
        </mc:Choice>
        <mc:Fallback>
          <p:pic>
            <p:nvPicPr>
              <p:cNvPr id="4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277" y="4145892"/>
                <a:ext cx="565360" cy="26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4570413"/>
              <a:ext cx="496887" cy="11112"/>
            </p14:xfrm>
          </p:contentPart>
        </mc:Choice>
        <mc:Fallback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127" y="4566802"/>
                <a:ext cx="506228" cy="1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2508250"/>
              <a:ext cx="190500" cy="6350"/>
            </p14:xfrm>
          </p:contentPart>
        </mc:Choice>
        <mc:Fallback>
          <p:pic>
            <p:nvPicPr>
              <p:cNvPr id="4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3615" y="2449429"/>
                <a:ext cx="222071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4800" y="2565400"/>
              <a:ext cx="158750" cy="12700"/>
            </p14:xfrm>
          </p:contentPart>
        </mc:Choice>
        <mc:Fallback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8997" y="2516809"/>
                <a:ext cx="190356" cy="11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9450" y="2508250"/>
              <a:ext cx="190500" cy="12700"/>
            </p14:xfrm>
          </p:contentPart>
        </mc:Choice>
        <mc:Fallback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73635" y="2447839"/>
                <a:ext cx="222130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512063" y="127003175"/>
              <a:ext cx="0" cy="0"/>
            </p14:xfrm>
          </p:contentPart>
        </mc:Choice>
        <mc:Fallback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3512063" y="127003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0250" y="2552700"/>
              <a:ext cx="139700" cy="12700"/>
            </p14:xfrm>
          </p:contentPart>
        </mc:Choice>
        <mc:Fallback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4448" y="2490258"/>
                <a:ext cx="171303" cy="13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40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9350" y="2482850"/>
              <a:ext cx="165100" cy="12700"/>
            </p14:xfrm>
          </p:contentPart>
        </mc:Choice>
        <mc:Fallback>
          <p:pic>
            <p:nvPicPr>
              <p:cNvPr id="440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3558" y="2428023"/>
                <a:ext cx="196684" cy="122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703138" y="122921713"/>
              <a:ext cx="0" cy="0"/>
            </p14:xfrm>
          </p:contentPart>
        </mc:Choice>
        <mc:Fallback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3703138" y="1229217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40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0300" y="2540000"/>
              <a:ext cx="209550" cy="1588"/>
            </p14:xfrm>
          </p:contentPart>
        </mc:Choice>
        <mc:Fallback>
          <p:pic>
            <p:nvPicPr>
              <p:cNvPr id="440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0" y="0"/>
                <a:ext cx="209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3000" y="2552700"/>
              <a:ext cx="171450" cy="12700"/>
            </p14:xfrm>
          </p:contentPart>
        </mc:Choice>
        <mc:Fallback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37218" y="2490258"/>
                <a:ext cx="203014" cy="13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4250" y="2851150"/>
              <a:ext cx="222250" cy="38100"/>
            </p14:xfrm>
          </p:contentPart>
        </mc:Choice>
        <mc:Fallback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08041" y="2787530"/>
                <a:ext cx="254309" cy="16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40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2921000"/>
              <a:ext cx="209550" cy="19050"/>
            </p14:xfrm>
          </p:contentPart>
        </mc:Choice>
        <mc:Fallback>
          <p:pic>
            <p:nvPicPr>
              <p:cNvPr id="440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21135" y="2865724"/>
                <a:ext cx="241180" cy="129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40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3657600"/>
              <a:ext cx="641350" cy="6350"/>
            </p14:xfrm>
          </p:contentPart>
        </mc:Choice>
        <mc:Fallback>
          <p:pic>
            <p:nvPicPr>
              <p:cNvPr id="440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91273" y="3636513"/>
                <a:ext cx="673004" cy="4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40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5200" y="3683000"/>
              <a:ext cx="603250" cy="19050"/>
            </p14:xfrm>
          </p:contentPart>
        </mc:Choice>
        <mc:Fallback>
          <p:pic>
            <p:nvPicPr>
              <p:cNvPr id="440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29372" y="3628615"/>
                <a:ext cx="634905" cy="12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40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4038600"/>
              <a:ext cx="742950" cy="1588"/>
            </p14:xfrm>
          </p:contentPart>
        </mc:Choice>
        <mc:Fallback>
          <p:pic>
            <p:nvPicPr>
              <p:cNvPr id="440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0" y="0"/>
                <a:ext cx="743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40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9650" y="4089400"/>
              <a:ext cx="692150" cy="6350"/>
            </p14:xfrm>
          </p:contentPart>
        </mc:Choice>
        <mc:Fallback>
          <p:pic>
            <p:nvPicPr>
              <p:cNvPr id="440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33821" y="4063409"/>
                <a:ext cx="723808" cy="5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40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522013" y="179187475"/>
              <a:ext cx="0" cy="0"/>
            </p14:xfrm>
          </p:contentPart>
        </mc:Choice>
        <mc:Fallback>
          <p:pic>
            <p:nvPicPr>
              <p:cNvPr id="440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522013" y="1791874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440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825225" y="183910288"/>
              <a:ext cx="0" cy="0"/>
            </p14:xfrm>
          </p:contentPart>
        </mc:Choice>
        <mc:Fallback>
          <p:pic>
            <p:nvPicPr>
              <p:cNvPr id="440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825225" y="1839102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440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0500" y="4375150"/>
              <a:ext cx="990600" cy="44450"/>
            </p14:xfrm>
          </p:contentPart>
        </mc:Choice>
        <mc:Fallback>
          <p:pic>
            <p:nvPicPr>
              <p:cNvPr id="440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4668" y="4321197"/>
                <a:ext cx="1022265" cy="152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440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0350" y="4514850"/>
              <a:ext cx="901700" cy="1588"/>
            </p14:xfrm>
          </p:contentPart>
        </mc:Choice>
        <mc:Fallback>
          <p:pic>
            <p:nvPicPr>
              <p:cNvPr id="440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0" y="0"/>
                <a:ext cx="90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40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3950" y="4432300"/>
              <a:ext cx="6350" cy="6350"/>
            </p14:xfrm>
          </p:contentPart>
        </mc:Choice>
        <mc:Fallback>
          <p:pic>
            <p:nvPicPr>
              <p:cNvPr id="440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9245" y="4373479"/>
                <a:ext cx="35761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40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5100" y="4508500"/>
              <a:ext cx="114300" cy="1588"/>
            </p14:xfrm>
          </p:contentPart>
        </mc:Choice>
        <mc:Fallback>
          <p:pic>
            <p:nvPicPr>
              <p:cNvPr id="440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0" y="0"/>
                <a:ext cx="114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40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353050" y="219751275"/>
              <a:ext cx="0" cy="0"/>
            </p14:xfrm>
          </p:contentPart>
        </mc:Choice>
        <mc:Fallback>
          <p:pic>
            <p:nvPicPr>
              <p:cNvPr id="440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9353050" y="2197512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440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29163" y="219751275"/>
              <a:ext cx="0" cy="0"/>
            </p14:xfrm>
          </p:contentPart>
        </mc:Choice>
        <mc:Fallback>
          <p:pic>
            <p:nvPicPr>
              <p:cNvPr id="440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8729163" y="2197512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440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976938" y="219109925"/>
              <a:ext cx="0" cy="0"/>
            </p14:xfrm>
          </p:contentPart>
        </mc:Choice>
        <mc:Fallback>
          <p:pic>
            <p:nvPicPr>
              <p:cNvPr id="440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9976938" y="2191099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440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5200" y="4787900"/>
              <a:ext cx="965200" cy="1588"/>
            </p14:xfrm>
          </p:contentPart>
        </mc:Choice>
        <mc:Fallback>
          <p:pic>
            <p:nvPicPr>
              <p:cNvPr id="440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0" y="0"/>
                <a:ext cx="965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440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9800" y="4851400"/>
              <a:ext cx="952500" cy="25400"/>
            </p14:xfrm>
          </p:contentPart>
        </mc:Choice>
        <mc:Fallback>
          <p:pic>
            <p:nvPicPr>
              <p:cNvPr id="440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73967" y="4797540"/>
                <a:ext cx="984166" cy="1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440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5600" y="4876800"/>
              <a:ext cx="254000" cy="1588"/>
            </p14:xfrm>
          </p:contentPart>
        </mc:Choice>
        <mc:Fallback>
          <p:pic>
            <p:nvPicPr>
              <p:cNvPr id="440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0" y="0"/>
                <a:ext cx="254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440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2058988"/>
              <a:ext cx="430213" cy="374650"/>
            </p14:xfrm>
          </p:contentPart>
        </mc:Choice>
        <mc:Fallback>
          <p:pic>
            <p:nvPicPr>
              <p:cNvPr id="440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429131" y="2052553"/>
                <a:ext cx="443152" cy="3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440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6963" y="2138363"/>
              <a:ext cx="101600" cy="160337"/>
            </p14:xfrm>
          </p:contentPart>
        </mc:Choice>
        <mc:Fallback>
          <p:pic>
            <p:nvPicPr>
              <p:cNvPr id="440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70524" y="2131892"/>
                <a:ext cx="114479" cy="173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440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0238" y="2063750"/>
              <a:ext cx="139700" cy="14288"/>
            </p14:xfrm>
          </p:contentPart>
        </mc:Choice>
        <mc:Fallback>
          <p:pic>
            <p:nvPicPr>
              <p:cNvPr id="440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03774" y="2057477"/>
                <a:ext cx="152629" cy="2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440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7775" y="2074863"/>
              <a:ext cx="444500" cy="254000"/>
            </p14:xfrm>
          </p:contentPart>
        </mc:Choice>
        <mc:Fallback>
          <p:pic>
            <p:nvPicPr>
              <p:cNvPr id="440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321307" y="2068387"/>
                <a:ext cx="457436" cy="26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440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7400" y="1944688"/>
              <a:ext cx="468313" cy="469900"/>
            </p14:xfrm>
          </p:contentPart>
        </mc:Choice>
        <mc:Fallback>
          <p:pic>
            <p:nvPicPr>
              <p:cNvPr id="440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30916" y="1938202"/>
                <a:ext cx="481282" cy="482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440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097563" y="88350725"/>
              <a:ext cx="0" cy="0"/>
            </p14:xfrm>
          </p:contentPart>
        </mc:Choice>
        <mc:Fallback>
          <p:pic>
            <p:nvPicPr>
              <p:cNvPr id="440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6097563" y="88350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440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9775" y="1771650"/>
              <a:ext cx="212725" cy="180975"/>
            </p14:xfrm>
          </p:contentPart>
        </mc:Choice>
        <mc:Fallback>
          <p:pic>
            <p:nvPicPr>
              <p:cNvPr id="440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813307" y="1765135"/>
                <a:ext cx="225661" cy="19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440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1888" y="1584325"/>
              <a:ext cx="863600" cy="441325"/>
            </p14:xfrm>
          </p:contentPart>
        </mc:Choice>
        <mc:Fallback>
          <p:pic>
            <p:nvPicPr>
              <p:cNvPr id="440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05414" y="1577824"/>
                <a:ext cx="876549" cy="45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440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9225" y="3167063"/>
              <a:ext cx="1230313" cy="508000"/>
            </p14:xfrm>
          </p:contentPart>
        </mc:Choice>
        <mc:Fallback>
          <p:pic>
            <p:nvPicPr>
              <p:cNvPr id="440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62744" y="3160569"/>
                <a:ext cx="1243275" cy="520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440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2350" y="3028950"/>
              <a:ext cx="171450" cy="1588"/>
            </p14:xfrm>
          </p:contentPart>
        </mc:Choice>
        <mc:Fallback>
          <p:pic>
            <p:nvPicPr>
              <p:cNvPr id="440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365880" y="3000366"/>
                <a:ext cx="184390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440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3370263"/>
              <a:ext cx="495300" cy="173037"/>
            </p14:xfrm>
          </p:contentPart>
        </mc:Choice>
        <mc:Fallback>
          <p:pic>
            <p:nvPicPr>
              <p:cNvPr id="440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78455" y="3363788"/>
                <a:ext cx="508240" cy="185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440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4338" y="3313113"/>
              <a:ext cx="79375" cy="90487"/>
            </p14:xfrm>
          </p:contentPart>
        </mc:Choice>
        <mc:Fallback>
          <p:pic>
            <p:nvPicPr>
              <p:cNvPr id="440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027902" y="3306598"/>
                <a:ext cx="92247" cy="10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440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7513" y="3195638"/>
              <a:ext cx="2314575" cy="577850"/>
            </p14:xfrm>
          </p:contentPart>
        </mc:Choice>
        <mc:Fallback>
          <p:pic>
            <p:nvPicPr>
              <p:cNvPr id="440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61043" y="3189161"/>
                <a:ext cx="2327516" cy="59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440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1500" y="3717925"/>
              <a:ext cx="509588" cy="184150"/>
            </p14:xfrm>
          </p:contentPart>
        </mc:Choice>
        <mc:Fallback>
          <p:pic>
            <p:nvPicPr>
              <p:cNvPr id="440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15022" y="3711451"/>
                <a:ext cx="522544" cy="19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440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0675" y="3808413"/>
              <a:ext cx="776288" cy="171450"/>
            </p14:xfrm>
          </p:contentPart>
        </mc:Choice>
        <mc:Fallback>
          <p:pic>
            <p:nvPicPr>
              <p:cNvPr id="440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34188" y="3801957"/>
                <a:ext cx="789262" cy="184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440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4005263"/>
              <a:ext cx="471487" cy="77787"/>
            </p14:xfrm>
          </p:contentPart>
        </mc:Choice>
        <mc:Fallback>
          <p:pic>
            <p:nvPicPr>
              <p:cNvPr id="440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399219" y="3998811"/>
                <a:ext cx="484424" cy="90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440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9388" y="4057650"/>
              <a:ext cx="241300" cy="76200"/>
            </p14:xfrm>
          </p:contentPart>
        </mc:Choice>
        <mc:Fallback>
          <p:pic>
            <p:nvPicPr>
              <p:cNvPr id="440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22905" y="4051180"/>
                <a:ext cx="254265" cy="89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440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3948113"/>
              <a:ext cx="1931987" cy="396875"/>
            </p14:xfrm>
          </p:contentPart>
        </mc:Choice>
        <mc:Fallback>
          <p:pic>
            <p:nvPicPr>
              <p:cNvPr id="440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967407" y="3941630"/>
                <a:ext cx="1944949" cy="4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440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6025" y="5518150"/>
              <a:ext cx="2128838" cy="82550"/>
            </p14:xfrm>
          </p:contentPart>
        </mc:Choice>
        <mc:Fallback>
          <p:pic>
            <p:nvPicPr>
              <p:cNvPr id="440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289546" y="5511633"/>
                <a:ext cx="2141797" cy="9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440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0863" y="5410200"/>
              <a:ext cx="525462" cy="201613"/>
            </p14:xfrm>
          </p:contentPart>
        </mc:Choice>
        <mc:Fallback>
          <p:pic>
            <p:nvPicPr>
              <p:cNvPr id="440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54380" y="5403743"/>
                <a:ext cx="538427" cy="21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440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75" y="5464175"/>
              <a:ext cx="614363" cy="158750"/>
            </p14:xfrm>
          </p:contentPart>
        </mc:Choice>
        <mc:Fallback>
          <p:pic>
            <p:nvPicPr>
              <p:cNvPr id="440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089397" y="5457725"/>
                <a:ext cx="627320" cy="17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440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2788" y="5518150"/>
              <a:ext cx="661987" cy="190500"/>
            </p14:xfrm>
          </p:contentPart>
        </mc:Choice>
        <mc:Fallback>
          <p:pic>
            <p:nvPicPr>
              <p:cNvPr id="440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86309" y="5511656"/>
                <a:ext cx="674946" cy="20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440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9075" y="5467350"/>
              <a:ext cx="438150" cy="149225"/>
            </p14:xfrm>
          </p:contentPart>
        </mc:Choice>
        <mc:Fallback>
          <p:pic>
            <p:nvPicPr>
              <p:cNvPr id="440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562584" y="5460909"/>
                <a:ext cx="451132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440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0888" y="5507038"/>
              <a:ext cx="473075" cy="214312"/>
            </p14:xfrm>
          </p:contentPart>
        </mc:Choice>
        <mc:Fallback>
          <p:pic>
            <p:nvPicPr>
              <p:cNvPr id="440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094403" y="5500544"/>
                <a:ext cx="486046" cy="22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440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9850" y="5472113"/>
              <a:ext cx="176213" cy="176212"/>
            </p14:xfrm>
          </p:contentPart>
        </mc:Choice>
        <mc:Fallback>
          <p:pic>
            <p:nvPicPr>
              <p:cNvPr id="440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683390" y="5465613"/>
                <a:ext cx="189133" cy="189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440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4013" y="5513388"/>
              <a:ext cx="661987" cy="200025"/>
            </p14:xfrm>
          </p:contentPart>
        </mc:Choice>
        <mc:Fallback>
          <p:pic>
            <p:nvPicPr>
              <p:cNvPr id="440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967544" y="5506889"/>
                <a:ext cx="674925" cy="213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440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7475" y="5729288"/>
              <a:ext cx="2238375" cy="122237"/>
            </p14:xfrm>
          </p:contentPart>
        </mc:Choice>
        <mc:Fallback>
          <p:pic>
            <p:nvPicPr>
              <p:cNvPr id="440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460991" y="5722817"/>
                <a:ext cx="2251343" cy="135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440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6263" y="5705475"/>
              <a:ext cx="1017587" cy="130175"/>
            </p14:xfrm>
          </p:contentPart>
        </mc:Choice>
        <mc:Fallback>
          <p:pic>
            <p:nvPicPr>
              <p:cNvPr id="440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649786" y="5699055"/>
                <a:ext cx="1030541" cy="143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440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5743575"/>
              <a:ext cx="52387" cy="114300"/>
            </p14:xfrm>
          </p:contentPart>
        </mc:Choice>
        <mc:Fallback>
          <p:pic>
            <p:nvPicPr>
              <p:cNvPr id="440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815029" y="5737085"/>
                <a:ext cx="65304" cy="1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440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8813" y="5727700"/>
              <a:ext cx="693737" cy="196850"/>
            </p14:xfrm>
          </p:contentPart>
        </mc:Choice>
        <mc:Fallback>
          <p:pic>
            <p:nvPicPr>
              <p:cNvPr id="440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002343" y="5721222"/>
                <a:ext cx="706677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40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4150" y="5722938"/>
              <a:ext cx="69850" cy="122237"/>
            </p14:xfrm>
          </p:contentPart>
        </mc:Choice>
        <mc:Fallback>
          <p:pic>
            <p:nvPicPr>
              <p:cNvPr id="440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797602" y="5716504"/>
                <a:ext cx="82947" cy="135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40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8775" y="5729288"/>
              <a:ext cx="674688" cy="157162"/>
            </p14:xfrm>
          </p:contentPart>
        </mc:Choice>
        <mc:Fallback>
          <p:pic>
            <p:nvPicPr>
              <p:cNvPr id="440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972298" y="5722709"/>
                <a:ext cx="687642" cy="1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409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0913" y="4005263"/>
              <a:ext cx="220662" cy="63500"/>
            </p14:xfrm>
          </p:contentPart>
        </mc:Choice>
        <mc:Fallback>
          <p:pic>
            <p:nvPicPr>
              <p:cNvPr id="4409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64465" y="3998842"/>
                <a:ext cx="233558" cy="7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40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4663" y="4022725"/>
              <a:ext cx="255587" cy="68263"/>
            </p14:xfrm>
          </p:contentPart>
        </mc:Choice>
        <mc:Fallback>
          <p:pic>
            <p:nvPicPr>
              <p:cNvPr id="440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088147" y="4016154"/>
                <a:ext cx="268620" cy="8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409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9700" y="3800475"/>
              <a:ext cx="269875" cy="139700"/>
            </p14:xfrm>
          </p:contentPart>
        </mc:Choice>
        <mc:Fallback>
          <p:pic>
            <p:nvPicPr>
              <p:cNvPr id="4409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943249" y="3794027"/>
                <a:ext cx="282777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41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013" y="4471988"/>
              <a:ext cx="206375" cy="1220787"/>
            </p14:xfrm>
          </p:contentPart>
        </mc:Choice>
        <mc:Fallback>
          <p:pic>
            <p:nvPicPr>
              <p:cNvPr id="441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586" y="4465502"/>
                <a:ext cx="219229" cy="1233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41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" y="5613400"/>
              <a:ext cx="2370138" cy="119063"/>
            </p14:xfrm>
          </p:contentPart>
        </mc:Choice>
        <mc:Fallback>
          <p:pic>
            <p:nvPicPr>
              <p:cNvPr id="441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42816" y="5606925"/>
                <a:ext cx="2383105" cy="132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410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3" y="5653088"/>
              <a:ext cx="93662" cy="123825"/>
            </p14:xfrm>
          </p:contentPart>
        </mc:Choice>
        <mc:Fallback>
          <p:pic>
            <p:nvPicPr>
              <p:cNvPr id="4410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52152" y="5646533"/>
                <a:ext cx="106885" cy="13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410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8" y="5564188"/>
              <a:ext cx="339725" cy="179387"/>
            </p14:xfrm>
          </p:contentPart>
        </mc:Choice>
        <mc:Fallback>
          <p:pic>
            <p:nvPicPr>
              <p:cNvPr id="4410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11067" y="5557756"/>
                <a:ext cx="352667" cy="192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410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6188" y="5592763"/>
              <a:ext cx="969962" cy="203200"/>
            </p14:xfrm>
          </p:contentPart>
        </mc:Choice>
        <mc:Fallback>
          <p:pic>
            <p:nvPicPr>
              <p:cNvPr id="4410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39710" y="5586289"/>
                <a:ext cx="982919" cy="216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410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4750" y="5480050"/>
              <a:ext cx="2290763" cy="1060450"/>
            </p14:xfrm>
          </p:contentPart>
        </mc:Choice>
        <mc:Fallback>
          <p:pic>
            <p:nvPicPr>
              <p:cNvPr id="4410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38281" y="5473597"/>
                <a:ext cx="2303701" cy="1073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410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6988" y="5432425"/>
              <a:ext cx="209550" cy="141288"/>
            </p14:xfrm>
          </p:contentPart>
        </mc:Choice>
        <mc:Fallback>
          <p:pic>
            <p:nvPicPr>
              <p:cNvPr id="4410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60529" y="5425921"/>
                <a:ext cx="222467" cy="15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410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8788" y="5472113"/>
              <a:ext cx="354012" cy="127000"/>
            </p14:xfrm>
          </p:contentPart>
        </mc:Choice>
        <mc:Fallback>
          <p:pic>
            <p:nvPicPr>
              <p:cNvPr id="4410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722332" y="5465763"/>
                <a:ext cx="366924" cy="13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410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7188" y="6243638"/>
              <a:ext cx="520700" cy="100012"/>
            </p14:xfrm>
          </p:contentPart>
        </mc:Choice>
        <mc:Fallback>
          <p:pic>
            <p:nvPicPr>
              <p:cNvPr id="4410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160697" y="6237162"/>
                <a:ext cx="533681" cy="11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4109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8863" y="5486400"/>
              <a:ext cx="3257550" cy="906463"/>
            </p14:xfrm>
          </p:contentPart>
        </mc:Choice>
        <mc:Fallback>
          <p:pic>
            <p:nvPicPr>
              <p:cNvPr id="44109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52377" y="5479928"/>
                <a:ext cx="3270521" cy="919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411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6215063"/>
              <a:ext cx="200025" cy="196850"/>
            </p14:xfrm>
          </p:contentPart>
        </mc:Choice>
        <mc:Fallback>
          <p:pic>
            <p:nvPicPr>
              <p:cNvPr id="4411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65501" y="6208501"/>
                <a:ext cx="213000" cy="209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411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5988050"/>
              <a:ext cx="31750" cy="44450"/>
            </p14:xfrm>
          </p:contentPart>
        </mc:Choice>
        <mc:Fallback>
          <p:pic>
            <p:nvPicPr>
              <p:cNvPr id="4411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79581" y="5981598"/>
                <a:ext cx="44739" cy="57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411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5935663"/>
              <a:ext cx="163512" cy="98425"/>
            </p14:xfrm>
          </p:contentPart>
        </mc:Choice>
        <mc:Fallback>
          <p:pic>
            <p:nvPicPr>
              <p:cNvPr id="4411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039959" y="5929197"/>
                <a:ext cx="176421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411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0" y="6216650"/>
              <a:ext cx="412750" cy="6350"/>
            </p14:xfrm>
          </p:contentPart>
        </mc:Choice>
        <mc:Fallback>
          <p:pic>
            <p:nvPicPr>
              <p:cNvPr id="4411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66778" y="6211455"/>
                <a:ext cx="425693" cy="1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411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2400" y="5103813"/>
              <a:ext cx="449263" cy="163512"/>
            </p14:xfrm>
          </p:contentPart>
        </mc:Choice>
        <mc:Fallback>
          <p:pic>
            <p:nvPicPr>
              <p:cNvPr id="4411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67724" y="5096878"/>
                <a:ext cx="460414" cy="17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4411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2075" y="4629150"/>
              <a:ext cx="385763" cy="133350"/>
            </p14:xfrm>
          </p:contentPart>
        </mc:Choice>
        <mc:Fallback>
          <p:pic>
            <p:nvPicPr>
              <p:cNvPr id="4411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06692" y="4623072"/>
                <a:ext cx="396887" cy="14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4411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4975225"/>
              <a:ext cx="619125" cy="409575"/>
            </p14:xfrm>
          </p:contentPart>
        </mc:Choice>
        <mc:Fallback>
          <p:pic>
            <p:nvPicPr>
              <p:cNvPr id="4411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79592" y="4971307"/>
                <a:ext cx="629917" cy="41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4411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5103813"/>
              <a:ext cx="220662" cy="31750"/>
            </p14:xfrm>
          </p:contentPart>
        </mc:Choice>
        <mc:Fallback>
          <p:pic>
            <p:nvPicPr>
              <p:cNvPr id="4411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60503" y="5101258"/>
                <a:ext cx="228633" cy="39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4411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141325" y="207248125"/>
              <a:ext cx="0" cy="0"/>
            </p14:xfrm>
          </p:contentPart>
        </mc:Choice>
        <mc:Fallback>
          <p:pic>
            <p:nvPicPr>
              <p:cNvPr id="4411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67141325" y="2072481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4411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8113" y="5048250"/>
              <a:ext cx="376237" cy="100013"/>
            </p14:xfrm>
          </p:contentPart>
        </mc:Choice>
        <mc:Fallback>
          <p:pic>
            <p:nvPicPr>
              <p:cNvPr id="4411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483780" y="5044691"/>
                <a:ext cx="383820" cy="10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4412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1925" y="5211763"/>
              <a:ext cx="311150" cy="146050"/>
            </p14:xfrm>
          </p:contentPart>
        </mc:Choice>
        <mc:Fallback>
          <p:pic>
            <p:nvPicPr>
              <p:cNvPr id="4412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07959" y="5205240"/>
                <a:ext cx="319082" cy="1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4412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5788" y="5226050"/>
              <a:ext cx="180975" cy="119063"/>
            </p14:xfrm>
          </p:contentPart>
        </mc:Choice>
        <mc:Fallback>
          <p:pic>
            <p:nvPicPr>
              <p:cNvPr id="4412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29672" y="5220242"/>
                <a:ext cx="190330" cy="130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4412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2950" y="5068888"/>
              <a:ext cx="171450" cy="4762"/>
            </p14:xfrm>
          </p:contentPart>
        </mc:Choice>
        <mc:Fallback>
          <p:pic>
            <p:nvPicPr>
              <p:cNvPr id="4412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359708" y="5065316"/>
                <a:ext cx="177573" cy="11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4412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64525" y="5014913"/>
              <a:ext cx="285750" cy="280987"/>
            </p14:xfrm>
          </p:contentPart>
        </mc:Choice>
        <mc:Fallback>
          <p:pic>
            <p:nvPicPr>
              <p:cNvPr id="4412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260201" y="5009489"/>
                <a:ext cx="293317" cy="29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4412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6488" y="5086350"/>
              <a:ext cx="331787" cy="188913"/>
            </p14:xfrm>
          </p:contentPart>
        </mc:Choice>
        <mc:Fallback>
          <p:pic>
            <p:nvPicPr>
              <p:cNvPr id="4412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720724" y="5083466"/>
                <a:ext cx="340433" cy="19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4412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8050" y="5065713"/>
              <a:ext cx="25400" cy="38100"/>
            </p14:xfrm>
          </p:contentPart>
        </mc:Choice>
        <mc:Fallback>
          <p:pic>
            <p:nvPicPr>
              <p:cNvPr id="4412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524918" y="5063244"/>
                <a:ext cx="30967" cy="44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4412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9550" y="6396038"/>
              <a:ext cx="1763713" cy="57150"/>
            </p14:xfrm>
          </p:contentPart>
        </mc:Choice>
        <mc:Fallback>
          <p:pic>
            <p:nvPicPr>
              <p:cNvPr id="4412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44507" y="6390176"/>
                <a:ext cx="1774160" cy="685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867103" cy="342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50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2266950"/>
              <a:ext cx="2108200" cy="2430463"/>
            </p14:xfrm>
          </p:contentPart>
        </mc:Choice>
        <mc:Fallback>
          <p:pic>
            <p:nvPicPr>
              <p:cNvPr id="450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278" y="2261908"/>
                <a:ext cx="2120096" cy="244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50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0" y="2178050"/>
              <a:ext cx="819150" cy="31750"/>
            </p14:xfrm>
          </p:contentPart>
        </mc:Choice>
        <mc:Fallback>
          <p:pic>
            <p:nvPicPr>
              <p:cNvPr id="450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7414" y="2132619"/>
                <a:ext cx="850822" cy="12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50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0150" y="2190750"/>
              <a:ext cx="196850" cy="6350"/>
            </p14:xfrm>
          </p:contentPart>
        </mc:Choice>
        <mc:Fallback>
          <p:pic>
            <p:nvPicPr>
              <p:cNvPr id="450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4345" y="2153497"/>
                <a:ext cx="228461" cy="80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50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2222500"/>
              <a:ext cx="800100" cy="6350"/>
            </p14:xfrm>
          </p:contentPart>
        </mc:Choice>
        <mc:Fallback>
          <p:pic>
            <p:nvPicPr>
              <p:cNvPr id="450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1071" y="2152253"/>
                <a:ext cx="831759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50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2489200"/>
              <a:ext cx="857250" cy="31750"/>
            </p14:xfrm>
          </p:contentPart>
        </mc:Choice>
        <mc:Fallback>
          <p:pic>
            <p:nvPicPr>
              <p:cNvPr id="450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6465" y="2450394"/>
                <a:ext cx="888920" cy="10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50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2527300"/>
              <a:ext cx="844550" cy="44450"/>
            </p14:xfrm>
          </p:contentPart>
        </mc:Choice>
        <mc:Fallback>
          <p:pic>
            <p:nvPicPr>
              <p:cNvPr id="450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6467" y="2485907"/>
                <a:ext cx="876216" cy="12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50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0" y="2565400"/>
              <a:ext cx="584200" cy="12700"/>
            </p14:xfrm>
          </p:contentPart>
        </mc:Choice>
        <mc:Fallback>
          <p:pic>
            <p:nvPicPr>
              <p:cNvPr id="450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99172" y="2519784"/>
                <a:ext cx="615856" cy="10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50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1900" y="2482850"/>
              <a:ext cx="203200" cy="1588"/>
            </p14:xfrm>
          </p:contentPart>
        </mc:Choice>
        <mc:Fallback>
          <p:pic>
            <p:nvPicPr>
              <p:cNvPr id="450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203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50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2133600"/>
              <a:ext cx="139700" cy="31750"/>
            </p14:xfrm>
          </p:contentPart>
        </mc:Choice>
        <mc:Fallback>
          <p:pic>
            <p:nvPicPr>
              <p:cNvPr id="450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1098" y="2073815"/>
                <a:ext cx="171303" cy="15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50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1350" y="2165350"/>
              <a:ext cx="228600" cy="19050"/>
            </p14:xfrm>
          </p:contentPart>
        </mc:Choice>
        <mc:Fallback>
          <p:pic>
            <p:nvPicPr>
              <p:cNvPr id="450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05535" y="2108200"/>
                <a:ext cx="260230" cy="133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50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3100" y="2159000"/>
              <a:ext cx="730250" cy="25400"/>
            </p14:xfrm>
          </p:contentPart>
        </mc:Choice>
        <mc:Fallback>
          <p:pic>
            <p:nvPicPr>
              <p:cNvPr id="450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37264" y="2112913"/>
                <a:ext cx="761922" cy="117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5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4700" y="2813050"/>
              <a:ext cx="596900" cy="19050"/>
            </p14:xfrm>
          </p:contentPart>
        </mc:Choice>
        <mc:Fallback>
          <p:pic>
            <p:nvPicPr>
              <p:cNvPr id="45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78869" y="2763008"/>
                <a:ext cx="628562" cy="11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50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1050" y="2895600"/>
              <a:ext cx="596900" cy="19050"/>
            </p14:xfrm>
          </p:contentPart>
        </mc:Choice>
        <mc:Fallback>
          <p:pic>
            <p:nvPicPr>
              <p:cNvPr id="450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85219" y="2866189"/>
                <a:ext cx="628562" cy="78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50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" y="3200400"/>
              <a:ext cx="520700" cy="19050"/>
            </p14:xfrm>
          </p:contentPart>
        </mc:Choice>
        <mc:Fallback>
          <p:pic>
            <p:nvPicPr>
              <p:cNvPr id="450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8517" y="3152503"/>
                <a:ext cx="552367" cy="114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50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" y="3238500"/>
              <a:ext cx="520700" cy="1588"/>
            </p14:xfrm>
          </p:contentPart>
        </mc:Choice>
        <mc:Fallback>
          <p:pic>
            <p:nvPicPr>
              <p:cNvPr id="450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0" y="0"/>
                <a:ext cx="521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50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" y="3162300"/>
              <a:ext cx="482600" cy="25400"/>
            </p14:xfrm>
          </p:contentPart>
        </mc:Choice>
        <mc:Fallback>
          <p:pic>
            <p:nvPicPr>
              <p:cNvPr id="450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3927" y="3100211"/>
                <a:ext cx="514246" cy="14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50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89950" y="3498850"/>
              <a:ext cx="273050" cy="19050"/>
            </p14:xfrm>
          </p:contentPart>
        </mc:Choice>
        <mc:Fallback>
          <p:pic>
            <p:nvPicPr>
              <p:cNvPr id="450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74142" y="3442023"/>
                <a:ext cx="304666" cy="13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50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5350" y="3562350"/>
              <a:ext cx="266700" cy="6350"/>
            </p14:xfrm>
          </p:contentPart>
        </mc:Choice>
        <mc:Fallback>
          <p:pic>
            <p:nvPicPr>
              <p:cNvPr id="450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499535" y="3503529"/>
                <a:ext cx="298330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50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" y="3860800"/>
              <a:ext cx="882650" cy="1588"/>
            </p14:xfrm>
          </p:contentPart>
        </mc:Choice>
        <mc:Fallback>
          <p:pic>
            <p:nvPicPr>
              <p:cNvPr id="450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0" y="0"/>
                <a:ext cx="883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50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3898900"/>
              <a:ext cx="850900" cy="38100"/>
            </p14:xfrm>
          </p:contentPart>
        </mc:Choice>
        <mc:Fallback>
          <p:pic>
            <p:nvPicPr>
              <p:cNvPr id="450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5819" y="3854196"/>
                <a:ext cx="882561" cy="127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450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59163" y="194906900"/>
              <a:ext cx="0" cy="0"/>
            </p14:xfrm>
          </p:contentPart>
        </mc:Choice>
        <mc:Fallback>
          <p:pic>
            <p:nvPicPr>
              <p:cNvPr id="450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959163" y="1949069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450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850" y="3911600"/>
              <a:ext cx="285750" cy="31750"/>
            </p14:xfrm>
          </p:contentPart>
        </mc:Choice>
        <mc:Fallback>
          <p:pic>
            <p:nvPicPr>
              <p:cNvPr id="450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5995" y="3851815"/>
                <a:ext cx="317820" cy="15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450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83050" y="191449325"/>
              <a:ext cx="0" cy="0"/>
            </p14:xfrm>
          </p:contentPart>
        </mc:Choice>
        <mc:Fallback>
          <p:pic>
            <p:nvPicPr>
              <p:cNvPr id="450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583050" y="191449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50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83050" y="193659125"/>
              <a:ext cx="0" cy="0"/>
            </p14:xfrm>
          </p:contentPart>
        </mc:Choice>
        <mc:Fallback>
          <p:pic>
            <p:nvPicPr>
              <p:cNvPr id="450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583050" y="1936591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50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3962338"/>
              <a:ext cx="0" cy="0"/>
            </p14:xfrm>
          </p:contentPart>
        </mc:Choice>
        <mc:Fallback>
          <p:pic>
            <p:nvPicPr>
              <p:cNvPr id="450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39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450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2714563"/>
              <a:ext cx="0" cy="0"/>
            </p14:xfrm>
          </p:contentPart>
        </mc:Choice>
        <mc:Fallback>
          <p:pic>
            <p:nvPicPr>
              <p:cNvPr id="450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27145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50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5227575"/>
              <a:ext cx="0" cy="0"/>
            </p14:xfrm>
          </p:contentPart>
        </mc:Choice>
        <mc:Fallback>
          <p:pic>
            <p:nvPicPr>
              <p:cNvPr id="450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52275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450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07450" y="3517900"/>
              <a:ext cx="146050" cy="12700"/>
            </p14:xfrm>
          </p:contentPart>
        </mc:Choice>
        <mc:Fallback>
          <p:pic>
            <p:nvPicPr>
              <p:cNvPr id="450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91661" y="3454037"/>
                <a:ext cx="177628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450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5700" y="3562350"/>
              <a:ext cx="190500" cy="19050"/>
            </p14:xfrm>
          </p:contentPart>
        </mc:Choice>
        <mc:Fallback>
          <p:pic>
            <p:nvPicPr>
              <p:cNvPr id="450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59885" y="3500261"/>
                <a:ext cx="222130" cy="143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450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4222750"/>
              <a:ext cx="1200150" cy="50800"/>
            </p14:xfrm>
          </p:contentPart>
        </mc:Choice>
        <mc:Fallback>
          <p:pic>
            <p:nvPicPr>
              <p:cNvPr id="450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35916" y="4166199"/>
                <a:ext cx="1231818" cy="163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450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4216400"/>
              <a:ext cx="1162050" cy="44450"/>
            </p14:xfrm>
          </p:contentPart>
        </mc:Choice>
        <mc:Fallback>
          <p:pic>
            <p:nvPicPr>
              <p:cNvPr id="450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86715" y="4158450"/>
                <a:ext cx="1193719" cy="160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450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0" y="4241800"/>
              <a:ext cx="711200" cy="31750"/>
            </p14:xfrm>
          </p:contentPart>
        </mc:Choice>
        <mc:Fallback>
          <p:pic>
            <p:nvPicPr>
              <p:cNvPr id="450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67672" y="4190711"/>
                <a:ext cx="742857" cy="13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450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4908550"/>
              <a:ext cx="1498600" cy="25400"/>
            </p14:xfrm>
          </p:contentPart>
        </mc:Choice>
        <mc:Fallback>
          <p:pic>
            <p:nvPicPr>
              <p:cNvPr id="450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46315" y="4845229"/>
                <a:ext cx="1530271" cy="152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450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4550" y="4883150"/>
              <a:ext cx="1346200" cy="1588"/>
            </p14:xfrm>
          </p:contentPart>
        </mc:Choice>
        <mc:Fallback>
          <p:pic>
            <p:nvPicPr>
              <p:cNvPr id="450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0" y="0"/>
                <a:ext cx="1346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450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876800"/>
              <a:ext cx="1588" cy="12700"/>
            </p14:xfrm>
          </p:contentPart>
        </mc:Choice>
        <mc:Fallback>
          <p:pic>
            <p:nvPicPr>
              <p:cNvPr id="450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66878" y="4812574"/>
                <a:ext cx="141332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450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9150" y="1866900"/>
              <a:ext cx="3175" cy="1588"/>
            </p14:xfrm>
          </p:contentPart>
        </mc:Choice>
        <mc:Fallback>
          <p:pic>
            <p:nvPicPr>
              <p:cNvPr id="450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7298" y="1864677"/>
                <a:ext cx="6879" cy="6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450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3" y="1863725"/>
              <a:ext cx="815975" cy="166688"/>
            </p14:xfrm>
          </p:contentPart>
        </mc:Choice>
        <mc:Fallback>
          <p:pic>
            <p:nvPicPr>
              <p:cNvPr id="450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58834" y="1860171"/>
                <a:ext cx="825333" cy="173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450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4425" y="1908175"/>
              <a:ext cx="409575" cy="112713"/>
            </p14:xfrm>
          </p:contentPart>
        </mc:Choice>
        <mc:Fallback>
          <p:pic>
            <p:nvPicPr>
              <p:cNvPr id="450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57941" y="1901734"/>
                <a:ext cx="422543" cy="125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450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4225" y="1922463"/>
              <a:ext cx="749300" cy="138112"/>
            </p14:xfrm>
          </p:contentPart>
        </mc:Choice>
        <mc:Fallback>
          <p:pic>
            <p:nvPicPr>
              <p:cNvPr id="450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127741" y="1916023"/>
                <a:ext cx="762269" cy="150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450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5763" y="1897063"/>
              <a:ext cx="517525" cy="169862"/>
            </p14:xfrm>
          </p:contentPart>
        </mc:Choice>
        <mc:Fallback>
          <p:pic>
            <p:nvPicPr>
              <p:cNvPr id="450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99280" y="1890653"/>
                <a:ext cx="530490" cy="182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450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4613" y="2147888"/>
              <a:ext cx="20637" cy="34925"/>
            </p14:xfrm>
          </p:contentPart>
        </mc:Choice>
        <mc:Fallback>
          <p:pic>
            <p:nvPicPr>
              <p:cNvPr id="450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88317" y="2141538"/>
                <a:ext cx="33229" cy="4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4509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6813" y="2109788"/>
              <a:ext cx="557212" cy="84137"/>
            </p14:xfrm>
          </p:contentPart>
        </mc:Choice>
        <mc:Fallback>
          <p:pic>
            <p:nvPicPr>
              <p:cNvPr id="4509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10346" y="2103371"/>
                <a:ext cx="570145" cy="9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451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1866900"/>
              <a:ext cx="1365250" cy="19050"/>
            </p14:xfrm>
          </p:contentPart>
        </mc:Choice>
        <mc:Fallback>
          <p:pic>
            <p:nvPicPr>
              <p:cNvPr id="451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219744" y="1860785"/>
                <a:ext cx="1383962" cy="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451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83625" y="368300"/>
              <a:ext cx="60325" cy="73025"/>
            </p14:xfrm>
          </p:contentPart>
        </mc:Choice>
        <mc:Fallback>
          <p:pic>
            <p:nvPicPr>
              <p:cNvPr id="451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677200" y="361793"/>
                <a:ext cx="73175" cy="86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451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4975" y="322263"/>
              <a:ext cx="406400" cy="109537"/>
            </p14:xfrm>
          </p:contentPart>
        </mc:Choice>
        <mc:Fallback>
          <p:pic>
            <p:nvPicPr>
              <p:cNvPr id="451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048501" y="315691"/>
                <a:ext cx="419347" cy="122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4510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9963" y="355600"/>
              <a:ext cx="157162" cy="109538"/>
            </p14:xfrm>
          </p:contentPart>
        </mc:Choice>
        <mc:Fallback>
          <p:pic>
            <p:nvPicPr>
              <p:cNvPr id="4510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583504" y="349178"/>
                <a:ext cx="170079" cy="12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4510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6188" y="485775"/>
              <a:ext cx="1587" cy="1588"/>
            </p14:xfrm>
          </p:contentPart>
        </mc:Choice>
        <mc:Fallback>
          <p:pic>
            <p:nvPicPr>
              <p:cNvPr id="4510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97622" y="480058"/>
                <a:ext cx="58719" cy="13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4510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600075"/>
              <a:ext cx="392112" cy="288925"/>
            </p14:xfrm>
          </p:contentPart>
        </mc:Choice>
        <mc:Fallback>
          <p:pic>
            <p:nvPicPr>
              <p:cNvPr id="4510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40225" y="593598"/>
                <a:ext cx="405039" cy="30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4510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6188" y="439738"/>
              <a:ext cx="528637" cy="209550"/>
            </p14:xfrm>
          </p:contentPart>
        </mc:Choice>
        <mc:Fallback>
          <p:pic>
            <p:nvPicPr>
              <p:cNvPr id="4510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319706" y="433235"/>
                <a:ext cx="541601" cy="222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4510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1866900"/>
              <a:ext cx="939800" cy="25400"/>
            </p14:xfrm>
          </p:contentPart>
        </mc:Choice>
        <mc:Fallback>
          <p:pic>
            <p:nvPicPr>
              <p:cNvPr id="4510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66092" y="1860728"/>
                <a:ext cx="958517" cy="3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451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9663" y="446088"/>
              <a:ext cx="119062" cy="190500"/>
            </p14:xfrm>
          </p:contentPart>
        </mc:Choice>
        <mc:Fallback>
          <p:pic>
            <p:nvPicPr>
              <p:cNvPr id="451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183360" y="439655"/>
                <a:ext cx="131669" cy="203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451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8650" y="484188"/>
              <a:ext cx="703263" cy="163512"/>
            </p14:xfrm>
          </p:contentPart>
        </mc:Choice>
        <mc:Fallback>
          <p:pic>
            <p:nvPicPr>
              <p:cNvPr id="451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42188" y="477748"/>
                <a:ext cx="716187" cy="176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451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582613"/>
              <a:ext cx="3417887" cy="477837"/>
            </p14:xfrm>
          </p:contentPart>
        </mc:Choice>
        <mc:Fallback>
          <p:pic>
            <p:nvPicPr>
              <p:cNvPr id="451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59255" y="576127"/>
                <a:ext cx="3430853" cy="49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4511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747713"/>
              <a:ext cx="2392363" cy="382587"/>
            </p14:xfrm>
          </p:contentPart>
        </mc:Choice>
        <mc:Fallback>
          <p:pic>
            <p:nvPicPr>
              <p:cNvPr id="4511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784595" y="741228"/>
                <a:ext cx="2405324" cy="39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451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8588" y="685800"/>
              <a:ext cx="1317625" cy="598488"/>
            </p14:xfrm>
          </p:contentPart>
        </mc:Choice>
        <mc:Fallback>
          <p:pic>
            <p:nvPicPr>
              <p:cNvPr id="451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742108" y="679314"/>
                <a:ext cx="1330585" cy="611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4511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9163" y="669925"/>
              <a:ext cx="909637" cy="211138"/>
            </p14:xfrm>
          </p:contentPart>
        </mc:Choice>
        <mc:Fallback>
          <p:pic>
            <p:nvPicPr>
              <p:cNvPr id="4511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92691" y="663428"/>
                <a:ext cx="922580" cy="224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451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2413" y="676275"/>
              <a:ext cx="101600" cy="112713"/>
            </p14:xfrm>
          </p:contentPart>
        </mc:Choice>
        <mc:Fallback>
          <p:pic>
            <p:nvPicPr>
              <p:cNvPr id="451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65974" y="669730"/>
                <a:ext cx="114479" cy="125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451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31225" y="738188"/>
              <a:ext cx="134938" cy="107950"/>
            </p14:xfrm>
          </p:contentPart>
        </mc:Choice>
        <mc:Fallback>
          <p:pic>
            <p:nvPicPr>
              <p:cNvPr id="451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24748" y="731646"/>
                <a:ext cx="147892" cy="121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4511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8725" y="703263"/>
              <a:ext cx="269875" cy="188912"/>
            </p14:xfrm>
          </p:contentPart>
        </mc:Choice>
        <mc:Fallback>
          <p:pic>
            <p:nvPicPr>
              <p:cNvPr id="4511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842265" y="696774"/>
                <a:ext cx="282795" cy="20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4511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7338" y="712788"/>
              <a:ext cx="241300" cy="190500"/>
            </p14:xfrm>
          </p:contentPart>
        </mc:Choice>
        <mc:Fallback>
          <p:pic>
            <p:nvPicPr>
              <p:cNvPr id="4511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900875" y="706294"/>
                <a:ext cx="254227" cy="20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4511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8438" y="1460500"/>
              <a:ext cx="169862" cy="709613"/>
            </p14:xfrm>
          </p:contentPart>
        </mc:Choice>
        <mc:Fallback>
          <p:pic>
            <p:nvPicPr>
              <p:cNvPr id="4511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542001" y="1454020"/>
                <a:ext cx="182736" cy="72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511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0" y="684213"/>
              <a:ext cx="1000125" cy="723900"/>
            </p14:xfrm>
          </p:contentPart>
        </mc:Choice>
        <mc:Fallback>
          <p:pic>
            <p:nvPicPr>
              <p:cNvPr id="4511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78529" y="677737"/>
                <a:ext cx="1013067" cy="736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512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3750" y="1162050"/>
              <a:ext cx="44450" cy="80963"/>
            </p14:xfrm>
          </p:contentPart>
        </mc:Choice>
        <mc:Fallback>
          <p:pic>
            <p:nvPicPr>
              <p:cNvPr id="4512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867138" y="1155544"/>
                <a:ext cx="57675" cy="9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512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2338" y="1127125"/>
              <a:ext cx="209550" cy="150813"/>
            </p14:xfrm>
          </p:contentPart>
        </mc:Choice>
        <mc:Fallback>
          <p:pic>
            <p:nvPicPr>
              <p:cNvPr id="4512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995846" y="1120646"/>
                <a:ext cx="222534" cy="163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512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1203325"/>
              <a:ext cx="552450" cy="133350"/>
            </p14:xfrm>
          </p:contentPart>
        </mc:Choice>
        <mc:Fallback>
          <p:pic>
            <p:nvPicPr>
              <p:cNvPr id="4512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27643" y="1196802"/>
                <a:ext cx="565415" cy="14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512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1300" y="1146175"/>
              <a:ext cx="460375" cy="104775"/>
            </p14:xfrm>
          </p:contentPart>
        </mc:Choice>
        <mc:Fallback>
          <p:pic>
            <p:nvPicPr>
              <p:cNvPr id="4512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854816" y="1139760"/>
                <a:ext cx="473343" cy="11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512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8525" y="1163638"/>
              <a:ext cx="169863" cy="104775"/>
            </p14:xfrm>
          </p:contentPart>
        </mc:Choice>
        <mc:Fallback>
          <p:pic>
            <p:nvPicPr>
              <p:cNvPr id="4512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512047" y="1157135"/>
                <a:ext cx="182819" cy="11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512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2775" y="1219200"/>
              <a:ext cx="385763" cy="149225"/>
            </p14:xfrm>
          </p:contentPart>
        </mc:Choice>
        <mc:Fallback>
          <p:pic>
            <p:nvPicPr>
              <p:cNvPr id="4512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56292" y="1212759"/>
                <a:ext cx="398730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512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0200" y="1236663"/>
              <a:ext cx="179388" cy="50800"/>
            </p14:xfrm>
          </p:contentPart>
        </mc:Choice>
        <mc:Fallback>
          <p:pic>
            <p:nvPicPr>
              <p:cNvPr id="4512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673742" y="1230269"/>
                <a:ext cx="192304" cy="6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5127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8713" y="1354138"/>
              <a:ext cx="239712" cy="104775"/>
            </p14:xfrm>
          </p:contentPart>
        </mc:Choice>
        <mc:Fallback>
          <p:pic>
            <p:nvPicPr>
              <p:cNvPr id="45127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202225" y="1347657"/>
                <a:ext cx="252689" cy="117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512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3188" y="1268413"/>
              <a:ext cx="249237" cy="100012"/>
            </p14:xfrm>
          </p:contentPart>
        </mc:Choice>
        <mc:Fallback>
          <p:pic>
            <p:nvPicPr>
              <p:cNvPr id="4512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46714" y="1261937"/>
                <a:ext cx="262184" cy="11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512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041475" y="55660925"/>
              <a:ext cx="0" cy="0"/>
            </p14:xfrm>
          </p:contentPart>
        </mc:Choice>
        <mc:Fallback>
          <p:pic>
            <p:nvPicPr>
              <p:cNvPr id="4512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1041475" y="556609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513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373188"/>
              <a:ext cx="708025" cy="127000"/>
            </p14:xfrm>
          </p:contentPart>
        </mc:Choice>
        <mc:Fallback>
          <p:pic>
            <p:nvPicPr>
              <p:cNvPr id="4513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457841" y="1366600"/>
                <a:ext cx="720944" cy="140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513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813" y="3060700"/>
              <a:ext cx="2940050" cy="130175"/>
            </p14:xfrm>
          </p:contentPart>
        </mc:Choice>
        <mc:Fallback>
          <p:pic>
            <p:nvPicPr>
              <p:cNvPr id="4513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287332" y="3054191"/>
                <a:ext cx="2953011" cy="143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513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3825" y="3043238"/>
              <a:ext cx="371475" cy="133350"/>
            </p14:xfrm>
          </p:contentPart>
        </mc:Choice>
        <mc:Fallback>
          <p:pic>
            <p:nvPicPr>
              <p:cNvPr id="4513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387340" y="3036786"/>
                <a:ext cx="384446" cy="146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513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3043238"/>
              <a:ext cx="958850" cy="166687"/>
            </p14:xfrm>
          </p:contentPart>
        </mc:Choice>
        <mc:Fallback>
          <p:pic>
            <p:nvPicPr>
              <p:cNvPr id="4513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396999" y="3036715"/>
                <a:ext cx="971803" cy="17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513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75" y="2986088"/>
              <a:ext cx="622300" cy="222250"/>
            </p14:xfrm>
          </p:contentPart>
        </mc:Choice>
        <mc:Fallback>
          <p:pic>
            <p:nvPicPr>
              <p:cNvPr id="4513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28896" y="2979636"/>
                <a:ext cx="635257" cy="23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513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3074988"/>
              <a:ext cx="6985000" cy="373062"/>
            </p14:xfrm>
          </p:contentPart>
        </mc:Choice>
        <mc:Fallback>
          <p:pic>
            <p:nvPicPr>
              <p:cNvPr id="4513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617534" y="3068519"/>
                <a:ext cx="6997959" cy="38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513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3017838"/>
              <a:ext cx="1928813" cy="439737"/>
            </p14:xfrm>
          </p:contentPart>
        </mc:Choice>
        <mc:Fallback>
          <p:pic>
            <p:nvPicPr>
              <p:cNvPr id="4513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50718" y="3011366"/>
                <a:ext cx="1941777" cy="452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513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0488" y="3033713"/>
              <a:ext cx="4152900" cy="469900"/>
            </p14:xfrm>
          </p:contentPart>
        </mc:Choice>
        <mc:Fallback>
          <p:pic>
            <p:nvPicPr>
              <p:cNvPr id="4513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624006" y="3027256"/>
                <a:ext cx="4165864" cy="482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513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1663" y="3019425"/>
              <a:ext cx="2052637" cy="423863"/>
            </p14:xfrm>
          </p:contentPart>
        </mc:Choice>
        <mc:Fallback>
          <p:pic>
            <p:nvPicPr>
              <p:cNvPr id="4513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45183" y="3012948"/>
                <a:ext cx="2065596" cy="4368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71604" y="-142900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i="1" dirty="0" smtClean="0">
                <a:latin typeface="Arial" charset="0"/>
                <a:cs typeface="Arial" charset="0"/>
              </a:rPr>
              <a:t>Ejemplos de 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642918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571612"/>
            <a:ext cx="85248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800" b="1" i="1" dirty="0" smtClean="0">
                <a:latin typeface="Arial" charset="0"/>
                <a:cs typeface="Arial" charset="0"/>
              </a:rPr>
              <a:t>Ejemplos de 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358246" cy="441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928670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60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2050" y="1751013"/>
              <a:ext cx="2678113" cy="30162"/>
            </p14:xfrm>
          </p:contentPart>
        </mc:Choice>
        <mc:Fallback>
          <p:pic>
            <p:nvPicPr>
              <p:cNvPr id="460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649" y="1745562"/>
                <a:ext cx="2689635" cy="40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460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2384425"/>
              <a:ext cx="5146675" cy="168275"/>
            </p14:xfrm>
          </p:contentPart>
        </mc:Choice>
        <mc:Fallback>
          <p:pic>
            <p:nvPicPr>
              <p:cNvPr id="460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9007" y="2377980"/>
                <a:ext cx="5159637" cy="18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460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4975" y="2381250"/>
              <a:ext cx="33338" cy="125413"/>
            </p14:xfrm>
          </p:contentPart>
        </mc:Choice>
        <mc:Fallback>
          <p:pic>
            <p:nvPicPr>
              <p:cNvPr id="460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8232" y="2374800"/>
                <a:ext cx="46823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460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7850" y="2395538"/>
              <a:ext cx="415925" cy="185737"/>
            </p14:xfrm>
          </p:contentPart>
        </mc:Choice>
        <mc:Fallback>
          <p:pic>
            <p:nvPicPr>
              <p:cNvPr id="460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1368" y="2389109"/>
                <a:ext cx="428889" cy="19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460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3950" y="2371725"/>
              <a:ext cx="115888" cy="133350"/>
            </p14:xfrm>
          </p:contentPart>
        </mc:Choice>
        <mc:Fallback>
          <p:pic>
            <p:nvPicPr>
              <p:cNvPr id="460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7551" y="2365238"/>
                <a:ext cx="128685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460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1288" y="2378075"/>
              <a:ext cx="771525" cy="136525"/>
            </p14:xfrm>
          </p:contentPart>
        </mc:Choice>
        <mc:Fallback>
          <p:pic>
            <p:nvPicPr>
              <p:cNvPr id="460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4808" y="2371625"/>
                <a:ext cx="784486" cy="14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460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9813" y="2390775"/>
              <a:ext cx="96837" cy="100013"/>
            </p14:xfrm>
          </p:contentPart>
        </mc:Choice>
        <mc:Fallback>
          <p:pic>
            <p:nvPicPr>
              <p:cNvPr id="460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3357" y="2384252"/>
                <a:ext cx="109749" cy="113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460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5238" y="2382838"/>
              <a:ext cx="376237" cy="169862"/>
            </p14:xfrm>
          </p:contentPart>
        </mc:Choice>
        <mc:Fallback>
          <p:pic>
            <p:nvPicPr>
              <p:cNvPr id="460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8776" y="2376388"/>
                <a:ext cx="389161" cy="18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460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1963" y="2417763"/>
              <a:ext cx="328612" cy="209550"/>
            </p14:xfrm>
          </p:contentPart>
        </mc:Choice>
        <mc:Fallback>
          <p:pic>
            <p:nvPicPr>
              <p:cNvPr id="460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477" y="2411304"/>
                <a:ext cx="341584" cy="22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460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2414588"/>
              <a:ext cx="639763" cy="211137"/>
            </p14:xfrm>
          </p:contentPart>
        </mc:Choice>
        <mc:Fallback>
          <p:pic>
            <p:nvPicPr>
              <p:cNvPr id="460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0623" y="2408024"/>
                <a:ext cx="652717" cy="22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460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2275" y="2466975"/>
              <a:ext cx="263525" cy="79375"/>
            </p14:xfrm>
          </p:contentPart>
        </mc:Choice>
        <mc:Fallback>
          <p:pic>
            <p:nvPicPr>
              <p:cNvPr id="460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5777" y="2460510"/>
                <a:ext cx="276521" cy="92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460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3275" y="2414588"/>
              <a:ext cx="350838" cy="141287"/>
            </p14:xfrm>
          </p:contentPart>
        </mc:Choice>
        <mc:Fallback>
          <p:pic>
            <p:nvPicPr>
              <p:cNvPr id="460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46798" y="2408150"/>
                <a:ext cx="363792" cy="15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460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0638" y="2387600"/>
              <a:ext cx="365125" cy="206375"/>
            </p14:xfrm>
          </p:contentPart>
        </mc:Choice>
        <mc:Fallback>
          <p:pic>
            <p:nvPicPr>
              <p:cNvPr id="460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4137" y="2381106"/>
                <a:ext cx="378126" cy="21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460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2925" y="2371725"/>
              <a:ext cx="193675" cy="250825"/>
            </p14:xfrm>
          </p:contentPart>
        </mc:Choice>
        <mc:Fallback>
          <p:pic>
            <p:nvPicPr>
              <p:cNvPr id="460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56457" y="2365247"/>
                <a:ext cx="206611" cy="26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460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25" y="2406650"/>
              <a:ext cx="500063" cy="215900"/>
            </p14:xfrm>
          </p:contentPart>
        </mc:Choice>
        <mc:Fallback>
          <p:pic>
            <p:nvPicPr>
              <p:cNvPr id="460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86645" y="2400341"/>
                <a:ext cx="513024" cy="228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4">
            <p14:nvContentPartPr>
              <p14:cNvPr id="460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2644775"/>
              <a:ext cx="2932112" cy="180975"/>
            </p14:xfrm>
          </p:contentPart>
        </mc:Choice>
        <mc:Fallback>
          <p:pic>
            <p:nvPicPr>
              <p:cNvPr id="460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22460" y="2638337"/>
                <a:ext cx="2945068" cy="19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6">
            <p14:nvContentPartPr>
              <p14:cNvPr id="460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9250" y="2655888"/>
              <a:ext cx="49213" cy="122237"/>
            </p14:xfrm>
          </p:contentPart>
        </mc:Choice>
        <mc:Fallback>
          <p:pic>
            <p:nvPicPr>
              <p:cNvPr id="460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82688" y="2649378"/>
                <a:ext cx="62336" cy="13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8">
            <p14:nvContentPartPr>
              <p14:cNvPr id="460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2641600"/>
              <a:ext cx="342900" cy="211138"/>
            </p14:xfrm>
          </p:contentPart>
        </mc:Choice>
        <mc:Fallback>
          <p:pic>
            <p:nvPicPr>
              <p:cNvPr id="460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9468" y="2635092"/>
                <a:ext cx="355840" cy="22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0">
            <p14:nvContentPartPr>
              <p14:cNvPr id="461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3300" y="2638425"/>
              <a:ext cx="95250" cy="147638"/>
            </p14:xfrm>
          </p:contentPart>
        </mc:Choice>
        <mc:Fallback>
          <p:pic>
            <p:nvPicPr>
              <p:cNvPr id="461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36926" y="2631943"/>
                <a:ext cx="107997" cy="160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2">
            <p14:nvContentPartPr>
              <p14:cNvPr id="461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0" y="2646363"/>
              <a:ext cx="334963" cy="212725"/>
            </p14:xfrm>
          </p:contentPart>
        </mc:Choice>
        <mc:Fallback>
          <p:pic>
            <p:nvPicPr>
              <p:cNvPr id="461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40038" y="2639862"/>
                <a:ext cx="347888" cy="22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461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2651125"/>
              <a:ext cx="668337" cy="195263"/>
            </p14:xfrm>
          </p:contentPart>
        </mc:Choice>
        <mc:Fallback>
          <p:pic>
            <p:nvPicPr>
              <p:cNvPr id="461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5156" y="2644592"/>
                <a:ext cx="681300" cy="20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461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1575" y="2749550"/>
              <a:ext cx="77788" cy="73025"/>
            </p14:xfrm>
          </p:contentPart>
        </mc:Choice>
        <mc:Fallback>
          <p:pic>
            <p:nvPicPr>
              <p:cNvPr id="461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5063" y="2743138"/>
                <a:ext cx="90813" cy="85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61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2550" y="2684463"/>
              <a:ext cx="968375" cy="249237"/>
            </p14:xfrm>
          </p:contentPart>
        </mc:Choice>
        <mc:Fallback>
          <p:pic>
            <p:nvPicPr>
              <p:cNvPr id="461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56075" y="2677971"/>
                <a:ext cx="981325" cy="262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61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1575" y="2754313"/>
              <a:ext cx="263525" cy="92075"/>
            </p14:xfrm>
          </p:contentPart>
        </mc:Choice>
        <mc:Fallback>
          <p:pic>
            <p:nvPicPr>
              <p:cNvPr id="461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45095" y="2747864"/>
                <a:ext cx="276485" cy="10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61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5913" y="2701925"/>
              <a:ext cx="104775" cy="125413"/>
            </p14:xfrm>
          </p:contentPart>
        </mc:Choice>
        <mc:Fallback>
          <p:pic>
            <p:nvPicPr>
              <p:cNvPr id="461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59432" y="2695475"/>
                <a:ext cx="117737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461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4038" y="2684463"/>
              <a:ext cx="306387" cy="165100"/>
            </p14:xfrm>
          </p:contentPart>
        </mc:Choice>
        <mc:Fallback>
          <p:pic>
            <p:nvPicPr>
              <p:cNvPr id="461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97573" y="2677946"/>
                <a:ext cx="319318" cy="17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6">
            <p14:nvContentPartPr>
              <p14:cNvPr id="461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0613" y="2700338"/>
              <a:ext cx="617537" cy="169862"/>
            </p14:xfrm>
          </p:contentPart>
        </mc:Choice>
        <mc:Fallback>
          <p:pic>
            <p:nvPicPr>
              <p:cNvPr id="461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34188" y="2693833"/>
                <a:ext cx="630387" cy="182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8">
            <p14:nvContentPartPr>
              <p14:cNvPr id="461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7050" y="2751138"/>
              <a:ext cx="361950" cy="185737"/>
            </p14:xfrm>
          </p:contentPart>
        </mc:Choice>
        <mc:Fallback>
          <p:pic>
            <p:nvPicPr>
              <p:cNvPr id="461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40574" y="2744709"/>
                <a:ext cx="374902" cy="19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0">
            <p14:nvContentPartPr>
              <p14:cNvPr id="461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9013" y="2813050"/>
              <a:ext cx="1649412" cy="366713"/>
            </p14:xfrm>
          </p:contentPart>
        </mc:Choice>
        <mc:Fallback>
          <p:pic>
            <p:nvPicPr>
              <p:cNvPr id="461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35412" y="2808362"/>
                <a:ext cx="1658415" cy="374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2">
            <p14:nvContentPartPr>
              <p14:cNvPr id="461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8" y="2514600"/>
              <a:ext cx="963612" cy="509588"/>
            </p14:xfrm>
          </p:contentPart>
        </mc:Choice>
        <mc:Fallback>
          <p:pic>
            <p:nvPicPr>
              <p:cNvPr id="461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652" y="2512084"/>
                <a:ext cx="974427" cy="517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4">
            <p14:nvContentPartPr>
              <p14:cNvPr id="461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" y="2584450"/>
              <a:ext cx="15875" cy="1379538"/>
            </p14:xfrm>
          </p:contentPart>
        </mc:Choice>
        <mc:Fallback>
          <p:pic>
            <p:nvPicPr>
              <p:cNvPr id="461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4298" y="2581573"/>
                <a:ext cx="24657" cy="138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6">
            <p14:nvContentPartPr>
              <p14:cNvPr id="461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5075" y="2919413"/>
              <a:ext cx="314325" cy="160337"/>
            </p14:xfrm>
          </p:contentPart>
        </mc:Choice>
        <mc:Fallback>
          <p:pic>
            <p:nvPicPr>
              <p:cNvPr id="461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98594" y="2912913"/>
                <a:ext cx="327287" cy="17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8">
            <p14:nvContentPartPr>
              <p14:cNvPr id="4611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743538" y="129498725"/>
              <a:ext cx="0" cy="0"/>
            </p14:xfrm>
          </p:contentPart>
        </mc:Choice>
        <mc:Fallback>
          <p:pic>
            <p:nvPicPr>
              <p:cNvPr id="4611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743538" y="129498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0">
            <p14:nvContentPartPr>
              <p14:cNvPr id="461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8538" y="3119438"/>
              <a:ext cx="38100" cy="158750"/>
            </p14:xfrm>
          </p:contentPart>
        </mc:Choice>
        <mc:Fallback>
          <p:pic>
            <p:nvPicPr>
              <p:cNvPr id="461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61880" y="3112914"/>
                <a:ext cx="51417" cy="17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2">
            <p14:nvContentPartPr>
              <p14:cNvPr id="4611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4763" y="3082925"/>
              <a:ext cx="915987" cy="225425"/>
            </p14:xfrm>
          </p:contentPart>
        </mc:Choice>
        <mc:Fallback>
          <p:pic>
            <p:nvPicPr>
              <p:cNvPr id="4611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38290" y="3076391"/>
                <a:ext cx="928934" cy="238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4">
            <p14:nvContentPartPr>
              <p14:cNvPr id="461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6488" y="3176588"/>
              <a:ext cx="28575" cy="69850"/>
            </p14:xfrm>
          </p:contentPart>
        </mc:Choice>
        <mc:Fallback>
          <p:pic>
            <p:nvPicPr>
              <p:cNvPr id="461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40291" y="3170073"/>
                <a:ext cx="40969" cy="8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6">
            <p14:nvContentPartPr>
              <p14:cNvPr id="461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6200" y="3092450"/>
              <a:ext cx="334963" cy="133350"/>
            </p14:xfrm>
          </p:contentPart>
        </mc:Choice>
        <mc:Fallback>
          <p:pic>
            <p:nvPicPr>
              <p:cNvPr id="461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79717" y="3086066"/>
                <a:ext cx="347929" cy="14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8">
            <p14:nvContentPartPr>
              <p14:cNvPr id="4611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1338" y="3060700"/>
              <a:ext cx="781050" cy="179388"/>
            </p14:xfrm>
          </p:contentPart>
        </mc:Choice>
        <mc:Fallback>
          <p:pic>
            <p:nvPicPr>
              <p:cNvPr id="4611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44853" y="3054268"/>
                <a:ext cx="794019" cy="192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0">
            <p14:nvContentPartPr>
              <p14:cNvPr id="4612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5288" y="3470275"/>
              <a:ext cx="1636712" cy="187325"/>
            </p14:xfrm>
          </p:contentPart>
        </mc:Choice>
        <mc:Fallback>
          <p:pic>
            <p:nvPicPr>
              <p:cNvPr id="4612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28807" y="3463791"/>
                <a:ext cx="1649673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2">
            <p14:nvContentPartPr>
              <p14:cNvPr id="461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5200" y="3397250"/>
              <a:ext cx="44450" cy="158750"/>
            </p14:xfrm>
          </p:contentPart>
        </mc:Choice>
        <mc:Fallback>
          <p:pic>
            <p:nvPicPr>
              <p:cNvPr id="461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8748" y="3390770"/>
                <a:ext cx="57355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4">
            <p14:nvContentPartPr>
              <p14:cNvPr id="4612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6663" y="3394075"/>
              <a:ext cx="1449387" cy="438150"/>
            </p14:xfrm>
          </p:contentPart>
        </mc:Choice>
        <mc:Fallback>
          <p:pic>
            <p:nvPicPr>
              <p:cNvPr id="4612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00180" y="3387568"/>
                <a:ext cx="1462354" cy="45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6">
            <p14:nvContentPartPr>
              <p14:cNvPr id="4612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3527425"/>
              <a:ext cx="66675" cy="65088"/>
            </p14:xfrm>
          </p:contentPart>
        </mc:Choice>
        <mc:Fallback>
          <p:pic>
            <p:nvPicPr>
              <p:cNvPr id="4612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43273" y="3521058"/>
                <a:ext cx="79580" cy="7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8">
            <p14:nvContentPartPr>
              <p14:cNvPr id="4612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4663" y="3827463"/>
              <a:ext cx="144462" cy="106362"/>
            </p14:xfrm>
          </p:contentPart>
        </mc:Choice>
        <mc:Fallback>
          <p:pic>
            <p:nvPicPr>
              <p:cNvPr id="4612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88130" y="3820973"/>
                <a:ext cx="157529" cy="119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0">
            <p14:nvContentPartPr>
              <p14:cNvPr id="4612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2600" y="3900488"/>
              <a:ext cx="4475163" cy="58737"/>
            </p14:xfrm>
          </p:contentPart>
        </mc:Choice>
        <mc:Fallback>
          <p:pic>
            <p:nvPicPr>
              <p:cNvPr id="4612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86119" y="3894041"/>
                <a:ext cx="4488124" cy="7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2">
            <p14:nvContentPartPr>
              <p14:cNvPr id="4612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3935413"/>
              <a:ext cx="73025" cy="209550"/>
            </p14:xfrm>
          </p:contentPart>
        </mc:Choice>
        <mc:Fallback>
          <p:pic>
            <p:nvPicPr>
              <p:cNvPr id="4612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17769" y="3928965"/>
                <a:ext cx="85664" cy="22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4">
            <p14:nvContentPartPr>
              <p14:cNvPr id="4612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3917950"/>
              <a:ext cx="450850" cy="152400"/>
            </p14:xfrm>
          </p:contentPart>
        </mc:Choice>
        <mc:Fallback>
          <p:pic>
            <p:nvPicPr>
              <p:cNvPr id="4612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49376" y="3911434"/>
                <a:ext cx="463824" cy="16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6">
            <p14:nvContentPartPr>
              <p14:cNvPr id="4612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5138" y="3903663"/>
              <a:ext cx="271462" cy="139700"/>
            </p14:xfrm>
          </p:contentPart>
        </mc:Choice>
        <mc:Fallback>
          <p:pic>
            <p:nvPicPr>
              <p:cNvPr id="4612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8666" y="3897199"/>
                <a:ext cx="284406" cy="152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8">
            <p14:nvContentPartPr>
              <p14:cNvPr id="4612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5188" y="3863975"/>
              <a:ext cx="298450" cy="177800"/>
            </p14:xfrm>
          </p:contentPart>
        </mc:Choice>
        <mc:Fallback>
          <p:pic>
            <p:nvPicPr>
              <p:cNvPr id="4612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98723" y="3857496"/>
                <a:ext cx="311379" cy="190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0">
            <p14:nvContentPartPr>
              <p14:cNvPr id="4613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7938" y="3832225"/>
              <a:ext cx="658812" cy="222250"/>
            </p14:xfrm>
          </p:contentPart>
        </mc:Choice>
        <mc:Fallback>
          <p:pic>
            <p:nvPicPr>
              <p:cNvPr id="4613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11461" y="3825773"/>
                <a:ext cx="671765" cy="23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2">
            <p14:nvContentPartPr>
              <p14:cNvPr id="4613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3438" y="3836988"/>
              <a:ext cx="158750" cy="179387"/>
            </p14:xfrm>
          </p:contentPart>
        </mc:Choice>
        <mc:Fallback>
          <p:pic>
            <p:nvPicPr>
              <p:cNvPr id="4613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36884" y="3830478"/>
                <a:ext cx="171858" cy="192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4">
            <p14:nvContentPartPr>
              <p14:cNvPr id="4613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7925" y="3811588"/>
              <a:ext cx="282575" cy="160337"/>
            </p14:xfrm>
          </p:contentPart>
        </mc:Choice>
        <mc:Fallback>
          <p:pic>
            <p:nvPicPr>
              <p:cNvPr id="4613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81487" y="3805102"/>
                <a:ext cx="295452" cy="17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6">
            <p14:nvContentPartPr>
              <p14:cNvPr id="4613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8" y="3810000"/>
              <a:ext cx="161925" cy="157163"/>
            </p14:xfrm>
          </p:contentPart>
        </mc:Choice>
        <mc:Fallback>
          <p:pic>
            <p:nvPicPr>
              <p:cNvPr id="4613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11647" y="3803541"/>
                <a:ext cx="174908" cy="170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8">
            <p14:nvContentPartPr>
              <p14:cNvPr id="4613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8488" y="3838575"/>
              <a:ext cx="422275" cy="133350"/>
            </p14:xfrm>
          </p:contentPart>
        </mc:Choice>
        <mc:Fallback>
          <p:pic>
            <p:nvPicPr>
              <p:cNvPr id="4613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72019" y="3832035"/>
                <a:ext cx="435213" cy="14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0">
            <p14:nvContentPartPr>
              <p14:cNvPr id="4613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8713" y="3786188"/>
              <a:ext cx="749300" cy="195262"/>
            </p14:xfrm>
          </p:contentPart>
        </mc:Choice>
        <mc:Fallback>
          <p:pic>
            <p:nvPicPr>
              <p:cNvPr id="4613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02241" y="3779715"/>
                <a:ext cx="762244" cy="20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2">
            <p14:nvContentPartPr>
              <p14:cNvPr id="4613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0575" y="3876675"/>
              <a:ext cx="233363" cy="73025"/>
            </p14:xfrm>
          </p:contentPart>
        </mc:Choice>
        <mc:Fallback>
          <p:pic>
            <p:nvPicPr>
              <p:cNvPr id="4613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34103" y="3870263"/>
                <a:ext cx="246308" cy="85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4">
            <p14:nvContentPartPr>
              <p14:cNvPr id="4613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5550" y="3797300"/>
              <a:ext cx="333375" cy="157163"/>
            </p14:xfrm>
          </p:contentPart>
        </mc:Choice>
        <mc:Fallback>
          <p:pic>
            <p:nvPicPr>
              <p:cNvPr id="4613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9098" y="3790812"/>
                <a:ext cx="346280" cy="170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6">
            <p14:nvContentPartPr>
              <p14:cNvPr id="4613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2763" y="3829050"/>
              <a:ext cx="3175" cy="114300"/>
            </p14:xfrm>
          </p:contentPart>
        </mc:Choice>
        <mc:Fallback>
          <p:pic>
            <p:nvPicPr>
              <p:cNvPr id="4613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25619" y="3822600"/>
                <a:ext cx="17463" cy="12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8">
            <p14:nvContentPartPr>
              <p14:cNvPr id="4613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1663" y="3754438"/>
              <a:ext cx="690562" cy="212725"/>
            </p14:xfrm>
          </p:contentPart>
        </mc:Choice>
        <mc:Fallback>
          <p:pic>
            <p:nvPicPr>
              <p:cNvPr id="4613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15179" y="3748003"/>
                <a:ext cx="703530" cy="22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0">
            <p14:nvContentPartPr>
              <p14:cNvPr id="4614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49213" y="177352325"/>
              <a:ext cx="0" cy="0"/>
            </p14:xfrm>
          </p:contentPart>
        </mc:Choice>
        <mc:Fallback>
          <p:pic>
            <p:nvPicPr>
              <p:cNvPr id="4614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3249213" y="177352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614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7113" y="4379913"/>
              <a:ext cx="61912" cy="209550"/>
            </p14:xfrm>
          </p:contentPart>
        </mc:Choice>
        <mc:Fallback>
          <p:pic>
            <p:nvPicPr>
              <p:cNvPr id="4614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90708" y="4373454"/>
                <a:ext cx="74721" cy="22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614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0800" y="4340225"/>
              <a:ext cx="1220788" cy="193675"/>
            </p14:xfrm>
          </p:contentPart>
        </mc:Choice>
        <mc:Fallback>
          <p:pic>
            <p:nvPicPr>
              <p:cNvPr id="4614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84320" y="4333745"/>
                <a:ext cx="1233748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614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5138" y="4278313"/>
              <a:ext cx="1030287" cy="193675"/>
            </p14:xfrm>
          </p:contentPart>
        </mc:Choice>
        <mc:Fallback>
          <p:pic>
            <p:nvPicPr>
              <p:cNvPr id="4614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268663" y="4271809"/>
                <a:ext cx="1043238" cy="206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614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7563" y="4710113"/>
              <a:ext cx="1000125" cy="101600"/>
            </p14:xfrm>
          </p:contentPart>
        </mc:Choice>
        <mc:Fallback>
          <p:pic>
            <p:nvPicPr>
              <p:cNvPr id="4614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621076" y="4703582"/>
                <a:ext cx="1013100" cy="114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614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0925" y="4687888"/>
              <a:ext cx="87313" cy="198437"/>
            </p14:xfrm>
          </p:contentPart>
        </mc:Choice>
        <mc:Fallback>
          <p:pic>
            <p:nvPicPr>
              <p:cNvPr id="4614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314536" y="4681417"/>
                <a:ext cx="100091" cy="21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614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8900" y="4649788"/>
              <a:ext cx="382588" cy="230187"/>
            </p14:xfrm>
          </p:contentPart>
        </mc:Choice>
        <mc:Fallback>
          <p:pic>
            <p:nvPicPr>
              <p:cNvPr id="4614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622428" y="4643314"/>
                <a:ext cx="395533" cy="24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614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4375" y="4572000"/>
              <a:ext cx="1092200" cy="328613"/>
            </p14:xfrm>
          </p:contentPart>
        </mc:Choice>
        <mc:Fallback>
          <p:pic>
            <p:nvPicPr>
              <p:cNvPr id="4614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47897" y="4565535"/>
                <a:ext cx="1105155" cy="34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614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8338" y="4724400"/>
              <a:ext cx="101600" cy="109538"/>
            </p14:xfrm>
          </p:contentPart>
        </mc:Choice>
        <mc:Fallback>
          <p:pic>
            <p:nvPicPr>
              <p:cNvPr id="4614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71783" y="4717914"/>
                <a:ext cx="114710" cy="1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614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8050" y="4668838"/>
              <a:ext cx="869950" cy="204787"/>
            </p14:xfrm>
          </p:contentPart>
        </mc:Choice>
        <mc:Fallback>
          <p:pic>
            <p:nvPicPr>
              <p:cNvPr id="4614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711574" y="4662360"/>
                <a:ext cx="882902" cy="21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615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5183188"/>
              <a:ext cx="180975" cy="92075"/>
            </p14:xfrm>
          </p:contentPart>
        </mc:Choice>
        <mc:Fallback>
          <p:pic>
            <p:nvPicPr>
              <p:cNvPr id="4615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039950" y="5176714"/>
                <a:ext cx="193902" cy="105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615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6975" y="5133975"/>
              <a:ext cx="671513" cy="115888"/>
            </p14:xfrm>
          </p:contentPart>
        </mc:Choice>
        <mc:Fallback>
          <p:pic>
            <p:nvPicPr>
              <p:cNvPr id="4615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60490" y="5127517"/>
                <a:ext cx="684482" cy="12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615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9163" y="5048250"/>
              <a:ext cx="1173162" cy="266700"/>
            </p14:xfrm>
          </p:contentPart>
        </mc:Choice>
        <mc:Fallback>
          <p:pic>
            <p:nvPicPr>
              <p:cNvPr id="4615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452687" y="5041789"/>
                <a:ext cx="1186113" cy="279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615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2200" y="5005388"/>
              <a:ext cx="749300" cy="260350"/>
            </p14:xfrm>
          </p:contentPart>
        </mc:Choice>
        <mc:Fallback>
          <p:pic>
            <p:nvPicPr>
              <p:cNvPr id="4615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895719" y="4998888"/>
                <a:ext cx="762262" cy="273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615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4964113"/>
              <a:ext cx="1871662" cy="298450"/>
            </p14:xfrm>
          </p:contentPart>
        </mc:Choice>
        <mc:Fallback>
          <p:pic>
            <p:nvPicPr>
              <p:cNvPr id="4615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897432" y="4957617"/>
                <a:ext cx="1884625" cy="31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615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5451475"/>
              <a:ext cx="493712" cy="139700"/>
            </p14:xfrm>
          </p:contentPart>
        </mc:Choice>
        <mc:Fallback>
          <p:pic>
            <p:nvPicPr>
              <p:cNvPr id="4615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268415" y="5444977"/>
                <a:ext cx="506657" cy="15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615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5288" y="5438775"/>
              <a:ext cx="84137" cy="131763"/>
            </p14:xfrm>
          </p:contentPart>
        </mc:Choice>
        <mc:Fallback>
          <p:pic>
            <p:nvPicPr>
              <p:cNvPr id="4615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928843" y="5432295"/>
                <a:ext cx="97026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615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8063" y="5705475"/>
              <a:ext cx="1263650" cy="180975"/>
            </p14:xfrm>
          </p:contentPart>
        </mc:Choice>
        <mc:Fallback>
          <p:pic>
            <p:nvPicPr>
              <p:cNvPr id="4615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71588" y="5699024"/>
                <a:ext cx="1276599" cy="193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615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8" y="3922713"/>
              <a:ext cx="66675" cy="73025"/>
            </p14:xfrm>
          </p:contentPart>
        </mc:Choice>
        <mc:Fallback>
          <p:pic>
            <p:nvPicPr>
              <p:cNvPr id="4615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7615" y="3916108"/>
                <a:ext cx="79720" cy="8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615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" y="3825875"/>
              <a:ext cx="219075" cy="231775"/>
            </p14:xfrm>
          </p:contentPart>
        </mc:Choice>
        <mc:Fallback>
          <p:pic>
            <p:nvPicPr>
              <p:cNvPr id="4615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8432" y="3819457"/>
                <a:ext cx="232111" cy="24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616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575" y="5165725"/>
              <a:ext cx="74613" cy="61913"/>
            </p14:xfrm>
          </p:contentPart>
        </mc:Choice>
        <mc:Fallback>
          <p:pic>
            <p:nvPicPr>
              <p:cNvPr id="4616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9118" y="5159283"/>
                <a:ext cx="87527" cy="74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4616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" y="5105400"/>
              <a:ext cx="61913" cy="198438"/>
            </p14:xfrm>
          </p:contentPart>
        </mc:Choice>
        <mc:Fallback>
          <p:pic>
            <p:nvPicPr>
              <p:cNvPr id="4616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0693" y="5098894"/>
                <a:ext cx="74577" cy="2114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305</Words>
  <Application>Microsoft Office PowerPoint</Application>
  <PresentationFormat>Presentación en pantalla (4:3)</PresentationFormat>
  <Paragraphs>112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Tema de Office</vt:lpstr>
      <vt:lpstr> ENSAMBLADOR (7°-ICI) </vt:lpstr>
      <vt:lpstr>Diapositiva 2</vt:lpstr>
      <vt:lpstr>Diapositiva 3</vt:lpstr>
      <vt:lpstr>Diapositiva 4</vt:lpstr>
      <vt:lpstr>NOMBRES E INICIALES DE LOS  REGISTROS DEL 8086 EN INGLES</vt:lpstr>
      <vt:lpstr>Segunda clasificación:  (Hacia una mejor aproximación)</vt:lpstr>
      <vt:lpstr>Diapositiva 7</vt:lpstr>
      <vt:lpstr>Ejemplos de </vt:lpstr>
      <vt:lpstr>Ejemplos de </vt:lpstr>
      <vt:lpstr>Ejemplos de </vt:lpstr>
      <vt:lpstr>Ejemplos de</vt:lpstr>
      <vt:lpstr>Ejemplos de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EJERCICIO</vt:lpstr>
      <vt:lpstr>Diapositiva 20</vt:lpstr>
      <vt:lpstr>Diapositiva 21</vt:lpstr>
      <vt:lpstr>    ORGANIZACIÓN DE LA MEMORIA      </vt:lpstr>
      <vt:lpstr>Diapositiva 23</vt:lpstr>
      <vt:lpstr>Diapositiva 24</vt:lpstr>
      <vt:lpstr>Diapositiva 25</vt:lpstr>
      <vt:lpstr>Diapositiva 26</vt:lpstr>
      <vt:lpstr>EJEMPLOS DE BANCOS DE MEMORIA USADOS</vt:lpstr>
      <vt:lpstr>EJEMPLO DE MAPA DE MEMORIA DE LAS PRIMERAS  IBM PCs Mod. XT con CPUs INTEL 8088/8086</vt:lpstr>
      <vt:lpstr>Diapositiva 29</vt:lpstr>
      <vt:lpstr>ESTRUCTURA DE SEGMENTACIÓN  DE MEMORIA</vt:lpstr>
      <vt:lpstr>Diapositiva 31</vt:lpstr>
      <vt:lpstr>Diapositiva 32</vt:lpstr>
      <vt:lpstr>Diapositiva 33</vt:lpstr>
      <vt:lpstr>EJERCICIOS Y NOTAS:</vt:lpstr>
      <vt:lpstr>Diapositiva 35</vt:lpstr>
    </vt:vector>
  </TitlesOfParts>
  <Company>Universidad Autonoma de Aguascalientes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Computec</cp:lastModifiedBy>
  <cp:revision>816</cp:revision>
  <dcterms:created xsi:type="dcterms:W3CDTF">2012-05-02T17:50:05Z</dcterms:created>
  <dcterms:modified xsi:type="dcterms:W3CDTF">2024-10-01T21:06:12Z</dcterms:modified>
</cp:coreProperties>
</file>